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Portfolio Website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Alex Chappel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99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7"/>
          <a:stretch/>
        </p:blipFill>
        <p:spPr>
          <a:xfrm>
            <a:off x="703827" y="1569493"/>
            <a:ext cx="11488173" cy="212905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2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 Tile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91123"/>
            <a:ext cx="3996093" cy="3374852"/>
          </a:xfrm>
        </p:spPr>
      </p:pic>
      <p:sp>
        <p:nvSpPr>
          <p:cNvPr id="5" name="TextBox 4"/>
          <p:cNvSpPr txBox="1"/>
          <p:nvPr/>
        </p:nvSpPr>
        <p:spPr>
          <a:xfrm>
            <a:off x="2883090" y="4544705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38" t="21035" r="79650" b="44264"/>
          <a:stretch/>
        </p:blipFill>
        <p:spPr>
          <a:xfrm>
            <a:off x="5704764" y="504966"/>
            <a:ext cx="2265528" cy="2538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64" y="3511649"/>
            <a:ext cx="2838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 only changed two buttons to black and a yellow background from the testimonial section to black. I didn’t change the fonts. I also changed </a:t>
            </a:r>
            <a:r>
              <a:rPr lang="en-CA" smtClean="0"/>
              <a:t>some icons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 buttons: #000000</a:t>
            </a:r>
          </a:p>
          <a:p>
            <a:r>
              <a:rPr lang="en-CA" dirty="0" smtClean="0"/>
              <a:t>dark grey: #</a:t>
            </a:r>
            <a:r>
              <a:rPr lang="en-CA" dirty="0"/>
              <a:t>a9a9a9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68" y="504966"/>
            <a:ext cx="2491068" cy="2491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23" y="3206428"/>
            <a:ext cx="1338278" cy="1338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573" y="4599311"/>
            <a:ext cx="1333328" cy="13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58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</TotalTime>
  <Words>47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Portfolio Website</vt:lpstr>
      <vt:lpstr>Path</vt:lpstr>
      <vt:lpstr>Style Tile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Alex Chappel</dc:creator>
  <cp:lastModifiedBy>Alex Chappel</cp:lastModifiedBy>
  <cp:revision>4</cp:revision>
  <dcterms:created xsi:type="dcterms:W3CDTF">2015-12-17T19:00:12Z</dcterms:created>
  <dcterms:modified xsi:type="dcterms:W3CDTF">2015-12-17T19:22:15Z</dcterms:modified>
</cp:coreProperties>
</file>