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IdLst>
    <p:sldId id="256" r:id="rId2"/>
    <p:sldId id="283" r:id="rId3"/>
    <p:sldId id="284" r:id="rId4"/>
    <p:sldId id="286" r:id="rId5"/>
    <p:sldId id="285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12/31/2011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12/31/2011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12/31/2011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iveintohtml5.info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85800"/>
            <a:ext cx="4953000" cy="182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Zhang</a:t>
            </a:r>
            <a:endParaRPr lang="en-US" dirty="0"/>
          </a:p>
        </p:txBody>
      </p:sp>
      <p:pic>
        <p:nvPicPr>
          <p:cNvPr id="1026" name="Picture 2" descr="C:\Users\Mark Zhang\Documents\Cytoplasm\MIT\6.470 Team\6.470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0"/>
            <a:ext cx="3017400" cy="13710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Attributes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Attributes provide additional information about an element.</a:t>
            </a:r>
          </a:p>
          <a:p>
            <a:r>
              <a:rPr lang="en-US" dirty="0" smtClean="0"/>
              <a:t>Attributes go in the starting tag.</a:t>
            </a:r>
          </a:p>
          <a:p>
            <a:r>
              <a:rPr lang="en-US" dirty="0" smtClean="0"/>
              <a:t>Attributes take the form of a name/value pair.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="http://6.470.scripts.mit.edu"&gt;6.470 Home Page!&lt;/a&gt;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Classes and Ids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IDs are unique names that identify elements.</a:t>
            </a:r>
          </a:p>
          <a:p>
            <a:r>
              <a:rPr lang="en-US" dirty="0" smtClean="0"/>
              <a:t>Classes are names that identify a group of elements.</a:t>
            </a:r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&lt;p id = “paragraph_1”&gt;…&lt;/p&gt;</a:t>
            </a:r>
          </a:p>
          <a:p>
            <a:r>
              <a:rPr lang="en-US" dirty="0" smtClean="0"/>
              <a:t>&lt;h3 class=“</a:t>
            </a:r>
            <a:r>
              <a:rPr lang="en-US" dirty="0" err="1" smtClean="0"/>
              <a:t>small_headings</a:t>
            </a:r>
            <a:r>
              <a:rPr lang="en-US" dirty="0" smtClean="0"/>
              <a:t>”&gt;…&lt;/h3&gt;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Bigger 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&lt;h3 id = “hd_1” class=“</a:t>
            </a:r>
            <a:r>
              <a:rPr lang="en-US" dirty="0" err="1" smtClean="0"/>
              <a:t>small_headings</a:t>
            </a:r>
            <a:r>
              <a:rPr lang="en-US" dirty="0" smtClean="0"/>
              <a:t>”&gt;…&lt;/h3&gt;</a:t>
            </a:r>
          </a:p>
          <a:p>
            <a:pPr>
              <a:buNone/>
            </a:pPr>
            <a:r>
              <a:rPr lang="en-US" dirty="0" smtClean="0"/>
              <a:t>&lt;p id = “paragraph_1”&gt;…&lt;/p&gt;</a:t>
            </a:r>
          </a:p>
          <a:p>
            <a:pPr>
              <a:buNone/>
            </a:pPr>
            <a:r>
              <a:rPr lang="en-US" dirty="0" smtClean="0"/>
              <a:t>&lt;h3 id = “hd_2” class=“</a:t>
            </a:r>
            <a:r>
              <a:rPr lang="en-US" dirty="0" err="1" smtClean="0"/>
              <a:t>small_headings</a:t>
            </a:r>
            <a:r>
              <a:rPr lang="en-US" dirty="0" smtClean="0"/>
              <a:t>”&gt;…&lt;/h3&gt;</a:t>
            </a:r>
          </a:p>
          <a:p>
            <a:pPr>
              <a:buNone/>
            </a:pPr>
            <a:r>
              <a:rPr lang="en-US" dirty="0" smtClean="0"/>
              <a:t>&lt;p id = “paragraph_2”&gt;…&lt;/p&gt;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Style Attribute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you to control the style of HTML elements.</a:t>
            </a:r>
          </a:p>
          <a:p>
            <a:r>
              <a:rPr lang="en-US" dirty="0" smtClean="0"/>
              <a:t>Redundant with CSS. “quick and dirty” styling.</a:t>
            </a:r>
          </a:p>
          <a:p>
            <a:r>
              <a:rPr lang="en-US" dirty="0" smtClean="0"/>
              <a:t>&lt;h1 style="</a:t>
            </a:r>
            <a:r>
              <a:rPr lang="en-US" dirty="0" err="1" smtClean="0"/>
              <a:t>color:blue</a:t>
            </a:r>
            <a:r>
              <a:rPr lang="en-US" dirty="0" smtClean="0"/>
              <a:t>; text-</a:t>
            </a:r>
            <a:r>
              <a:rPr lang="en-US" dirty="0" err="1" smtClean="0"/>
              <a:t>align:center</a:t>
            </a:r>
            <a:r>
              <a:rPr lang="en-US" dirty="0" smtClean="0"/>
              <a:t>"&gt;This is a header&lt;/h1&gt;</a:t>
            </a:r>
          </a:p>
          <a:p>
            <a:r>
              <a:rPr lang="en-US" dirty="0" smtClean="0"/>
              <a:t>&lt;p style="</a:t>
            </a:r>
            <a:r>
              <a:rPr lang="en-US" dirty="0" err="1" smtClean="0"/>
              <a:t>color:green</a:t>
            </a:r>
            <a:r>
              <a:rPr lang="en-US" dirty="0" smtClean="0"/>
              <a:t>"&gt;This is a paragraph.&lt;/p&gt;</a:t>
            </a:r>
          </a:p>
          <a:p>
            <a:r>
              <a:rPr lang="en-US" dirty="0" smtClean="0"/>
              <a:t>The name-value pairs in the style definition are actually CSS property/value pairs.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That’s Pretty Much It!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Everything about HTML is using tags to define elements and using attributes to augment these elements.</a:t>
            </a:r>
          </a:p>
          <a:p>
            <a:r>
              <a:rPr lang="en-US" dirty="0" smtClean="0"/>
              <a:t>All that’s left to learn about the common HTML elements and their attributes.</a:t>
            </a:r>
          </a:p>
          <a:p>
            <a:pPr lvl="1"/>
            <a:r>
              <a:rPr lang="en-US" dirty="0" smtClean="0"/>
              <a:t>Although there are quite a few of them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See our video lectures for some examples.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HTML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Newest revision of HTML</a:t>
            </a:r>
          </a:p>
          <a:p>
            <a:r>
              <a:rPr lang="en-US" dirty="0" smtClean="0"/>
              <a:t>Most browsers support it</a:t>
            </a:r>
          </a:p>
          <a:p>
            <a:r>
              <a:rPr lang="en-US" dirty="0" smtClean="0"/>
              <a:t>&lt;video&gt; for embedding videos</a:t>
            </a:r>
          </a:p>
          <a:p>
            <a:r>
              <a:rPr lang="en-US" dirty="0" smtClean="0"/>
              <a:t>&lt;audio&gt; for embedding audio</a:t>
            </a:r>
          </a:p>
          <a:p>
            <a:r>
              <a:rPr lang="en-US" dirty="0" smtClean="0"/>
              <a:t>&lt;canvas&gt; for graphics</a:t>
            </a:r>
          </a:p>
          <a:p>
            <a:r>
              <a:rPr lang="en-US" dirty="0" smtClean="0"/>
              <a:t>Local storage (a little database in the browser)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Additional Resources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HTML:</a:t>
            </a:r>
          </a:p>
          <a:p>
            <a:pPr lvl="1"/>
            <a:r>
              <a:rPr lang="en-US" dirty="0" smtClean="0">
                <a:hlinkClick r:id="rId2"/>
              </a:rPr>
              <a:t>www.w3schools.com</a:t>
            </a:r>
            <a:endParaRPr lang="en-US" dirty="0" smtClean="0"/>
          </a:p>
          <a:p>
            <a:r>
              <a:rPr lang="en-US" dirty="0" smtClean="0"/>
              <a:t>HTML5:</a:t>
            </a:r>
          </a:p>
          <a:p>
            <a:pPr lvl="1"/>
            <a:r>
              <a:rPr lang="en-US" dirty="0" smtClean="0">
                <a:hlinkClick r:id="rId3"/>
              </a:rPr>
              <a:t>http://diveintohtml5.info/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57200"/>
            <a:ext cx="4953000" cy="182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Zhang</a:t>
            </a:r>
            <a:endParaRPr lang="en-US" dirty="0"/>
          </a:p>
        </p:txBody>
      </p:sp>
      <p:pic>
        <p:nvPicPr>
          <p:cNvPr id="1026" name="Picture 2" descr="C:\Users\Mark Zhang\Documents\Cytoplasm\MIT\6.470 Team\6.470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514600"/>
            <a:ext cx="3017400" cy="1371055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86200"/>
            <a:ext cx="8597312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HTML?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HTML allows you to describe the content of a website.</a:t>
            </a:r>
          </a:p>
          <a:p>
            <a:pPr lvl="1"/>
            <a:r>
              <a:rPr lang="en-US" dirty="0" smtClean="0"/>
              <a:t>Headers</a:t>
            </a:r>
          </a:p>
          <a:p>
            <a:pPr lvl="1"/>
            <a:r>
              <a:rPr lang="en-US" dirty="0" smtClean="0"/>
              <a:t>Paragraphs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Hyperlinks</a:t>
            </a:r>
          </a:p>
          <a:p>
            <a:r>
              <a:rPr lang="en-US" dirty="0" smtClean="0"/>
              <a:t>HTML also allows you to specify relationships between elements and group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Syntax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revolves around tags.</a:t>
            </a:r>
          </a:p>
          <a:p>
            <a:r>
              <a:rPr lang="en-US" dirty="0" smtClean="0"/>
              <a:t>Each tag has a special meaning to the browser.</a:t>
            </a:r>
          </a:p>
          <a:p>
            <a:r>
              <a:rPr lang="en-US" dirty="0" smtClean="0"/>
              <a:t>Tags are keywords surrounded by brackets &lt;&gt;. They usually come in pairs: opening and closing tags.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&lt;b&gt;content&lt;/b&gt;</a:t>
            </a:r>
          </a:p>
          <a:p>
            <a:pPr lvl="2"/>
            <a:r>
              <a:rPr lang="en-US" dirty="0" smtClean="0"/>
              <a:t>Will bold the word “content”</a:t>
            </a:r>
          </a:p>
          <a:p>
            <a:pPr lvl="1"/>
            <a:r>
              <a:rPr lang="en-US" dirty="0" smtClean="0"/>
              <a:t>&lt;p&gt;more content&lt;/p&gt;</a:t>
            </a:r>
          </a:p>
          <a:p>
            <a:pPr lvl="2"/>
            <a:r>
              <a:rPr lang="en-US" dirty="0" smtClean="0"/>
              <a:t>Defines a paragraph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HTML Hack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farm7.staticflickr.com/6044/6312216566_35993cb3c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553200" cy="4914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Basic Web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&lt;h1&gt;My First Heading&lt;/h1&gt;</a:t>
            </a:r>
          </a:p>
          <a:p>
            <a:pPr>
              <a:buNone/>
            </a:pPr>
            <a:r>
              <a:rPr lang="en-US" dirty="0" smtClean="0"/>
              <a:t>&lt;p&gt;My first paragraph.&lt;/p&gt;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Getting Started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a .html file using a text editor (even Notepad can do it)</a:t>
            </a:r>
          </a:p>
          <a:p>
            <a:r>
              <a:rPr lang="en-US" dirty="0" smtClean="0"/>
              <a:t>Open it with your browser.</a:t>
            </a:r>
          </a:p>
          <a:p>
            <a:pPr lvl="1"/>
            <a:r>
              <a:rPr lang="en-US" dirty="0" smtClean="0"/>
              <a:t>Usually, your default browser is already configured to open .html files.</a:t>
            </a:r>
          </a:p>
          <a:p>
            <a:pPr lvl="1"/>
            <a:r>
              <a:rPr lang="en-US" dirty="0" smtClean="0"/>
              <a:t>So just click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 Far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</a:p>
          <a:p>
            <a:r>
              <a:rPr lang="en-US" dirty="0" smtClean="0"/>
              <a:t>Basic syntax</a:t>
            </a:r>
          </a:p>
          <a:p>
            <a:pPr lvl="1"/>
            <a:r>
              <a:rPr lang="en-US" dirty="0" smtClean="0"/>
              <a:t>Tags</a:t>
            </a:r>
          </a:p>
          <a:p>
            <a:r>
              <a:rPr lang="en-US" dirty="0" smtClean="0"/>
              <a:t>Getting started with 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describes content of a web-page.</a:t>
            </a:r>
          </a:p>
          <a:p>
            <a:r>
              <a:rPr lang="en-US" dirty="0" smtClean="0"/>
              <a:t>HTML is all about tags. </a:t>
            </a:r>
          </a:p>
          <a:p>
            <a:pPr lvl="1"/>
            <a:r>
              <a:rPr lang="en-US" dirty="0" smtClean="0"/>
              <a:t>`Keywords surrounded by brackets.</a:t>
            </a:r>
          </a:p>
          <a:p>
            <a:r>
              <a:rPr lang="en-US" dirty="0" smtClean="0"/>
              <a:t>Opening and closing tags</a:t>
            </a:r>
          </a:p>
          <a:p>
            <a:r>
              <a:rPr lang="en-US" dirty="0" smtClean="0"/>
              <a:t>Tags describe the content between them. &lt;h1&gt;…&lt;/h1&gt; says the content is a heading.</a:t>
            </a:r>
          </a:p>
          <a:p>
            <a:r>
              <a:rPr lang="en-US" dirty="0" smtClean="0"/>
              <a:t>&lt;b&gt;…&lt;/b&gt; says the content should be bolded.</a:t>
            </a:r>
          </a:p>
          <a:p>
            <a:r>
              <a:rPr lang="en-US" dirty="0" smtClean="0"/>
              <a:t>&lt;body&gt;…&lt;/body&gt; says the content comprises the body of the HTML file, or the visible content.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HTML Element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Element is a pair of tags and the content between them.</a:t>
            </a:r>
          </a:p>
          <a:p>
            <a:r>
              <a:rPr lang="en-US" dirty="0" smtClean="0"/>
              <a:t>&lt;p&gt;content&lt;/p&gt; is a paragraph element.</a:t>
            </a:r>
          </a:p>
          <a:p>
            <a:r>
              <a:rPr lang="en-US" dirty="0" smtClean="0"/>
              <a:t>Elements can have empty content and be closed in the start tag.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 defines a new line.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6">
      <a:dk1>
        <a:srgbClr val="97323A"/>
      </a:dk1>
      <a:lt1>
        <a:srgbClr val="FFFFFF"/>
      </a:lt1>
      <a:dk2>
        <a:srgbClr val="FFFFFF"/>
      </a:dk2>
      <a:lt2>
        <a:srgbClr val="676767"/>
      </a:lt2>
      <a:accent1>
        <a:srgbClr val="676767"/>
      </a:accent1>
      <a:accent2>
        <a:srgbClr val="97323A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6554</TotalTime>
  <Words>602</Words>
  <Application>Microsoft Office PowerPoint</Application>
  <PresentationFormat>On-screen Show (4:3)</PresentationFormat>
  <Paragraphs>94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HTML</vt:lpstr>
      <vt:lpstr>What is HTML?</vt:lpstr>
      <vt:lpstr>Syntax</vt:lpstr>
      <vt:lpstr>HTML Hack</vt:lpstr>
      <vt:lpstr>Basic Web Page</vt:lpstr>
      <vt:lpstr>Getting Started</vt:lpstr>
      <vt:lpstr>So Far</vt:lpstr>
      <vt:lpstr>Review</vt:lpstr>
      <vt:lpstr>HTML Element</vt:lpstr>
      <vt:lpstr>Attributes</vt:lpstr>
      <vt:lpstr>Classes and Ids</vt:lpstr>
      <vt:lpstr>Bigger example</vt:lpstr>
      <vt:lpstr>Style Attribute</vt:lpstr>
      <vt:lpstr>That’s Pretty Much It!</vt:lpstr>
      <vt:lpstr>HTML 5</vt:lpstr>
      <vt:lpstr>Additional Resources</vt:lpstr>
      <vt:lpstr>HTML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Web Programming</dc:title>
  <dc:creator>Mark Zhang</dc:creator>
  <cp:lastModifiedBy>Mark Zhang</cp:lastModifiedBy>
  <cp:revision>326</cp:revision>
  <dcterms:created xsi:type="dcterms:W3CDTF">2006-08-16T00:00:00Z</dcterms:created>
  <dcterms:modified xsi:type="dcterms:W3CDTF">2011-12-31T18:19:50Z</dcterms:modified>
</cp:coreProperties>
</file>