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931E-0FC6-4774-A1EF-2C4EF70BD11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X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Members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* Replace ‘X’ with sprint number</a:t>
            </a:r>
          </a:p>
        </p:txBody>
      </p:sp>
    </p:spTree>
    <p:extLst>
      <p:ext uri="{BB962C8B-B14F-4D97-AF65-F5344CB8AC3E}">
        <p14:creationId xmlns:p14="http://schemas.microsoft.com/office/powerpoint/2010/main" val="417765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2E49-EAAF-F101-3E8F-B16051FE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Notes &amp;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9838-D855-0F80-48F8-9AF4F233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template can be modified as you see fit. Customize the look and feel, add pictures, etc. as appropriate.</a:t>
            </a:r>
          </a:p>
          <a:p>
            <a:r>
              <a:rPr lang="en-US" dirty="0">
                <a:solidFill>
                  <a:srgbClr val="FFFF00"/>
                </a:solidFill>
              </a:rPr>
              <a:t>The content in this template is a minimum baseline</a:t>
            </a:r>
          </a:p>
          <a:p>
            <a:r>
              <a:rPr lang="en-US" dirty="0">
                <a:solidFill>
                  <a:srgbClr val="FFFF00"/>
                </a:solidFill>
              </a:rPr>
              <a:t>Notes are in yellow, don’t include them in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750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Put Sprint Goal Here. The sprint goal is no more than a sentence or two.</a:t>
            </a:r>
          </a:p>
        </p:txBody>
      </p:sp>
    </p:spTree>
    <p:extLst>
      <p:ext uri="{BB962C8B-B14F-4D97-AF65-F5344CB8AC3E}">
        <p14:creationId xmlns:p14="http://schemas.microsoft.com/office/powerpoint/2010/main" val="276172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6573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1246" y="4912659"/>
            <a:ext cx="9892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-Product backlog items are high-level, will have several sub-tasks described in following slides</a:t>
            </a:r>
          </a:p>
          <a:p>
            <a:r>
              <a:rPr lang="en-US" dirty="0">
                <a:solidFill>
                  <a:srgbClr val="FFFF00"/>
                </a:solidFill>
              </a:rPr>
              <a:t>-Explain how Backlog Items are related to Sprint Goal</a:t>
            </a:r>
          </a:p>
          <a:p>
            <a:r>
              <a:rPr lang="en-US" dirty="0">
                <a:solidFill>
                  <a:srgbClr val="FFFF00"/>
                </a:solidFill>
              </a:rPr>
              <a:t>- Estimates are in units of work (hours, story points, etc.) You can choose this unit (hours is the most straightforward)</a:t>
            </a:r>
          </a:p>
          <a:p>
            <a:r>
              <a:rPr lang="en-US" dirty="0">
                <a:solidFill>
                  <a:srgbClr val="FFFF00"/>
                </a:solidFill>
              </a:rPr>
              <a:t>- A typical sprint usually (not always) has 3-5 product backlog items</a:t>
            </a:r>
          </a:p>
        </p:txBody>
      </p:sp>
    </p:spTree>
    <p:extLst>
      <p:ext uri="{BB962C8B-B14F-4D97-AF65-F5344CB8AC3E}">
        <p14:creationId xmlns:p14="http://schemas.microsoft.com/office/powerpoint/2010/main" val="18663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for 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8748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2259" y="4823012"/>
            <a:ext cx="9364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- For each high-level product backlog item, break it down into manageable tasks less than 8 hours total</a:t>
            </a:r>
          </a:p>
          <a:p>
            <a:r>
              <a:rPr lang="en-US" dirty="0">
                <a:solidFill>
                  <a:srgbClr val="FFFF00"/>
                </a:solidFill>
              </a:rPr>
              <a:t>- Each sub-task is a sprint backlog item</a:t>
            </a:r>
          </a:p>
          <a:p>
            <a:r>
              <a:rPr lang="en-US" dirty="0">
                <a:solidFill>
                  <a:srgbClr val="FFFF00"/>
                </a:solidFill>
              </a:rPr>
              <a:t>- Replace X with the product backlog item being described</a:t>
            </a:r>
          </a:p>
          <a:p>
            <a:r>
              <a:rPr lang="en-US" dirty="0">
                <a:solidFill>
                  <a:srgbClr val="FFFF00"/>
                </a:solidFill>
              </a:rPr>
              <a:t>- Include one of these slides for each high-level backlog item</a:t>
            </a:r>
          </a:p>
        </p:txBody>
      </p:sp>
    </p:spTree>
    <p:extLst>
      <p:ext uri="{BB962C8B-B14F-4D97-AF65-F5344CB8AC3E}">
        <p14:creationId xmlns:p14="http://schemas.microsoft.com/office/powerpoint/2010/main" val="313769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Discuss the most likely risks that could jeopardize the sprint goal being met on time with a quality result. You should list 2-3 risks.</a:t>
            </a:r>
          </a:p>
          <a:p>
            <a:r>
              <a:rPr lang="en-US" dirty="0">
                <a:solidFill>
                  <a:srgbClr val="FFFF00"/>
                </a:solidFill>
              </a:rPr>
              <a:t>For reach identified risk, discuss any plans or alternatives to mitigate any negative impacts.</a:t>
            </a:r>
          </a:p>
          <a:p>
            <a:r>
              <a:rPr lang="en-US" dirty="0">
                <a:solidFill>
                  <a:srgbClr val="FFFF00"/>
                </a:solidFill>
              </a:rPr>
              <a:t>For example:</a:t>
            </a:r>
          </a:p>
          <a:p>
            <a:r>
              <a:rPr lang="en-US" dirty="0">
                <a:solidFill>
                  <a:srgbClr val="FFFF00"/>
                </a:solidFill>
              </a:rPr>
              <a:t>Risk 1: - Component shipped from vendor arrives later than expected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We will request shipping quotes from other vendors who carry this component and other alternative parts that may be in stock.</a:t>
            </a:r>
          </a:p>
          <a:p>
            <a:r>
              <a:rPr lang="en-US" dirty="0">
                <a:solidFill>
                  <a:srgbClr val="FFFF00"/>
                </a:solidFill>
              </a:rPr>
              <a:t>Risk 2: ….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1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Conclusion slide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297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X Plan</vt:lpstr>
      <vt:lpstr>Notes &amp; Guidelines</vt:lpstr>
      <vt:lpstr>Sprint Goal</vt:lpstr>
      <vt:lpstr>Product Backlog Items</vt:lpstr>
      <vt:lpstr>Sprint Backlog for X</vt:lpstr>
      <vt:lpstr>Sprint Risks</vt:lpstr>
      <vt:lpstr>Questions?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</dc:title>
  <dc:creator>GAANN4</dc:creator>
  <cp:lastModifiedBy>McMurrough, Christopher</cp:lastModifiedBy>
  <cp:revision>7</cp:revision>
  <dcterms:created xsi:type="dcterms:W3CDTF">2019-01-22T04:05:44Z</dcterms:created>
  <dcterms:modified xsi:type="dcterms:W3CDTF">2023-09-20T04:09:10Z</dcterms:modified>
</cp:coreProperties>
</file>