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4" r:id="rId3"/>
    <p:sldId id="265" r:id="rId4"/>
    <p:sldId id="260" r:id="rId5"/>
    <p:sldId id="261" r:id="rId6"/>
    <p:sldId id="257" r:id="rId7"/>
    <p:sldId id="262" r:id="rId8"/>
    <p:sldId id="26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E01C9-6D33-4A32-921A-79B480384793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DA309-E714-431F-B3DB-1557E8246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377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E01C9-6D33-4A32-921A-79B480384793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DA309-E714-431F-B3DB-1557E8246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304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E01C9-6D33-4A32-921A-79B480384793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DA309-E714-431F-B3DB-1557E8246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772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E01C9-6D33-4A32-921A-79B480384793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DA309-E714-431F-B3DB-1557E8246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42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E01C9-6D33-4A32-921A-79B480384793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DA309-E714-431F-B3DB-1557E8246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116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E01C9-6D33-4A32-921A-79B480384793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DA309-E714-431F-B3DB-1557E8246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411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E01C9-6D33-4A32-921A-79B480384793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DA309-E714-431F-B3DB-1557E8246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835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E01C9-6D33-4A32-921A-79B480384793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DA309-E714-431F-B3DB-1557E8246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550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E01C9-6D33-4A32-921A-79B480384793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DA309-E714-431F-B3DB-1557E8246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433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E01C9-6D33-4A32-921A-79B480384793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DA309-E714-431F-B3DB-1557E8246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608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E01C9-6D33-4A32-921A-79B480384793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DA309-E714-431F-B3DB-1557E8246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253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5E01C9-6D33-4A32-921A-79B480384793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ADA309-E714-431F-B3DB-1557E8246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0779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Sprint X Review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Team Name</a:t>
            </a:r>
          </a:p>
          <a:p>
            <a:r>
              <a:rPr lang="en-US" dirty="0"/>
              <a:t>Team Members</a:t>
            </a:r>
          </a:p>
          <a:p>
            <a:endParaRPr lang="en-US" dirty="0"/>
          </a:p>
          <a:p>
            <a:r>
              <a:rPr lang="en-US" dirty="0">
                <a:solidFill>
                  <a:srgbClr val="FFFF00"/>
                </a:solidFill>
              </a:rPr>
              <a:t>* Replace ‘X’ with sprint number</a:t>
            </a:r>
          </a:p>
        </p:txBody>
      </p:sp>
    </p:spTree>
    <p:extLst>
      <p:ext uri="{BB962C8B-B14F-4D97-AF65-F5344CB8AC3E}">
        <p14:creationId xmlns:p14="http://schemas.microsoft.com/office/powerpoint/2010/main" val="4177650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32E49-EAAF-F101-3E8F-B16051FEC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Notes &amp; Guidelines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B9838-D855-0F80-48F8-9AF4F2332A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This template can be modified as you see fit. Customize the look and feel, add pictures, etc. as appropriate.</a:t>
            </a:r>
          </a:p>
          <a:p>
            <a:r>
              <a:rPr lang="en-US" dirty="0">
                <a:solidFill>
                  <a:srgbClr val="FFFF00"/>
                </a:solidFill>
              </a:rPr>
              <a:t>The content in this template is a minimum baseline</a:t>
            </a:r>
          </a:p>
          <a:p>
            <a:r>
              <a:rPr lang="en-US" dirty="0">
                <a:solidFill>
                  <a:srgbClr val="FFFF00"/>
                </a:solidFill>
              </a:rPr>
              <a:t>Notes are in yellow, don’t include them in your presentation</a:t>
            </a:r>
          </a:p>
        </p:txBody>
      </p:sp>
    </p:spTree>
    <p:extLst>
      <p:ext uri="{BB962C8B-B14F-4D97-AF65-F5344CB8AC3E}">
        <p14:creationId xmlns:p14="http://schemas.microsoft.com/office/powerpoint/2010/main" val="2075073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Goal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Restate the sprint goal here</a:t>
            </a:r>
          </a:p>
        </p:txBody>
      </p:sp>
    </p:spTree>
    <p:extLst>
      <p:ext uri="{BB962C8B-B14F-4D97-AF65-F5344CB8AC3E}">
        <p14:creationId xmlns:p14="http://schemas.microsoft.com/office/powerpoint/2010/main" val="2761722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Backlog Items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098212"/>
              </p:ext>
            </p:extLst>
          </p:nvPr>
        </p:nvGraphicFramePr>
        <p:xfrm>
          <a:off x="838200" y="1825625"/>
          <a:ext cx="10515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Backlog</a:t>
                      </a:r>
                      <a:r>
                        <a:rPr lang="en-US" baseline="0" dirty="0"/>
                        <a:t> Item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Estimate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Actual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F4D5A230-296B-66BD-F6DE-D296595A9438}"/>
              </a:ext>
            </a:extLst>
          </p:cNvPr>
          <p:cNvSpPr txBox="1"/>
          <p:nvPr/>
        </p:nvSpPr>
        <p:spPr>
          <a:xfrm>
            <a:off x="1712259" y="4823012"/>
            <a:ext cx="8393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List all of the high-level backlog items where with the estimated and total hours worked</a:t>
            </a:r>
          </a:p>
        </p:txBody>
      </p:sp>
    </p:spTree>
    <p:extLst>
      <p:ext uri="{BB962C8B-B14F-4D97-AF65-F5344CB8AC3E}">
        <p14:creationId xmlns:p14="http://schemas.microsoft.com/office/powerpoint/2010/main" val="755222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Backlog for ……..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7319564"/>
              </p:ext>
            </p:extLst>
          </p:nvPr>
        </p:nvGraphicFramePr>
        <p:xfrm>
          <a:off x="838200" y="1825625"/>
          <a:ext cx="10515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Backlog</a:t>
                      </a:r>
                      <a:r>
                        <a:rPr lang="en-US" baseline="0" dirty="0"/>
                        <a:t> Item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Estimate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Actual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712259" y="4823012"/>
            <a:ext cx="49112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-Explain Differences between Estimate and Actual</a:t>
            </a:r>
          </a:p>
          <a:p>
            <a:r>
              <a:rPr lang="en-US" dirty="0">
                <a:solidFill>
                  <a:srgbClr val="FFFF00"/>
                </a:solidFill>
              </a:rPr>
              <a:t>-Duplicate Slide for number Product Backlog Items</a:t>
            </a:r>
          </a:p>
        </p:txBody>
      </p:sp>
    </p:spTree>
    <p:extLst>
      <p:ext uri="{BB962C8B-B14F-4D97-AF65-F5344CB8AC3E}">
        <p14:creationId xmlns:p14="http://schemas.microsoft.com/office/powerpoint/2010/main" val="2879865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Burn Down Chart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Place Burn Down Chart Here</a:t>
            </a:r>
          </a:p>
          <a:p>
            <a:r>
              <a:rPr lang="en-US" dirty="0">
                <a:solidFill>
                  <a:srgbClr val="FFFF00"/>
                </a:solidFill>
              </a:rPr>
              <a:t>Explain Burn Down Chart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Did it deviate from the plan?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Were there days where progress wasn’t made?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How close were your estimates?</a:t>
            </a:r>
          </a:p>
        </p:txBody>
      </p:sp>
    </p:spTree>
    <p:extLst>
      <p:ext uri="{BB962C8B-B14F-4D97-AF65-F5344CB8AC3E}">
        <p14:creationId xmlns:p14="http://schemas.microsoft.com/office/powerpoint/2010/main" val="3480373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Showing that you made progress</a:t>
            </a:r>
          </a:p>
          <a:p>
            <a:r>
              <a:rPr lang="en-US" dirty="0">
                <a:solidFill>
                  <a:srgbClr val="FFFF00"/>
                </a:solidFill>
              </a:rPr>
              <a:t>Some kind of demo, video, photos, diagram, rendering, mockup, etc.</a:t>
            </a:r>
          </a:p>
          <a:p>
            <a:r>
              <a:rPr lang="en-US" dirty="0">
                <a:solidFill>
                  <a:srgbClr val="FFFF00"/>
                </a:solidFill>
              </a:rPr>
              <a:t>Not a place to show your documents</a:t>
            </a:r>
          </a:p>
          <a:p>
            <a:r>
              <a:rPr lang="en-US" dirty="0">
                <a:solidFill>
                  <a:srgbClr val="FFFF00"/>
                </a:solidFill>
              </a:rPr>
              <a:t>Show product progress here, not process progress</a:t>
            </a:r>
          </a:p>
        </p:txBody>
      </p:sp>
    </p:spTree>
    <p:extLst>
      <p:ext uri="{BB962C8B-B14F-4D97-AF65-F5344CB8AC3E}">
        <p14:creationId xmlns:p14="http://schemas.microsoft.com/office/powerpoint/2010/main" val="4238774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Conclusion slide</a:t>
            </a:r>
          </a:p>
          <a:p>
            <a:pPr lvl="1"/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84071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60</TotalTime>
  <Words>190</Words>
  <Application>Microsoft Office PowerPoint</Application>
  <PresentationFormat>Widescreen</PresentationFormat>
  <Paragraphs>35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Sprint X Review</vt:lpstr>
      <vt:lpstr>Notes &amp; Guidelines</vt:lpstr>
      <vt:lpstr>Sprint Goal</vt:lpstr>
      <vt:lpstr>Product Backlog Items</vt:lpstr>
      <vt:lpstr>Sprint Backlog for ……..</vt:lpstr>
      <vt:lpstr>Sprint Burn Down Chart</vt:lpstr>
      <vt:lpstr>Demo</vt:lpstr>
      <vt:lpstr>Questions?</vt:lpstr>
    </vt:vector>
  </TitlesOfParts>
  <Company>University of Texas at Arlington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 Review</dc:title>
  <dc:creator>GAANN4</dc:creator>
  <cp:lastModifiedBy>McMurrough, Christopher</cp:lastModifiedBy>
  <cp:revision>8</cp:revision>
  <dcterms:created xsi:type="dcterms:W3CDTF">2019-01-22T04:05:43Z</dcterms:created>
  <dcterms:modified xsi:type="dcterms:W3CDTF">2023-09-20T04:09:06Z</dcterms:modified>
</cp:coreProperties>
</file>