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52000" cy="6857640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" name="Picture 5" descr=""/>
          <p:cNvPicPr/>
          <p:nvPr/>
        </p:nvPicPr>
        <p:blipFill>
          <a:blip r:embed="rId2"/>
          <a:stretch/>
        </p:blipFill>
        <p:spPr>
          <a:xfrm>
            <a:off x="617400" y="262080"/>
            <a:ext cx="1668240" cy="1248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c60c30"/>
                </a:solidFill>
                <a:latin typeface="Arial Bold"/>
                <a:ea typeface="MS PGothic"/>
              </a:rPr>
              <a:t>Click to edit Master title </a:t>
            </a:r>
            <a:r>
              <a:rPr b="0" lang="en-GB" sz="4000" spc="-1" strike="noStrike">
                <a:solidFill>
                  <a:srgbClr val="c60c30"/>
                </a:solidFill>
                <a:latin typeface="Arial Bold"/>
                <a:ea typeface="MS PGothic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252000" cy="6857640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1" name="Picture 5" descr=""/>
          <p:cNvPicPr/>
          <p:nvPr/>
        </p:nvPicPr>
        <p:blipFill>
          <a:blip r:embed="rId2"/>
          <a:stretch/>
        </p:blipFill>
        <p:spPr>
          <a:xfrm>
            <a:off x="617400" y="262080"/>
            <a:ext cx="1668240" cy="1248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74440" y="2260440"/>
            <a:ext cx="7812000" cy="2062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c60c30"/>
                </a:solidFill>
                <a:latin typeface="Arial Bold"/>
                <a:ea typeface="MS P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30080" y="3378240"/>
            <a:ext cx="3315240" cy="2747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Lecture 1: Signal Properties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B04A83D7-76BC-4B7B-BFF8-D23857FCF9B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252000" cy="6857640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874440" y="2260440"/>
            <a:ext cx="7812000" cy="2062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c60c30"/>
                </a:solidFill>
                <a:latin typeface="Arial Bold"/>
                <a:ea typeface="MS P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30080" y="3378240"/>
            <a:ext cx="7956360" cy="2747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3195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Lecture 1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A7E9283-29BB-4D9A-B3F8-85A0CE9479D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36000" y="1440000"/>
            <a:ext cx="7402320" cy="100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60c30"/>
                </a:solidFill>
                <a:latin typeface="Arial Bold"/>
                <a:ea typeface="MS PGothic"/>
              </a:rPr>
              <a:t>Employer Engagement in Mathematics at the University of Salford</a:t>
            </a:r>
            <a:br/>
            <a:r>
              <a:rPr b="0" lang="en-US" sz="2800" spc="-1" strike="noStrike">
                <a:solidFill>
                  <a:srgbClr val="c60c30"/>
                </a:solidFill>
                <a:latin typeface="Arial Bold"/>
                <a:ea typeface="MS PGothic"/>
              </a:rPr>
              <a:t>Dr. Edmund Chadwick 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36000" y="3744000"/>
            <a:ext cx="7560000" cy="258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Workshop on: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Involving employers in the development of the mathematical sciences curriculum, University of Plymouth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Thursday 30</a:t>
            </a:r>
            <a:r>
              <a:rPr b="0" i="1" lang="en-US" sz="2400" spc="-1" strike="noStrike" baseline="14000000">
                <a:solidFill>
                  <a:srgbClr val="000000"/>
                </a:solidFill>
                <a:latin typeface="Arial"/>
              </a:rPr>
              <a:t>th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June, 10:30-11:15</a:t>
            </a:r>
            <a:endParaRPr b="0" lang="en-GB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36000" y="1440000"/>
            <a:ext cx="7402320" cy="100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60c30"/>
                </a:solidFill>
                <a:latin typeface="Arial Bold"/>
                <a:ea typeface="MS PGothic"/>
              </a:rPr>
              <a:t>Employer Engagement in Mathematics at the University of Salford</a:t>
            </a:r>
            <a:br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936000" y="3744000"/>
            <a:ext cx="7560000" cy="258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Maths At Work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Business and Industrial Mathematics Module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Final Year Project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Degree apprenticeship</a:t>
            </a:r>
            <a:endParaRPr b="0" lang="en-GB" sz="28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cf3"/>
      </a:lt2>
      <a:accent1>
        <a:srgbClr val="c60c30"/>
      </a:accent1>
      <a:accent2>
        <a:srgbClr val="009aa6"/>
      </a:accent2>
      <a:accent3>
        <a:srgbClr val="bed600"/>
      </a:accent3>
      <a:accent4>
        <a:srgbClr val="920075"/>
      </a:accent4>
      <a:accent5>
        <a:srgbClr val="b4b6b9"/>
      </a:accent5>
      <a:accent6>
        <a:srgbClr val="e05206"/>
      </a:accent6>
      <a:hlink>
        <a:srgbClr val="a5a5a5"/>
      </a:hlink>
      <a:folHlink>
        <a:srgbClr val="c2bd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cf3"/>
      </a:lt2>
      <a:accent1>
        <a:srgbClr val="c60c30"/>
      </a:accent1>
      <a:accent2>
        <a:srgbClr val="009aa6"/>
      </a:accent2>
      <a:accent3>
        <a:srgbClr val="bed600"/>
      </a:accent3>
      <a:accent4>
        <a:srgbClr val="920075"/>
      </a:accent4>
      <a:accent5>
        <a:srgbClr val="b4b6b9"/>
      </a:accent5>
      <a:accent6>
        <a:srgbClr val="e05206"/>
      </a:accent6>
      <a:hlink>
        <a:srgbClr val="a5a5a5"/>
      </a:hlink>
      <a:folHlink>
        <a:srgbClr val="c2bd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cf3"/>
      </a:lt2>
      <a:accent1>
        <a:srgbClr val="c60c30"/>
      </a:accent1>
      <a:accent2>
        <a:srgbClr val="009aa6"/>
      </a:accent2>
      <a:accent3>
        <a:srgbClr val="bed600"/>
      </a:accent3>
      <a:accent4>
        <a:srgbClr val="920075"/>
      </a:accent4>
      <a:accent5>
        <a:srgbClr val="b4b6b9"/>
      </a:accent5>
      <a:accent6>
        <a:srgbClr val="e05206"/>
      </a:accent6>
      <a:hlink>
        <a:srgbClr val="a5a5a5"/>
      </a:hlink>
      <a:folHlink>
        <a:srgbClr val="c2bd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7838</TotalTime>
  <Application>LibreOffice/6.4.7.2$Linux_X86_64 LibreOffice_project/40$Build-2</Application>
  <Words>414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2011-08-02T14:09:55Z</dcterms:created>
  <dc:creator>crs115</dc:creator>
  <dc:description/>
  <dc:language>en-GB</dc:language>
  <cp:lastModifiedBy/>
  <cp:lastPrinted>2011-08-03T07:57:09Z</cp:lastPrinted>
  <dcterms:modified xsi:type="dcterms:W3CDTF">2022-06-29T11:52:09Z</dcterms:modified>
  <cp:revision>165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