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9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0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0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2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0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4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293A-73D5-465C-95E1-42D5DC3F92F5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B9A5-10D2-4327-A921-C3006A1D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0" y="475174"/>
            <a:ext cx="3943816" cy="883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3457" y="316690"/>
            <a:ext cx="3858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Smart Specialisation Business Needs In</a:t>
            </a:r>
          </a:p>
          <a:p>
            <a:r>
              <a:rPr lang="en-GB" dirty="0" smtClean="0"/>
              <a:t>Higher Level Skills</a:t>
            </a:r>
          </a:p>
          <a:p>
            <a:r>
              <a:rPr lang="en-GB" i="1" dirty="0" smtClean="0"/>
              <a:t>Part funded by the European Social Fund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83771" y="2024743"/>
            <a:ext cx="107637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Jo Byrne, Employer Engagement and Knowledge Transfer</a:t>
            </a:r>
            <a:endParaRPr lang="en-GB" sz="2400" b="1" dirty="0" smtClean="0"/>
          </a:p>
          <a:p>
            <a:endParaRPr lang="en-GB" dirty="0" smtClean="0"/>
          </a:p>
          <a:p>
            <a:r>
              <a:rPr lang="en-GB" b="1" dirty="0" smtClean="0"/>
              <a:t>ESF Smart Specialisation </a:t>
            </a:r>
            <a:r>
              <a:rPr lang="en-GB" dirty="0" smtClean="0"/>
              <a:t>– Engaging with Businesses/organisations within Cornwall &amp; Isles of Scilly</a:t>
            </a:r>
            <a:endParaRPr lang="en-GB" dirty="0"/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Knowledge Exchange – inward and outward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Co-Design Curriculum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Degree Apprenticeship awareness – range of programmes across the University</a:t>
            </a:r>
          </a:p>
          <a:p>
            <a:endParaRPr lang="en-GB" dirty="0"/>
          </a:p>
          <a:p>
            <a:r>
              <a:rPr lang="en-GB" b="1" dirty="0" smtClean="0"/>
              <a:t>Achieved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Access to Academic expertise, use of resources on campus.  </a:t>
            </a:r>
            <a:r>
              <a:rPr lang="en-GB" dirty="0" err="1" smtClean="0"/>
              <a:t>Ie</a:t>
            </a:r>
            <a:r>
              <a:rPr lang="en-GB" dirty="0" smtClean="0"/>
              <a:t> COAST Lab, ISO900 Accredited Labs, PEMC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Accessing Student Talent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Internship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Aligning business led project to academic modules – Student projects, Group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Aligning business led projects for student uptake of Dissertations and final year projects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Combing funding sources – BMSS and ESF – Grease content of Scour From Wool cleaning progress.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6" descr="C:\Users\vpatten\AppData\Local\Microsoft\Windows\INetCache\Content.Outlook\0WPDW2CR\uni of plymouth (005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1" y="509450"/>
            <a:ext cx="2677886" cy="587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2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91" y="5747301"/>
            <a:ext cx="4428309" cy="991883"/>
          </a:xfrm>
          <a:prstGeom prst="rect">
            <a:avLst/>
          </a:prstGeom>
        </p:spPr>
      </p:pic>
      <p:pic>
        <p:nvPicPr>
          <p:cNvPr id="3" name="Picture 2" descr="C:\Users\vpatten\AppData\Local\Microsoft\Windows\INetCache\Content.Outlook\0WPDW2CR\uni of plymouth (005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9" y="6135353"/>
            <a:ext cx="2426335" cy="5003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96835" y="248195"/>
            <a:ext cx="107507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Effective Knowledge Transfer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Engage with academics across disciplines – Programmes </a:t>
            </a:r>
            <a:r>
              <a:rPr lang="en-GB" sz="2000" dirty="0" err="1" smtClean="0"/>
              <a:t>UoP</a:t>
            </a:r>
            <a:r>
              <a:rPr lang="en-GB" sz="2000" dirty="0" smtClean="0"/>
              <a:t> Deliver</a:t>
            </a:r>
            <a:br>
              <a:rPr lang="en-GB" sz="2000" dirty="0" smtClean="0"/>
            </a:br>
            <a:r>
              <a:rPr lang="en-GB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Engage with businesses as early as possible through Needs Analysis – due diligence and progress of engagement managing expectations and provide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Accessing student talent through a range of options – </a:t>
            </a:r>
            <a:r>
              <a:rPr lang="en-GB" sz="2000" dirty="0" err="1" smtClean="0"/>
              <a:t>UoP</a:t>
            </a:r>
            <a:r>
              <a:rPr lang="en-GB" sz="2000" dirty="0" smtClean="0"/>
              <a:t> Careers service, Faculties and Academic Programme Leads – Equality and providing access to all students</a:t>
            </a:r>
          </a:p>
          <a:p>
            <a:r>
              <a:rPr lang="en-GB" sz="2000" b="1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Data Analytical Student Talent – 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	Internships from the Masters Programme into Spinnaker Ltd – Algorithm challenge</a:t>
            </a:r>
            <a:br>
              <a:rPr lang="en-GB" sz="2000" dirty="0" smtClean="0"/>
            </a:br>
            <a:r>
              <a:rPr lang="en-GB" sz="2000" dirty="0" smtClean="0"/>
              <a:t>	Two students appointed align to a module coursework and British </a:t>
            </a:r>
            <a:r>
              <a:rPr lang="en-GB" sz="2000" dirty="0" err="1" smtClean="0"/>
              <a:t>Energentics</a:t>
            </a:r>
            <a:r>
              <a:rPr lang="en-GB" sz="2000" dirty="0" smtClean="0"/>
              <a:t> – </a:t>
            </a:r>
            <a:r>
              <a:rPr lang="en-GB" sz="2000" dirty="0" err="1" smtClean="0"/>
              <a:t>Geofencing</a:t>
            </a:r>
            <a:r>
              <a:rPr lang="en-GB" sz="2000" dirty="0" smtClean="0"/>
              <a:t> 	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Cross Disciplinary Needs proving a unique solution for Businesses in an every changing world.</a:t>
            </a:r>
            <a:br>
              <a:rPr lang="en-GB" sz="2000" dirty="0" smtClean="0"/>
            </a:br>
            <a:r>
              <a:rPr lang="en-GB" sz="2000" dirty="0" smtClean="0"/>
              <a:t>	Creative Arts – UX aspects, Software Engineering and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09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Byrne</dc:creator>
  <cp:lastModifiedBy>Jo Byrne</cp:lastModifiedBy>
  <cp:revision>7</cp:revision>
  <dcterms:created xsi:type="dcterms:W3CDTF">2022-06-30T09:50:28Z</dcterms:created>
  <dcterms:modified xsi:type="dcterms:W3CDTF">2022-06-30T10:31:19Z</dcterms:modified>
</cp:coreProperties>
</file>