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7" r:id="rId6"/>
    <p:sldId id="269" r:id="rId7"/>
    <p:sldId id="264" r:id="rId8"/>
    <p:sldId id="265" r:id="rId9"/>
    <p:sldId id="268" r:id="rId10"/>
    <p:sldId id="270" r:id="rId11"/>
    <p:sldId id="261" r:id="rId12"/>
    <p:sldId id="272" r:id="rId13"/>
    <p:sldId id="277" r:id="rId14"/>
    <p:sldId id="273" r:id="rId15"/>
    <p:sldId id="274" r:id="rId16"/>
    <p:sldId id="275" r:id="rId17"/>
    <p:sldId id="276" r:id="rId18"/>
    <p:sldId id="271" r:id="rId19"/>
    <p:sldId id="257" r:id="rId20"/>
    <p:sldId id="259" r:id="rId21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3" autoAdjust="0"/>
    <p:restoredTop sz="94660"/>
  </p:normalViewPr>
  <p:slideViewPr>
    <p:cSldViewPr snapToGrid="0" showGuides="1">
      <p:cViewPr varScale="1">
        <p:scale>
          <a:sx n="22" d="100"/>
          <a:sy n="22" d="100"/>
        </p:scale>
        <p:origin x="930" y="11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6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>
            <a:normAutofit/>
          </a:bodyPr>
          <a:lstStyle>
            <a:lvl1pPr marL="0" indent="0">
              <a:buNone/>
              <a:defRPr sz="60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>
            <a:normAutofit/>
          </a:bodyPr>
          <a:lstStyle>
            <a:lvl1pPr marL="0" indent="0">
              <a:buNone/>
              <a:defRPr sz="60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4x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826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04" userDrawn="1">
          <p15:clr>
            <a:srgbClr val="FBAE40"/>
          </p15:clr>
        </p15:guide>
        <p15:guide id="2" pos="9072" userDrawn="1">
          <p15:clr>
            <a:srgbClr val="FBAE40"/>
          </p15:clr>
        </p15:guide>
        <p15:guide id="3" pos="6768" userDrawn="1">
          <p15:clr>
            <a:srgbClr val="FBAE40"/>
          </p15:clr>
        </p15:guide>
        <p15:guide id="4" pos="8208" userDrawn="1">
          <p15:clr>
            <a:srgbClr val="FBAE40"/>
          </p15:clr>
        </p15:guide>
        <p15:guide id="5" pos="1296" userDrawn="1">
          <p15:clr>
            <a:srgbClr val="FBAE40"/>
          </p15:clr>
        </p15:guide>
        <p15:guide id="6" pos="2160" userDrawn="1">
          <p15:clr>
            <a:srgbClr val="FBAE40"/>
          </p15:clr>
        </p15:guide>
        <p15:guide id="7" pos="1008" userDrawn="1">
          <p15:clr>
            <a:srgbClr val="FBAE40"/>
          </p15:clr>
        </p15:guide>
        <p15:guide id="8" pos="9360" userDrawn="1">
          <p15:clr>
            <a:srgbClr val="FBAE40"/>
          </p15:clr>
        </p15:guide>
        <p15:guide id="9" pos="7920" userDrawn="1">
          <p15:clr>
            <a:srgbClr val="FBAE40"/>
          </p15:clr>
        </p15:guide>
        <p15:guide id="10" pos="7056" userDrawn="1">
          <p15:clr>
            <a:srgbClr val="FBAE40"/>
          </p15:clr>
        </p15:guide>
        <p15:guide id="11" pos="5904" userDrawn="1">
          <p15:clr>
            <a:srgbClr val="FBAE40"/>
          </p15:clr>
        </p15:guide>
        <p15:guide id="12" pos="5616" userDrawn="1">
          <p15:clr>
            <a:srgbClr val="FBAE40"/>
          </p15:clr>
        </p15:guide>
        <p15:guide id="13" pos="4752" userDrawn="1">
          <p15:clr>
            <a:srgbClr val="FBAE40"/>
          </p15:clr>
        </p15:guide>
        <p15:guide id="14" pos="4464" userDrawn="1">
          <p15:clr>
            <a:srgbClr val="FBAE40"/>
          </p15:clr>
        </p15:guide>
        <p15:guide id="15" pos="3600" userDrawn="1">
          <p15:clr>
            <a:srgbClr val="FBAE40"/>
          </p15:clr>
        </p15:guide>
        <p15:guide id="16" pos="3312" userDrawn="1">
          <p15:clr>
            <a:srgbClr val="FBAE40"/>
          </p15:clr>
        </p15:guide>
        <p15:guide id="17" pos="2448" userDrawn="1">
          <p15:clr>
            <a:srgbClr val="FBAE40"/>
          </p15:clr>
        </p15:guide>
        <p15:guide id="18" pos="144" userDrawn="1">
          <p15:clr>
            <a:srgbClr val="FBAE40"/>
          </p15:clr>
        </p15:guide>
        <p15:guide id="19" pos="20592" userDrawn="1">
          <p15:clr>
            <a:srgbClr val="FBAE40"/>
          </p15:clr>
        </p15:guide>
        <p15:guide id="20" pos="11664" userDrawn="1">
          <p15:clr>
            <a:srgbClr val="FBAE40"/>
          </p15:clr>
        </p15:guide>
        <p15:guide id="21" pos="11376" userDrawn="1">
          <p15:clr>
            <a:srgbClr val="FBAE40"/>
          </p15:clr>
        </p15:guide>
        <p15:guide id="22" pos="10512" userDrawn="1">
          <p15:clr>
            <a:srgbClr val="FBAE40"/>
          </p15:clr>
        </p15:guide>
        <p15:guide id="23" pos="10224" userDrawn="1">
          <p15:clr>
            <a:srgbClr val="FBAE40"/>
          </p15:clr>
        </p15:guide>
        <p15:guide id="24" pos="13680" userDrawn="1">
          <p15:clr>
            <a:srgbClr val="FBAE40"/>
          </p15:clr>
        </p15:guide>
        <p15:guide id="25" pos="20880" userDrawn="1">
          <p15:clr>
            <a:srgbClr val="FBAE40"/>
          </p15:clr>
        </p15:guide>
        <p15:guide id="26" pos="21744" userDrawn="1">
          <p15:clr>
            <a:srgbClr val="FBAE40"/>
          </p15:clr>
        </p15:guide>
        <p15:guide id="27" pos="22032" userDrawn="1">
          <p15:clr>
            <a:srgbClr val="FBAE40"/>
          </p15:clr>
        </p15:guide>
        <p15:guide id="28" pos="22896" userDrawn="1">
          <p15:clr>
            <a:srgbClr val="FBAE40"/>
          </p15:clr>
        </p15:guide>
        <p15:guide id="29" pos="23184" userDrawn="1">
          <p15:clr>
            <a:srgbClr val="FBAE40"/>
          </p15:clr>
        </p15:guide>
        <p15:guide id="30" pos="24048" userDrawn="1">
          <p15:clr>
            <a:srgbClr val="FBAE40"/>
          </p15:clr>
        </p15:guide>
        <p15:guide id="31" pos="24336" userDrawn="1">
          <p15:clr>
            <a:srgbClr val="FBAE40"/>
          </p15:clr>
        </p15:guide>
        <p15:guide id="32" pos="26352" userDrawn="1">
          <p15:clr>
            <a:srgbClr val="FBAE40"/>
          </p15:clr>
        </p15:guide>
        <p15:guide id="33" pos="26640" userDrawn="1">
          <p15:clr>
            <a:srgbClr val="FBAE40"/>
          </p15:clr>
        </p15:guide>
        <p15:guide id="34" pos="12816" userDrawn="1">
          <p15:clr>
            <a:srgbClr val="FBAE40"/>
          </p15:clr>
        </p15:guide>
        <p15:guide id="35" pos="12528" userDrawn="1">
          <p15:clr>
            <a:srgbClr val="FBAE40"/>
          </p15:clr>
        </p15:guide>
        <p15:guide id="36" pos="15984" userDrawn="1">
          <p15:clr>
            <a:srgbClr val="FBAE40"/>
          </p15:clr>
        </p15:guide>
        <p15:guide id="37" pos="16272" userDrawn="1">
          <p15:clr>
            <a:srgbClr val="FBAE40"/>
          </p15:clr>
        </p15:guide>
        <p15:guide id="38" pos="17136" userDrawn="1">
          <p15:clr>
            <a:srgbClr val="FBAE40"/>
          </p15:clr>
        </p15:guide>
        <p15:guide id="39" pos="17424" userDrawn="1">
          <p15:clr>
            <a:srgbClr val="FBAE40"/>
          </p15:clr>
        </p15:guide>
        <p15:guide id="40" pos="18288" userDrawn="1">
          <p15:clr>
            <a:srgbClr val="FBAE40"/>
          </p15:clr>
        </p15:guide>
        <p15:guide id="41" pos="18576" userDrawn="1">
          <p15:clr>
            <a:srgbClr val="FBAE40"/>
          </p15:clr>
        </p15:guide>
        <p15:guide id="42" pos="19440" userDrawn="1">
          <p15:clr>
            <a:srgbClr val="FBAE40"/>
          </p15:clr>
        </p15:guide>
        <p15:guide id="43" pos="19728" userDrawn="1">
          <p15:clr>
            <a:srgbClr val="FBAE40"/>
          </p15:clr>
        </p15:guide>
        <p15:guide id="44" pos="25200" userDrawn="1">
          <p15:clr>
            <a:srgbClr val="FBAE40"/>
          </p15:clr>
        </p15:guide>
        <p15:guide id="45" pos="25488" userDrawn="1">
          <p15:clr>
            <a:srgbClr val="FBAE40"/>
          </p15:clr>
        </p15:guide>
        <p15:guide id="46" pos="13968" userDrawn="1">
          <p15:clr>
            <a:srgbClr val="FBAE40"/>
          </p15:clr>
        </p15:guide>
        <p15:guide id="47" pos="14832" userDrawn="1">
          <p15:clr>
            <a:srgbClr val="FBAE40"/>
          </p15:clr>
        </p15:guide>
        <p15:guide id="48" pos="15120" userDrawn="1">
          <p15:clr>
            <a:srgbClr val="FBAE40"/>
          </p15:clr>
        </p15:guide>
        <p15:guide id="49" orient="horz" pos="10224" userDrawn="1">
          <p15:clr>
            <a:srgbClr val="FBAE40"/>
          </p15:clr>
        </p15:guide>
        <p15:guide id="50" orient="horz" pos="4176" userDrawn="1">
          <p15:clr>
            <a:srgbClr val="FBAE40"/>
          </p15:clr>
        </p15:guide>
        <p15:guide id="51" orient="horz" pos="4464" userDrawn="1">
          <p15:clr>
            <a:srgbClr val="FBAE40"/>
          </p15:clr>
        </p15:guide>
        <p15:guide id="52" orient="horz" pos="5040" userDrawn="1">
          <p15:clr>
            <a:srgbClr val="FBAE40"/>
          </p15:clr>
        </p15:guide>
        <p15:guide id="53" orient="horz" pos="5328" userDrawn="1">
          <p15:clr>
            <a:srgbClr val="FBAE40"/>
          </p15:clr>
        </p15:guide>
        <p15:guide id="54" orient="horz" pos="5904" userDrawn="1">
          <p15:clr>
            <a:srgbClr val="FBAE40"/>
          </p15:clr>
        </p15:guide>
        <p15:guide id="55" orient="horz" pos="6192" userDrawn="1">
          <p15:clr>
            <a:srgbClr val="FBAE40"/>
          </p15:clr>
        </p15:guide>
        <p15:guide id="56" orient="horz" pos="6768" userDrawn="1">
          <p15:clr>
            <a:srgbClr val="FBAE40"/>
          </p15:clr>
        </p15:guide>
        <p15:guide id="57" orient="horz" pos="7056" userDrawn="1">
          <p15:clr>
            <a:srgbClr val="FBAE40"/>
          </p15:clr>
        </p15:guide>
        <p15:guide id="58" orient="horz" pos="7632" userDrawn="1">
          <p15:clr>
            <a:srgbClr val="FBAE40"/>
          </p15:clr>
        </p15:guide>
        <p15:guide id="59" orient="horz" pos="7920" userDrawn="1">
          <p15:clr>
            <a:srgbClr val="FBAE40"/>
          </p15:clr>
        </p15:guide>
        <p15:guide id="60" orient="horz" pos="8496" userDrawn="1">
          <p15:clr>
            <a:srgbClr val="FBAE40"/>
          </p15:clr>
        </p15:guide>
        <p15:guide id="61" orient="horz" pos="8784" userDrawn="1">
          <p15:clr>
            <a:srgbClr val="FBAE40"/>
          </p15:clr>
        </p15:guide>
        <p15:guide id="62" orient="horz" pos="9360" userDrawn="1">
          <p15:clr>
            <a:srgbClr val="FBAE40"/>
          </p15:clr>
        </p15:guide>
        <p15:guide id="63" orient="horz" pos="9648" userDrawn="1">
          <p15:clr>
            <a:srgbClr val="FBAE40"/>
          </p15:clr>
        </p15:guide>
        <p15:guide id="64" orient="horz" pos="19728" userDrawn="1">
          <p15:clr>
            <a:srgbClr val="FBAE40"/>
          </p15:clr>
        </p15:guide>
        <p15:guide id="65" orient="horz" pos="20016" userDrawn="1">
          <p15:clr>
            <a:srgbClr val="FBAE40"/>
          </p15:clr>
        </p15:guide>
        <p15:guide id="66" orient="horz" pos="13680" userDrawn="1">
          <p15:clr>
            <a:srgbClr val="FBAE40"/>
          </p15:clr>
        </p15:guide>
        <p15:guide id="67" orient="horz" pos="13968" userDrawn="1">
          <p15:clr>
            <a:srgbClr val="FBAE40"/>
          </p15:clr>
        </p15:guide>
        <p15:guide id="68" orient="horz" pos="17136" userDrawn="1">
          <p15:clr>
            <a:srgbClr val="FBAE40"/>
          </p15:clr>
        </p15:guide>
        <p15:guide id="69" orient="horz" pos="17424" userDrawn="1">
          <p15:clr>
            <a:srgbClr val="FBAE40"/>
          </p15:clr>
        </p15:guide>
        <p15:guide id="70" orient="horz" pos="20592" userDrawn="1">
          <p15:clr>
            <a:srgbClr val="FBAE40"/>
          </p15:clr>
        </p15:guide>
        <p15:guide id="71" orient="horz" pos="144" userDrawn="1">
          <p15:clr>
            <a:srgbClr val="FBAE40"/>
          </p15:clr>
        </p15:guide>
        <p15:guide id="72" orient="horz" pos="720" userDrawn="1">
          <p15:clr>
            <a:srgbClr val="FBAE40"/>
          </p15:clr>
        </p15:guide>
        <p15:guide id="73" orient="horz" pos="1008" userDrawn="1">
          <p15:clr>
            <a:srgbClr val="FBAE40"/>
          </p15:clr>
        </p15:guide>
        <p15:guide id="74" orient="horz" pos="1584" userDrawn="1">
          <p15:clr>
            <a:srgbClr val="FBAE40"/>
          </p15:clr>
        </p15:guide>
        <p15:guide id="75" orient="horz" pos="1872" userDrawn="1">
          <p15:clr>
            <a:srgbClr val="FBAE40"/>
          </p15:clr>
        </p15:guide>
        <p15:guide id="76" orient="horz" pos="2448" userDrawn="1">
          <p15:clr>
            <a:srgbClr val="FBAE40"/>
          </p15:clr>
        </p15:guide>
        <p15:guide id="77" orient="horz" pos="2736" userDrawn="1">
          <p15:clr>
            <a:srgbClr val="FBAE40"/>
          </p15:clr>
        </p15:guide>
        <p15:guide id="78" orient="horz" pos="3312" userDrawn="1">
          <p15:clr>
            <a:srgbClr val="FBAE40"/>
          </p15:clr>
        </p15:guide>
        <p15:guide id="79" orient="horz" pos="3600" userDrawn="1">
          <p15:clr>
            <a:srgbClr val="FBAE40"/>
          </p15:clr>
        </p15:guide>
        <p15:guide id="80" orient="horz" pos="15408" userDrawn="1">
          <p15:clr>
            <a:srgbClr val="FBAE40"/>
          </p15:clr>
        </p15:guide>
        <p15:guide id="81" orient="horz" pos="15696" userDrawn="1">
          <p15:clr>
            <a:srgbClr val="FBAE40"/>
          </p15:clr>
        </p15:guide>
        <p15:guide id="82" orient="horz" pos="16272" userDrawn="1">
          <p15:clr>
            <a:srgbClr val="FBAE40"/>
          </p15:clr>
        </p15:guide>
        <p15:guide id="83" orient="horz" pos="16560" userDrawn="1">
          <p15:clr>
            <a:srgbClr val="FBAE40"/>
          </p15:clr>
        </p15:guide>
        <p15:guide id="84" orient="horz" pos="18000" userDrawn="1">
          <p15:clr>
            <a:srgbClr val="FBAE40"/>
          </p15:clr>
        </p15:guide>
        <p15:guide id="85" orient="horz" pos="18288" userDrawn="1">
          <p15:clr>
            <a:srgbClr val="FBAE40"/>
          </p15:clr>
        </p15:guide>
        <p15:guide id="86" orient="horz" pos="18864" userDrawn="1">
          <p15:clr>
            <a:srgbClr val="FBAE40"/>
          </p15:clr>
        </p15:guide>
        <p15:guide id="87" orient="horz" pos="19152" userDrawn="1">
          <p15:clr>
            <a:srgbClr val="FBAE40"/>
          </p15:clr>
        </p15:guide>
        <p15:guide id="88" orient="horz" pos="11952" userDrawn="1">
          <p15:clr>
            <a:srgbClr val="FBAE40"/>
          </p15:clr>
        </p15:guide>
        <p15:guide id="89" orient="horz" pos="12240" userDrawn="1">
          <p15:clr>
            <a:srgbClr val="FBAE40"/>
          </p15:clr>
        </p15:guide>
        <p15:guide id="90" orient="horz" pos="12816" userDrawn="1">
          <p15:clr>
            <a:srgbClr val="FBAE40"/>
          </p15:clr>
        </p15:guide>
        <p15:guide id="91" orient="horz" pos="13104" userDrawn="1">
          <p15:clr>
            <a:srgbClr val="FBAE40"/>
          </p15:clr>
        </p15:guide>
        <p15:guide id="92" orient="horz" pos="14544" userDrawn="1">
          <p15:clr>
            <a:srgbClr val="FBAE40"/>
          </p15:clr>
        </p15:guide>
        <p15:guide id="93" orient="horz" pos="14832" userDrawn="1">
          <p15:clr>
            <a:srgbClr val="FBAE40"/>
          </p15:clr>
        </p15:guide>
        <p15:guide id="94" orient="horz" pos="11088" userDrawn="1">
          <p15:clr>
            <a:srgbClr val="FBAE40"/>
          </p15:clr>
        </p15:guide>
        <p15:guide id="95" orient="horz" pos="11376" userDrawn="1">
          <p15:clr>
            <a:srgbClr val="FBAE40"/>
          </p15:clr>
        </p15:guide>
        <p15:guide id="96" orient="horz" pos="105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D45D-A84D-4C6A-B284-C2D30F9623A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15FA-FDDC-4BEE-B4DA-29557A98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F26B43"/>
          </p15:clr>
        </p15:guide>
        <p15:guide id="2" pos="13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3FF-143A-7AA1-D06A-494E7B06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Design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14F41-CCE7-3358-CDA3-86131E6A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13799818"/>
          </a:xfrm>
        </p:spPr>
        <p:txBody>
          <a:bodyPr>
            <a:normAutofit/>
          </a:bodyPr>
          <a:lstStyle/>
          <a:p>
            <a:r>
              <a:rPr lang="en-US" dirty="0"/>
              <a:t>Organization:</a:t>
            </a:r>
          </a:p>
          <a:p>
            <a:r>
              <a:rPr lang="en-US" dirty="0"/>
              <a:t>Department:</a:t>
            </a:r>
          </a:p>
          <a:p>
            <a:r>
              <a:rPr lang="en-US" dirty="0"/>
              <a:t>Program:</a:t>
            </a:r>
          </a:p>
          <a:p>
            <a:r>
              <a:rPr lang="en-US" dirty="0"/>
              <a:t>Track:</a:t>
            </a:r>
          </a:p>
          <a:p>
            <a:r>
              <a:rPr lang="en-US" dirty="0"/>
              <a:t>Author:</a:t>
            </a:r>
          </a:p>
          <a:p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87469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599" y="228600"/>
            <a:ext cx="43433999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Course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43434000" cy="29718000"/>
          </a:xfrm>
          <a:prstGeom prst="rect">
            <a:avLst/>
          </a:prstGeom>
        </p:spPr>
        <p:txBody>
          <a:bodyPr numCol="5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Semester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Semester 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Semester 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Semester 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Semester 5</a:t>
            </a:r>
          </a:p>
        </p:txBody>
      </p:sp>
    </p:spTree>
    <p:extLst>
      <p:ext uri="{BB962C8B-B14F-4D97-AF65-F5344CB8AC3E}">
        <p14:creationId xmlns:p14="http://schemas.microsoft.com/office/powerpoint/2010/main" val="22677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Tracking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Semester 1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7543800" y="228600"/>
            <a:ext cx="141732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Course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4ABE8-62A6-D5BC-8CC7-3DEB46D7BDCD}"/>
              </a:ext>
            </a:extLst>
          </p:cNvPr>
          <p:cNvSpPr txBox="1"/>
          <p:nvPr/>
        </p:nvSpPr>
        <p:spPr>
          <a:xfrm>
            <a:off x="228600" y="24765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NURS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73B63-5A16-96ED-A172-9EB843D648C3}"/>
              </a:ext>
            </a:extLst>
          </p:cNvPr>
          <p:cNvSpPr txBox="1"/>
          <p:nvPr/>
        </p:nvSpPr>
        <p:spPr>
          <a:xfrm>
            <a:off x="3886200" y="22860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####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412FB-661A-46CB-86EA-5F7F2E0A2487}"/>
              </a:ext>
            </a:extLst>
          </p:cNvPr>
          <p:cNvSpPr txBox="1"/>
          <p:nvPr/>
        </p:nvSpPr>
        <p:spPr>
          <a:xfrm>
            <a:off x="221742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Credit Hours: # (Didactic: #, Lab: #)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Year: #### | Semester: XXXXX | Faculty: First Last | Cross-list: XXXX #### | Plan Hours: [</a:t>
            </a:r>
            <a:r>
              <a:rPr lang="en-US" sz="1400" dirty="0"/>
              <a:t>(credit + credit x 2) x 14</a:t>
            </a:r>
            <a:r>
              <a:rPr lang="en-US" sz="3600" dirty="0"/>
              <a:t>] | Actual Hours: ##</a:t>
            </a:r>
            <a:br>
              <a:rPr lang="en-US" sz="3600" dirty="0"/>
            </a:br>
            <a:r>
              <a:rPr lang="en-US" sz="3600" dirty="0"/>
              <a:t>Prerequisites: [</a:t>
            </a:r>
            <a:r>
              <a:rPr lang="en-US" sz="1400" dirty="0"/>
              <a:t>XXXX ####</a:t>
            </a:r>
            <a:r>
              <a:rPr lang="en-US" sz="3600" dirty="0"/>
              <a:t>] | </a:t>
            </a:r>
            <a:r>
              <a:rPr lang="en-US" sz="3600" dirty="0" err="1"/>
              <a:t>Postrequisites</a:t>
            </a:r>
            <a:r>
              <a:rPr lang="en-US" sz="3600" dirty="0"/>
              <a:t>: [</a:t>
            </a:r>
            <a:r>
              <a:rPr lang="en-US" sz="1400" dirty="0"/>
              <a:t>XXXX ####</a:t>
            </a:r>
            <a:r>
              <a:rPr lang="en-US" sz="3600" dirty="0"/>
              <a:t>] | Catalog: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 | Schedule: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0B93115-2C2F-BAAC-B4E8-5A8BEF41751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971800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B62E26-679E-B677-2824-5E699387BDBF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BA92BA-2376-415A-4ED2-12C0431667F9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2971801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58EE020-A7BF-536E-061E-6110014E1E12}"/>
              </a:ext>
            </a:extLst>
          </p:cNvPr>
          <p:cNvGraphicFramePr>
            <a:graphicFrameLocks noGrp="1"/>
          </p:cNvGraphicFramePr>
          <p:nvPr/>
        </p:nvGraphicFramePr>
        <p:xfrm>
          <a:off x="25831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F530EBF-2247-B1CB-4EBF-BE1AE6BF8D3E}"/>
              </a:ext>
            </a:extLst>
          </p:cNvPr>
          <p:cNvGraphicFramePr>
            <a:graphicFrameLocks noGrp="1"/>
          </p:cNvGraphicFramePr>
          <p:nvPr/>
        </p:nvGraphicFramePr>
        <p:xfrm>
          <a:off x="34975800" y="2971800"/>
          <a:ext cx="8686800" cy="365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AD7A1589-3E1E-A00D-3FA7-F17AA94DB1B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7086602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3F2A54F9-2DB7-5A70-9B4B-4625FEBAAAB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EFB21E-E988-A702-3FCD-7B3950936C0A}"/>
              </a:ext>
            </a:extLst>
          </p:cNvPr>
          <p:cNvSpPr txBox="1"/>
          <p:nvPr/>
        </p:nvSpPr>
        <p:spPr>
          <a:xfrm>
            <a:off x="228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01</a:t>
            </a:r>
          </a:p>
        </p:txBody>
      </p:sp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8054B593-4AA3-9D21-7BFD-275AFAF98D4D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34C4AA0-966F-EBB4-8AD7-A0300E86DD00}"/>
              </a:ext>
            </a:extLst>
          </p:cNvPr>
          <p:cNvSpPr txBox="1"/>
          <p:nvPr/>
        </p:nvSpPr>
        <p:spPr>
          <a:xfrm>
            <a:off x="5715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02</a:t>
            </a: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39FA9344-7A8F-776B-E998-E872FE45D906}"/>
              </a:ext>
            </a:extLst>
          </p:cNvPr>
          <p:cNvGraphicFramePr>
            <a:graphicFrameLocks noGrp="1"/>
          </p:cNvGraphicFramePr>
          <p:nvPr/>
        </p:nvGraphicFramePr>
        <p:xfrm>
          <a:off x="11201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DF3B538-6181-07EF-9245-B148118D7486}"/>
              </a:ext>
            </a:extLst>
          </p:cNvPr>
          <p:cNvSpPr txBox="1"/>
          <p:nvPr/>
        </p:nvSpPr>
        <p:spPr>
          <a:xfrm>
            <a:off x="11201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03</a:t>
            </a:r>
          </a:p>
        </p:txBody>
      </p:sp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685A238E-7CD7-7FA2-1B16-8A88D0AFF74D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0E05A33-853E-F269-51D9-1A9BFD5DA293}"/>
              </a:ext>
            </a:extLst>
          </p:cNvPr>
          <p:cNvSpPr txBox="1"/>
          <p:nvPr/>
        </p:nvSpPr>
        <p:spPr>
          <a:xfrm>
            <a:off x="166878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04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2547AB0F-BE8C-8274-3D32-A23772B164B7}"/>
              </a:ext>
            </a:extLst>
          </p:cNvPr>
          <p:cNvGraphicFramePr>
            <a:graphicFrameLocks noGrp="1"/>
          </p:cNvGraphicFramePr>
          <p:nvPr/>
        </p:nvGraphicFramePr>
        <p:xfrm>
          <a:off x="221742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5BEEE65-27CD-8C16-D5CA-43DA214E5DB0}"/>
              </a:ext>
            </a:extLst>
          </p:cNvPr>
          <p:cNvSpPr txBox="1"/>
          <p:nvPr/>
        </p:nvSpPr>
        <p:spPr>
          <a:xfrm>
            <a:off x="221742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05</a:t>
            </a:r>
          </a:p>
        </p:txBody>
      </p: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7ECB8ED-0AAB-FEE5-5FEC-538C6B794796}"/>
              </a:ext>
            </a:extLst>
          </p:cNvPr>
          <p:cNvGraphicFramePr>
            <a:graphicFrameLocks noGrp="1"/>
          </p:cNvGraphicFramePr>
          <p:nvPr/>
        </p:nvGraphicFramePr>
        <p:xfrm>
          <a:off x="27660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C6B72D1-18C6-A584-287A-9869552EAF3E}"/>
              </a:ext>
            </a:extLst>
          </p:cNvPr>
          <p:cNvSpPr txBox="1"/>
          <p:nvPr/>
        </p:nvSpPr>
        <p:spPr>
          <a:xfrm>
            <a:off x="27660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06</a:t>
            </a:r>
          </a:p>
        </p:txBody>
      </p:sp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EDC0B61C-43A1-4430-4BFC-C895E6AF728A}"/>
              </a:ext>
            </a:extLst>
          </p:cNvPr>
          <p:cNvGraphicFramePr>
            <a:graphicFrameLocks noGrp="1"/>
          </p:cNvGraphicFramePr>
          <p:nvPr/>
        </p:nvGraphicFramePr>
        <p:xfrm>
          <a:off x="33147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E89EA5E-05F9-B732-ED43-45ED579FACE5}"/>
              </a:ext>
            </a:extLst>
          </p:cNvPr>
          <p:cNvSpPr txBox="1"/>
          <p:nvPr/>
        </p:nvSpPr>
        <p:spPr>
          <a:xfrm>
            <a:off x="33147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07</a:t>
            </a:r>
          </a:p>
        </p:txBody>
      </p:sp>
      <p:graphicFrame>
        <p:nvGraphicFramePr>
          <p:cNvPr id="45" name="Table 31">
            <a:extLst>
              <a:ext uri="{FF2B5EF4-FFF2-40B4-BE49-F238E27FC236}">
                <a16:creationId xmlns:a16="http://schemas.microsoft.com/office/drawing/2014/main" id="{CA7B5ED4-8750-EB62-9580-704BBB6773C4}"/>
              </a:ext>
            </a:extLst>
          </p:cNvPr>
          <p:cNvGraphicFramePr>
            <a:graphicFrameLocks noGrp="1"/>
          </p:cNvGraphicFramePr>
          <p:nvPr/>
        </p:nvGraphicFramePr>
        <p:xfrm>
          <a:off x="38633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8CEE474-81FE-8CB6-39EA-33A41CFDB9B6}"/>
              </a:ext>
            </a:extLst>
          </p:cNvPr>
          <p:cNvSpPr txBox="1"/>
          <p:nvPr/>
        </p:nvSpPr>
        <p:spPr>
          <a:xfrm>
            <a:off x="38633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08</a:t>
            </a:r>
          </a:p>
        </p:txBody>
      </p:sp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D0E4CDCB-471D-0010-778B-BE1FD3E5BA12}"/>
              </a:ext>
            </a:extLst>
          </p:cNvPr>
          <p:cNvGraphicFramePr>
            <a:graphicFrameLocks noGrp="1"/>
          </p:cNvGraphicFramePr>
          <p:nvPr/>
        </p:nvGraphicFramePr>
        <p:xfrm>
          <a:off x="38633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AB31B8E3-2063-B82F-B7D1-DA1089940B1D}"/>
              </a:ext>
            </a:extLst>
          </p:cNvPr>
          <p:cNvSpPr txBox="1"/>
          <p:nvPr/>
        </p:nvSpPr>
        <p:spPr>
          <a:xfrm>
            <a:off x="38633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16</a:t>
            </a:r>
          </a:p>
        </p:txBody>
      </p: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F2813B0-A8C5-1AD2-3959-0AB3DA33BFBD}"/>
              </a:ext>
            </a:extLst>
          </p:cNvPr>
          <p:cNvGraphicFramePr>
            <a:graphicFrameLocks noGrp="1"/>
          </p:cNvGraphicFramePr>
          <p:nvPr/>
        </p:nvGraphicFramePr>
        <p:xfrm>
          <a:off x="33147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C7F1C8E-6078-C6EF-F992-5C711F198170}"/>
              </a:ext>
            </a:extLst>
          </p:cNvPr>
          <p:cNvSpPr txBox="1"/>
          <p:nvPr/>
        </p:nvSpPr>
        <p:spPr>
          <a:xfrm>
            <a:off x="33147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15</a:t>
            </a:r>
          </a:p>
        </p:txBody>
      </p:sp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D6A89ABF-4391-45AB-DD11-6FC9A757BD0B}"/>
              </a:ext>
            </a:extLst>
          </p:cNvPr>
          <p:cNvGraphicFramePr>
            <a:graphicFrameLocks noGrp="1"/>
          </p:cNvGraphicFramePr>
          <p:nvPr/>
        </p:nvGraphicFramePr>
        <p:xfrm>
          <a:off x="27660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0D7181F-B191-80F6-1B42-C821D75BCDBE}"/>
              </a:ext>
            </a:extLst>
          </p:cNvPr>
          <p:cNvSpPr txBox="1"/>
          <p:nvPr/>
        </p:nvSpPr>
        <p:spPr>
          <a:xfrm>
            <a:off x="27660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14</a:t>
            </a:r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935E9309-85C2-77A1-EBF3-6BB0AEB54B33}"/>
              </a:ext>
            </a:extLst>
          </p:cNvPr>
          <p:cNvGraphicFramePr>
            <a:graphicFrameLocks noGrp="1"/>
          </p:cNvGraphicFramePr>
          <p:nvPr/>
        </p:nvGraphicFramePr>
        <p:xfrm>
          <a:off x="221742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03DA397-918D-B4A5-DA97-9DFBBF08CE20}"/>
              </a:ext>
            </a:extLst>
          </p:cNvPr>
          <p:cNvSpPr txBox="1"/>
          <p:nvPr/>
        </p:nvSpPr>
        <p:spPr>
          <a:xfrm>
            <a:off x="221742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13</a:t>
            </a:r>
          </a:p>
        </p:txBody>
      </p:sp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6449B9E0-D3EC-4507-86AB-CBF30C2DDEA0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ABAE695-551B-2116-24DC-F2CFF43E35CA}"/>
              </a:ext>
            </a:extLst>
          </p:cNvPr>
          <p:cNvSpPr txBox="1"/>
          <p:nvPr/>
        </p:nvSpPr>
        <p:spPr>
          <a:xfrm>
            <a:off x="166878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12</a:t>
            </a:r>
          </a:p>
        </p:txBody>
      </p:sp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F3D45A4A-4C17-BE98-959F-C3389B20D2F5}"/>
              </a:ext>
            </a:extLst>
          </p:cNvPr>
          <p:cNvGraphicFramePr>
            <a:graphicFrameLocks noGrp="1"/>
          </p:cNvGraphicFramePr>
          <p:nvPr/>
        </p:nvGraphicFramePr>
        <p:xfrm>
          <a:off x="11201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924B6F9F-0085-7665-6400-8D3DC20E9B8E}"/>
              </a:ext>
            </a:extLst>
          </p:cNvPr>
          <p:cNvSpPr txBox="1"/>
          <p:nvPr/>
        </p:nvSpPr>
        <p:spPr>
          <a:xfrm>
            <a:off x="11201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11</a:t>
            </a:r>
          </a:p>
        </p:txBody>
      </p:sp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26C94560-1970-FBA2-4A24-2D07356B9827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E0764ECF-C0B5-43D9-1360-7B8130D8E8B5}"/>
              </a:ext>
            </a:extLst>
          </p:cNvPr>
          <p:cNvSpPr txBox="1"/>
          <p:nvPr/>
        </p:nvSpPr>
        <p:spPr>
          <a:xfrm>
            <a:off x="5715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10</a:t>
            </a:r>
          </a:p>
        </p:txBody>
      </p:sp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BFBC3E90-E86F-9386-754C-C0C63CF1BC1A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CA897C7-609F-B3C1-13EF-44EB5CB90414}"/>
              </a:ext>
            </a:extLst>
          </p:cNvPr>
          <p:cNvSpPr txBox="1"/>
          <p:nvPr/>
        </p:nvSpPr>
        <p:spPr>
          <a:xfrm>
            <a:off x="228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09</a:t>
            </a:r>
          </a:p>
        </p:txBody>
      </p:sp>
    </p:spTree>
    <p:extLst>
      <p:ext uri="{BB962C8B-B14F-4D97-AF65-F5344CB8AC3E}">
        <p14:creationId xmlns:p14="http://schemas.microsoft.com/office/powerpoint/2010/main" val="67397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Semester 2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Semester 3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Semester 4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Semester 5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7543800" y="228600"/>
            <a:ext cx="141732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Course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4ABE8-62A6-D5BC-8CC7-3DEB46D7BDCD}"/>
              </a:ext>
            </a:extLst>
          </p:cNvPr>
          <p:cNvSpPr txBox="1"/>
          <p:nvPr/>
        </p:nvSpPr>
        <p:spPr>
          <a:xfrm>
            <a:off x="228600" y="24765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NURS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73B63-5A16-96ED-A172-9EB843D648C3}"/>
              </a:ext>
            </a:extLst>
          </p:cNvPr>
          <p:cNvSpPr txBox="1"/>
          <p:nvPr/>
        </p:nvSpPr>
        <p:spPr>
          <a:xfrm>
            <a:off x="3886200" y="22860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####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412FB-661A-46CB-86EA-5F7F2E0A2487}"/>
              </a:ext>
            </a:extLst>
          </p:cNvPr>
          <p:cNvSpPr txBox="1"/>
          <p:nvPr/>
        </p:nvSpPr>
        <p:spPr>
          <a:xfrm>
            <a:off x="221742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Credit Hours: # (Didactic: #, Lab: #)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Year: #### | Semester: XXXXX | Faculty: First Last | Cross-list: XXXX #### | Plan Hours: [</a:t>
            </a:r>
            <a:r>
              <a:rPr lang="en-US" sz="1400" dirty="0"/>
              <a:t>(credit + credit x 2) x 14</a:t>
            </a:r>
            <a:r>
              <a:rPr lang="en-US" sz="3600" dirty="0"/>
              <a:t>] | Actual Hours: ##</a:t>
            </a:r>
            <a:br>
              <a:rPr lang="en-US" sz="3600" dirty="0"/>
            </a:br>
            <a:r>
              <a:rPr lang="en-US" sz="3600" dirty="0"/>
              <a:t>Prerequisites: [</a:t>
            </a:r>
            <a:r>
              <a:rPr lang="en-US" sz="1400" dirty="0"/>
              <a:t>XXXX ####</a:t>
            </a:r>
            <a:r>
              <a:rPr lang="en-US" sz="3600" dirty="0"/>
              <a:t>] | </a:t>
            </a:r>
            <a:r>
              <a:rPr lang="en-US" sz="3600" dirty="0" err="1"/>
              <a:t>Postrequisites</a:t>
            </a:r>
            <a:r>
              <a:rPr lang="en-US" sz="3600" dirty="0"/>
              <a:t>: [</a:t>
            </a:r>
            <a:r>
              <a:rPr lang="en-US" sz="1400" dirty="0"/>
              <a:t>XXXX ####</a:t>
            </a:r>
            <a:r>
              <a:rPr lang="en-US" sz="3600" dirty="0"/>
              <a:t>] | Catalog: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 | Schedule: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0B93115-2C2F-BAAC-B4E8-5A8BEF417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88602"/>
              </p:ext>
            </p:extLst>
          </p:nvPr>
        </p:nvGraphicFramePr>
        <p:xfrm>
          <a:off x="228600" y="2971800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B62E26-679E-B677-2824-5E699387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0435"/>
              </p:ext>
            </p:extLst>
          </p:nvPr>
        </p:nvGraphicFramePr>
        <p:xfrm>
          <a:off x="7543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BA92BA-2376-415A-4ED2-12C043166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53622"/>
              </p:ext>
            </p:extLst>
          </p:nvPr>
        </p:nvGraphicFramePr>
        <p:xfrm>
          <a:off x="16687800" y="2971801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58EE020-A7BF-536E-061E-6110014E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3934"/>
              </p:ext>
            </p:extLst>
          </p:nvPr>
        </p:nvGraphicFramePr>
        <p:xfrm>
          <a:off x="25831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F530EBF-2247-B1CB-4EBF-BE1AE6BF8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52496"/>
              </p:ext>
            </p:extLst>
          </p:nvPr>
        </p:nvGraphicFramePr>
        <p:xfrm>
          <a:off x="34975800" y="2971800"/>
          <a:ext cx="8686800" cy="365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AD7A1589-3E1E-A00D-3FA7-F17AA94DB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31514"/>
              </p:ext>
            </p:extLst>
          </p:nvPr>
        </p:nvGraphicFramePr>
        <p:xfrm>
          <a:off x="228600" y="7086602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3F2A54F9-2DB7-5A70-9B4B-4625FEBAA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86793"/>
              </p:ext>
            </p:extLst>
          </p:nvPr>
        </p:nvGraphicFramePr>
        <p:xfrm>
          <a:off x="228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EFB21E-E988-A702-3FCD-7B3950936C0A}"/>
              </a:ext>
            </a:extLst>
          </p:cNvPr>
          <p:cNvSpPr txBox="1"/>
          <p:nvPr/>
        </p:nvSpPr>
        <p:spPr>
          <a:xfrm>
            <a:off x="228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01</a:t>
            </a:r>
          </a:p>
        </p:txBody>
      </p:sp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8054B593-4AA3-9D21-7BFD-275AFAF9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35837"/>
              </p:ext>
            </p:extLst>
          </p:nvPr>
        </p:nvGraphicFramePr>
        <p:xfrm>
          <a:off x="5715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34C4AA0-966F-EBB4-8AD7-A0300E86DD00}"/>
              </a:ext>
            </a:extLst>
          </p:cNvPr>
          <p:cNvSpPr txBox="1"/>
          <p:nvPr/>
        </p:nvSpPr>
        <p:spPr>
          <a:xfrm>
            <a:off x="5715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02</a:t>
            </a: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39FA9344-7A8F-776B-E998-E872FE45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7371"/>
              </p:ext>
            </p:extLst>
          </p:nvPr>
        </p:nvGraphicFramePr>
        <p:xfrm>
          <a:off x="11201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DF3B538-6181-07EF-9245-B148118D7486}"/>
              </a:ext>
            </a:extLst>
          </p:cNvPr>
          <p:cNvSpPr txBox="1"/>
          <p:nvPr/>
        </p:nvSpPr>
        <p:spPr>
          <a:xfrm>
            <a:off x="11201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03</a:t>
            </a:r>
          </a:p>
        </p:txBody>
      </p:sp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685A238E-7CD7-7FA2-1B16-8A88D0AF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66882"/>
              </p:ext>
            </p:extLst>
          </p:nvPr>
        </p:nvGraphicFramePr>
        <p:xfrm>
          <a:off x="166878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0E05A33-853E-F269-51D9-1A9BFD5DA293}"/>
              </a:ext>
            </a:extLst>
          </p:cNvPr>
          <p:cNvSpPr txBox="1"/>
          <p:nvPr/>
        </p:nvSpPr>
        <p:spPr>
          <a:xfrm>
            <a:off x="166878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04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2547AB0F-BE8C-8274-3D32-A23772B1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65559"/>
              </p:ext>
            </p:extLst>
          </p:nvPr>
        </p:nvGraphicFramePr>
        <p:xfrm>
          <a:off x="221742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5BEEE65-27CD-8C16-D5CA-43DA214E5DB0}"/>
              </a:ext>
            </a:extLst>
          </p:cNvPr>
          <p:cNvSpPr txBox="1"/>
          <p:nvPr/>
        </p:nvSpPr>
        <p:spPr>
          <a:xfrm>
            <a:off x="221742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05</a:t>
            </a:r>
          </a:p>
        </p:txBody>
      </p: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7ECB8ED-0AAB-FEE5-5FEC-538C6B79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7770"/>
              </p:ext>
            </p:extLst>
          </p:nvPr>
        </p:nvGraphicFramePr>
        <p:xfrm>
          <a:off x="27660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C6B72D1-18C6-A584-287A-9869552EAF3E}"/>
              </a:ext>
            </a:extLst>
          </p:cNvPr>
          <p:cNvSpPr txBox="1"/>
          <p:nvPr/>
        </p:nvSpPr>
        <p:spPr>
          <a:xfrm>
            <a:off x="27660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06</a:t>
            </a:r>
          </a:p>
        </p:txBody>
      </p:sp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EDC0B61C-43A1-4430-4BFC-C895E6AF7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3432"/>
              </p:ext>
            </p:extLst>
          </p:nvPr>
        </p:nvGraphicFramePr>
        <p:xfrm>
          <a:off x="33147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E89EA5E-05F9-B732-ED43-45ED579FACE5}"/>
              </a:ext>
            </a:extLst>
          </p:cNvPr>
          <p:cNvSpPr txBox="1"/>
          <p:nvPr/>
        </p:nvSpPr>
        <p:spPr>
          <a:xfrm>
            <a:off x="33147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07</a:t>
            </a:r>
          </a:p>
        </p:txBody>
      </p:sp>
      <p:graphicFrame>
        <p:nvGraphicFramePr>
          <p:cNvPr id="45" name="Table 31">
            <a:extLst>
              <a:ext uri="{FF2B5EF4-FFF2-40B4-BE49-F238E27FC236}">
                <a16:creationId xmlns:a16="http://schemas.microsoft.com/office/drawing/2014/main" id="{CA7B5ED4-8750-EB62-9580-704BBB67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70433"/>
              </p:ext>
            </p:extLst>
          </p:nvPr>
        </p:nvGraphicFramePr>
        <p:xfrm>
          <a:off x="38633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8CEE474-81FE-8CB6-39EA-33A41CFDB9B6}"/>
              </a:ext>
            </a:extLst>
          </p:cNvPr>
          <p:cNvSpPr txBox="1"/>
          <p:nvPr/>
        </p:nvSpPr>
        <p:spPr>
          <a:xfrm>
            <a:off x="38633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08</a:t>
            </a:r>
          </a:p>
        </p:txBody>
      </p:sp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D0E4CDCB-471D-0010-778B-BE1FD3E5B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8359"/>
              </p:ext>
            </p:extLst>
          </p:nvPr>
        </p:nvGraphicFramePr>
        <p:xfrm>
          <a:off x="38633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AB31B8E3-2063-B82F-B7D1-DA1089940B1D}"/>
              </a:ext>
            </a:extLst>
          </p:cNvPr>
          <p:cNvSpPr txBox="1"/>
          <p:nvPr/>
        </p:nvSpPr>
        <p:spPr>
          <a:xfrm>
            <a:off x="38633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16</a:t>
            </a:r>
          </a:p>
        </p:txBody>
      </p: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F2813B0-A8C5-1AD2-3959-0AB3DA33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09226"/>
              </p:ext>
            </p:extLst>
          </p:nvPr>
        </p:nvGraphicFramePr>
        <p:xfrm>
          <a:off x="33147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C7F1C8E-6078-C6EF-F992-5C711F198170}"/>
              </a:ext>
            </a:extLst>
          </p:cNvPr>
          <p:cNvSpPr txBox="1"/>
          <p:nvPr/>
        </p:nvSpPr>
        <p:spPr>
          <a:xfrm>
            <a:off x="33147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15</a:t>
            </a:r>
          </a:p>
        </p:txBody>
      </p:sp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D6A89ABF-4391-45AB-DD11-6FC9A757B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45763"/>
              </p:ext>
            </p:extLst>
          </p:nvPr>
        </p:nvGraphicFramePr>
        <p:xfrm>
          <a:off x="27660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0D7181F-B191-80F6-1B42-C821D75BCDBE}"/>
              </a:ext>
            </a:extLst>
          </p:cNvPr>
          <p:cNvSpPr txBox="1"/>
          <p:nvPr/>
        </p:nvSpPr>
        <p:spPr>
          <a:xfrm>
            <a:off x="27660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14</a:t>
            </a:r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935E9309-85C2-77A1-EBF3-6BB0AEB5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24"/>
              </p:ext>
            </p:extLst>
          </p:nvPr>
        </p:nvGraphicFramePr>
        <p:xfrm>
          <a:off x="221742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03DA397-918D-B4A5-DA97-9DFBBF08CE20}"/>
              </a:ext>
            </a:extLst>
          </p:cNvPr>
          <p:cNvSpPr txBox="1"/>
          <p:nvPr/>
        </p:nvSpPr>
        <p:spPr>
          <a:xfrm>
            <a:off x="221742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13</a:t>
            </a:r>
          </a:p>
        </p:txBody>
      </p:sp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6449B9E0-D3EC-4507-86AB-CBF30C2D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98623"/>
              </p:ext>
            </p:extLst>
          </p:nvPr>
        </p:nvGraphicFramePr>
        <p:xfrm>
          <a:off x="166878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ABAE695-551B-2116-24DC-F2CFF43E35CA}"/>
              </a:ext>
            </a:extLst>
          </p:cNvPr>
          <p:cNvSpPr txBox="1"/>
          <p:nvPr/>
        </p:nvSpPr>
        <p:spPr>
          <a:xfrm>
            <a:off x="166878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12</a:t>
            </a:r>
          </a:p>
        </p:txBody>
      </p:sp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F3D45A4A-4C17-BE98-959F-C3389B20D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49670"/>
              </p:ext>
            </p:extLst>
          </p:nvPr>
        </p:nvGraphicFramePr>
        <p:xfrm>
          <a:off x="11201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924B6F9F-0085-7665-6400-8D3DC20E9B8E}"/>
              </a:ext>
            </a:extLst>
          </p:cNvPr>
          <p:cNvSpPr txBox="1"/>
          <p:nvPr/>
        </p:nvSpPr>
        <p:spPr>
          <a:xfrm>
            <a:off x="11201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11</a:t>
            </a:r>
          </a:p>
        </p:txBody>
      </p:sp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26C94560-1970-FBA2-4A24-2D07356B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0333"/>
              </p:ext>
            </p:extLst>
          </p:nvPr>
        </p:nvGraphicFramePr>
        <p:xfrm>
          <a:off x="5715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E0764ECF-C0B5-43D9-1360-7B8130D8E8B5}"/>
              </a:ext>
            </a:extLst>
          </p:cNvPr>
          <p:cNvSpPr txBox="1"/>
          <p:nvPr/>
        </p:nvSpPr>
        <p:spPr>
          <a:xfrm>
            <a:off x="5715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10</a:t>
            </a:r>
          </a:p>
        </p:txBody>
      </p:sp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BFBC3E90-E86F-9386-754C-C0C63CF1B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92015"/>
              </p:ext>
            </p:extLst>
          </p:nvPr>
        </p:nvGraphicFramePr>
        <p:xfrm>
          <a:off x="228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CA897C7-609F-B3C1-13EF-44EB5CB90414}"/>
              </a:ext>
            </a:extLst>
          </p:cNvPr>
          <p:cNvSpPr txBox="1"/>
          <p:nvPr/>
        </p:nvSpPr>
        <p:spPr>
          <a:xfrm>
            <a:off x="228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09</a:t>
            </a:r>
          </a:p>
        </p:txBody>
      </p:sp>
    </p:spTree>
    <p:extLst>
      <p:ext uri="{BB962C8B-B14F-4D97-AF65-F5344CB8AC3E}">
        <p14:creationId xmlns:p14="http://schemas.microsoft.com/office/powerpoint/2010/main" val="28505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Organization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7543800" y="228600"/>
            <a:ext cx="141732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Course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4ABE8-62A6-D5BC-8CC7-3DEB46D7BDCD}"/>
              </a:ext>
            </a:extLst>
          </p:cNvPr>
          <p:cNvSpPr txBox="1"/>
          <p:nvPr/>
        </p:nvSpPr>
        <p:spPr>
          <a:xfrm>
            <a:off x="228600" y="24765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NURS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73B63-5A16-96ED-A172-9EB843D648C3}"/>
              </a:ext>
            </a:extLst>
          </p:cNvPr>
          <p:cNvSpPr txBox="1"/>
          <p:nvPr/>
        </p:nvSpPr>
        <p:spPr>
          <a:xfrm>
            <a:off x="3886200" y="228600"/>
            <a:ext cx="3200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####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412FB-661A-46CB-86EA-5F7F2E0A2487}"/>
              </a:ext>
            </a:extLst>
          </p:cNvPr>
          <p:cNvSpPr txBox="1"/>
          <p:nvPr/>
        </p:nvSpPr>
        <p:spPr>
          <a:xfrm>
            <a:off x="221742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Credit Hours: # (Didactic: #, Lab: #)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Year: #### | Semester: XXXXX | Faculty: First Last | Cross-list: XXXX #### | Plan Hours: [</a:t>
            </a:r>
            <a:r>
              <a:rPr lang="en-US" sz="1400" dirty="0"/>
              <a:t>(credit + credit x 2) x 14</a:t>
            </a:r>
            <a:r>
              <a:rPr lang="en-US" sz="3600" dirty="0"/>
              <a:t>] | Actual Hours: ##</a:t>
            </a:r>
            <a:br>
              <a:rPr lang="en-US" sz="3600" dirty="0"/>
            </a:br>
            <a:r>
              <a:rPr lang="en-US" sz="3600" dirty="0"/>
              <a:t>Prerequisites: [</a:t>
            </a:r>
            <a:r>
              <a:rPr lang="en-US" sz="1400" dirty="0"/>
              <a:t>XXXX ####</a:t>
            </a:r>
            <a:r>
              <a:rPr lang="en-US" sz="3600" dirty="0"/>
              <a:t>] | </a:t>
            </a:r>
            <a:r>
              <a:rPr lang="en-US" sz="3600" dirty="0" err="1"/>
              <a:t>Postrequisites</a:t>
            </a:r>
            <a:r>
              <a:rPr lang="en-US" sz="3600" dirty="0"/>
              <a:t>: [</a:t>
            </a:r>
            <a:r>
              <a:rPr lang="en-US" sz="1400" dirty="0"/>
              <a:t>XXXX ####</a:t>
            </a:r>
            <a:r>
              <a:rPr lang="en-US" sz="3600" dirty="0"/>
              <a:t>] | Catalog: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 | Schedule: 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lang="en-US" sz="3600" dirty="0"/>
              <a:t>]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0B93115-2C2F-BAAC-B4E8-5A8BEF41751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971800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B62E26-679E-B677-2824-5E699387BDBF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BA92BA-2376-415A-4ED2-12C0431667F9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2971801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58EE020-A7BF-536E-061E-6110014E1E12}"/>
              </a:ext>
            </a:extLst>
          </p:cNvPr>
          <p:cNvGraphicFramePr>
            <a:graphicFrameLocks noGrp="1"/>
          </p:cNvGraphicFramePr>
          <p:nvPr/>
        </p:nvGraphicFramePr>
        <p:xfrm>
          <a:off x="25831800" y="2971800"/>
          <a:ext cx="86868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F530EBF-2247-B1CB-4EBF-BE1AE6BF8D3E}"/>
              </a:ext>
            </a:extLst>
          </p:cNvPr>
          <p:cNvGraphicFramePr>
            <a:graphicFrameLocks noGrp="1"/>
          </p:cNvGraphicFramePr>
          <p:nvPr/>
        </p:nvGraphicFramePr>
        <p:xfrm>
          <a:off x="34975800" y="2971800"/>
          <a:ext cx="8686800" cy="365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AD7A1589-3E1E-A00D-3FA7-F17AA94DB1B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7086602"/>
          <a:ext cx="68580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7028247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260901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002528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853120941"/>
                    </a:ext>
                  </a:extLst>
                </a:gridCol>
              </a:tblGrid>
              <a:tr h="11243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98095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077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12556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5089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7440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60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3F2A54F9-2DB7-5A70-9B4B-4625FEBAAAB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EFB21E-E988-A702-3FCD-7B3950936C0A}"/>
              </a:ext>
            </a:extLst>
          </p:cNvPr>
          <p:cNvSpPr txBox="1"/>
          <p:nvPr/>
        </p:nvSpPr>
        <p:spPr>
          <a:xfrm>
            <a:off x="228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01</a:t>
            </a:r>
          </a:p>
        </p:txBody>
      </p:sp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8054B593-4AA3-9D21-7BFD-275AFAF98D4D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34C4AA0-966F-EBB4-8AD7-A0300E86DD00}"/>
              </a:ext>
            </a:extLst>
          </p:cNvPr>
          <p:cNvSpPr txBox="1"/>
          <p:nvPr/>
        </p:nvSpPr>
        <p:spPr>
          <a:xfrm>
            <a:off x="5715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02</a:t>
            </a:r>
          </a:p>
        </p:txBody>
      </p:sp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39FA9344-7A8F-776B-E998-E872FE45D906}"/>
              </a:ext>
            </a:extLst>
          </p:cNvPr>
          <p:cNvGraphicFramePr>
            <a:graphicFrameLocks noGrp="1"/>
          </p:cNvGraphicFramePr>
          <p:nvPr/>
        </p:nvGraphicFramePr>
        <p:xfrm>
          <a:off x="11201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DF3B538-6181-07EF-9245-B148118D7486}"/>
              </a:ext>
            </a:extLst>
          </p:cNvPr>
          <p:cNvSpPr txBox="1"/>
          <p:nvPr/>
        </p:nvSpPr>
        <p:spPr>
          <a:xfrm>
            <a:off x="11201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03</a:t>
            </a:r>
          </a:p>
        </p:txBody>
      </p:sp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685A238E-7CD7-7FA2-1B16-8A88D0AFF74D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0E05A33-853E-F269-51D9-1A9BFD5DA293}"/>
              </a:ext>
            </a:extLst>
          </p:cNvPr>
          <p:cNvSpPr txBox="1"/>
          <p:nvPr/>
        </p:nvSpPr>
        <p:spPr>
          <a:xfrm>
            <a:off x="166878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04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2547AB0F-BE8C-8274-3D32-A23772B164B7}"/>
              </a:ext>
            </a:extLst>
          </p:cNvPr>
          <p:cNvGraphicFramePr>
            <a:graphicFrameLocks noGrp="1"/>
          </p:cNvGraphicFramePr>
          <p:nvPr/>
        </p:nvGraphicFramePr>
        <p:xfrm>
          <a:off x="221742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5BEEE65-27CD-8C16-D5CA-43DA214E5DB0}"/>
              </a:ext>
            </a:extLst>
          </p:cNvPr>
          <p:cNvSpPr txBox="1"/>
          <p:nvPr/>
        </p:nvSpPr>
        <p:spPr>
          <a:xfrm>
            <a:off x="221742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05</a:t>
            </a:r>
          </a:p>
        </p:txBody>
      </p:sp>
      <p:graphicFrame>
        <p:nvGraphicFramePr>
          <p:cNvPr id="41" name="Table 31">
            <a:extLst>
              <a:ext uri="{FF2B5EF4-FFF2-40B4-BE49-F238E27FC236}">
                <a16:creationId xmlns:a16="http://schemas.microsoft.com/office/drawing/2014/main" id="{67ECB8ED-0AAB-FEE5-5FEC-538C6B794796}"/>
              </a:ext>
            </a:extLst>
          </p:cNvPr>
          <p:cNvGraphicFramePr>
            <a:graphicFrameLocks noGrp="1"/>
          </p:cNvGraphicFramePr>
          <p:nvPr/>
        </p:nvGraphicFramePr>
        <p:xfrm>
          <a:off x="276606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C6B72D1-18C6-A584-287A-9869552EAF3E}"/>
              </a:ext>
            </a:extLst>
          </p:cNvPr>
          <p:cNvSpPr txBox="1"/>
          <p:nvPr/>
        </p:nvSpPr>
        <p:spPr>
          <a:xfrm>
            <a:off x="276606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06</a:t>
            </a:r>
          </a:p>
        </p:txBody>
      </p:sp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EDC0B61C-43A1-4430-4BFC-C895E6AF728A}"/>
              </a:ext>
            </a:extLst>
          </p:cNvPr>
          <p:cNvGraphicFramePr>
            <a:graphicFrameLocks noGrp="1"/>
          </p:cNvGraphicFramePr>
          <p:nvPr/>
        </p:nvGraphicFramePr>
        <p:xfrm>
          <a:off x="331470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E89EA5E-05F9-B732-ED43-45ED579FACE5}"/>
              </a:ext>
            </a:extLst>
          </p:cNvPr>
          <p:cNvSpPr txBox="1"/>
          <p:nvPr/>
        </p:nvSpPr>
        <p:spPr>
          <a:xfrm>
            <a:off x="331470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07</a:t>
            </a:r>
          </a:p>
        </p:txBody>
      </p:sp>
      <p:graphicFrame>
        <p:nvGraphicFramePr>
          <p:cNvPr id="45" name="Table 31">
            <a:extLst>
              <a:ext uri="{FF2B5EF4-FFF2-40B4-BE49-F238E27FC236}">
                <a16:creationId xmlns:a16="http://schemas.microsoft.com/office/drawing/2014/main" id="{CA7B5ED4-8750-EB62-9580-704BBB6773C4}"/>
              </a:ext>
            </a:extLst>
          </p:cNvPr>
          <p:cNvGraphicFramePr>
            <a:graphicFrameLocks noGrp="1"/>
          </p:cNvGraphicFramePr>
          <p:nvPr/>
        </p:nvGraphicFramePr>
        <p:xfrm>
          <a:off x="38633400" y="144018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D8CEE474-81FE-8CB6-39EA-33A41CFDB9B6}"/>
              </a:ext>
            </a:extLst>
          </p:cNvPr>
          <p:cNvSpPr txBox="1"/>
          <p:nvPr/>
        </p:nvSpPr>
        <p:spPr>
          <a:xfrm>
            <a:off x="38633400" y="139446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08</a:t>
            </a:r>
          </a:p>
        </p:txBody>
      </p:sp>
      <p:graphicFrame>
        <p:nvGraphicFramePr>
          <p:cNvPr id="47" name="Table 31">
            <a:extLst>
              <a:ext uri="{FF2B5EF4-FFF2-40B4-BE49-F238E27FC236}">
                <a16:creationId xmlns:a16="http://schemas.microsoft.com/office/drawing/2014/main" id="{D0E4CDCB-471D-0010-778B-BE1FD3E5BA12}"/>
              </a:ext>
            </a:extLst>
          </p:cNvPr>
          <p:cNvGraphicFramePr>
            <a:graphicFrameLocks noGrp="1"/>
          </p:cNvGraphicFramePr>
          <p:nvPr/>
        </p:nvGraphicFramePr>
        <p:xfrm>
          <a:off x="38633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AB31B8E3-2063-B82F-B7D1-DA1089940B1D}"/>
              </a:ext>
            </a:extLst>
          </p:cNvPr>
          <p:cNvSpPr txBox="1"/>
          <p:nvPr/>
        </p:nvSpPr>
        <p:spPr>
          <a:xfrm>
            <a:off x="38633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16</a:t>
            </a:r>
          </a:p>
        </p:txBody>
      </p: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EF2813B0-A8C5-1AD2-3959-0AB3DA33BFBD}"/>
              </a:ext>
            </a:extLst>
          </p:cNvPr>
          <p:cNvGraphicFramePr>
            <a:graphicFrameLocks noGrp="1"/>
          </p:cNvGraphicFramePr>
          <p:nvPr/>
        </p:nvGraphicFramePr>
        <p:xfrm>
          <a:off x="33147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C7F1C8E-6078-C6EF-F992-5C711F198170}"/>
              </a:ext>
            </a:extLst>
          </p:cNvPr>
          <p:cNvSpPr txBox="1"/>
          <p:nvPr/>
        </p:nvSpPr>
        <p:spPr>
          <a:xfrm>
            <a:off x="33147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15</a:t>
            </a:r>
          </a:p>
        </p:txBody>
      </p:sp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D6A89ABF-4391-45AB-DD11-6FC9A757BD0B}"/>
              </a:ext>
            </a:extLst>
          </p:cNvPr>
          <p:cNvGraphicFramePr>
            <a:graphicFrameLocks noGrp="1"/>
          </p:cNvGraphicFramePr>
          <p:nvPr/>
        </p:nvGraphicFramePr>
        <p:xfrm>
          <a:off x="27660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0D7181F-B191-80F6-1B42-C821D75BCDBE}"/>
              </a:ext>
            </a:extLst>
          </p:cNvPr>
          <p:cNvSpPr txBox="1"/>
          <p:nvPr/>
        </p:nvSpPr>
        <p:spPr>
          <a:xfrm>
            <a:off x="27660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14</a:t>
            </a:r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935E9309-85C2-77A1-EBF3-6BB0AEB54B33}"/>
              </a:ext>
            </a:extLst>
          </p:cNvPr>
          <p:cNvGraphicFramePr>
            <a:graphicFrameLocks noGrp="1"/>
          </p:cNvGraphicFramePr>
          <p:nvPr/>
        </p:nvGraphicFramePr>
        <p:xfrm>
          <a:off x="221742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03DA397-918D-B4A5-DA97-9DFBBF08CE20}"/>
              </a:ext>
            </a:extLst>
          </p:cNvPr>
          <p:cNvSpPr txBox="1"/>
          <p:nvPr/>
        </p:nvSpPr>
        <p:spPr>
          <a:xfrm>
            <a:off x="221742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13</a:t>
            </a:r>
          </a:p>
        </p:txBody>
      </p:sp>
      <p:graphicFrame>
        <p:nvGraphicFramePr>
          <p:cNvPr id="55" name="Table 31">
            <a:extLst>
              <a:ext uri="{FF2B5EF4-FFF2-40B4-BE49-F238E27FC236}">
                <a16:creationId xmlns:a16="http://schemas.microsoft.com/office/drawing/2014/main" id="{6449B9E0-D3EC-4507-86AB-CBF30C2DDEA0}"/>
              </a:ext>
            </a:extLst>
          </p:cNvPr>
          <p:cNvGraphicFramePr>
            <a:graphicFrameLocks noGrp="1"/>
          </p:cNvGraphicFramePr>
          <p:nvPr/>
        </p:nvGraphicFramePr>
        <p:xfrm>
          <a:off x="166878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ABAE695-551B-2116-24DC-F2CFF43E35CA}"/>
              </a:ext>
            </a:extLst>
          </p:cNvPr>
          <p:cNvSpPr txBox="1"/>
          <p:nvPr/>
        </p:nvSpPr>
        <p:spPr>
          <a:xfrm>
            <a:off x="166878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12</a:t>
            </a:r>
          </a:p>
        </p:txBody>
      </p:sp>
      <p:graphicFrame>
        <p:nvGraphicFramePr>
          <p:cNvPr id="57" name="Table 31">
            <a:extLst>
              <a:ext uri="{FF2B5EF4-FFF2-40B4-BE49-F238E27FC236}">
                <a16:creationId xmlns:a16="http://schemas.microsoft.com/office/drawing/2014/main" id="{F3D45A4A-4C17-BE98-959F-C3389B20D2F5}"/>
              </a:ext>
            </a:extLst>
          </p:cNvPr>
          <p:cNvGraphicFramePr>
            <a:graphicFrameLocks noGrp="1"/>
          </p:cNvGraphicFramePr>
          <p:nvPr/>
        </p:nvGraphicFramePr>
        <p:xfrm>
          <a:off x="112014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924B6F9F-0085-7665-6400-8D3DC20E9B8E}"/>
              </a:ext>
            </a:extLst>
          </p:cNvPr>
          <p:cNvSpPr txBox="1"/>
          <p:nvPr/>
        </p:nvSpPr>
        <p:spPr>
          <a:xfrm>
            <a:off x="112014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11</a:t>
            </a:r>
          </a:p>
        </p:txBody>
      </p:sp>
      <p:graphicFrame>
        <p:nvGraphicFramePr>
          <p:cNvPr id="59" name="Table 31">
            <a:extLst>
              <a:ext uri="{FF2B5EF4-FFF2-40B4-BE49-F238E27FC236}">
                <a16:creationId xmlns:a16="http://schemas.microsoft.com/office/drawing/2014/main" id="{26C94560-1970-FBA2-4A24-2D07356B9827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E0764ECF-C0B5-43D9-1360-7B8130D8E8B5}"/>
              </a:ext>
            </a:extLst>
          </p:cNvPr>
          <p:cNvSpPr txBox="1"/>
          <p:nvPr/>
        </p:nvSpPr>
        <p:spPr>
          <a:xfrm>
            <a:off x="57150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10</a:t>
            </a:r>
          </a:p>
        </p:txBody>
      </p:sp>
      <p:graphicFrame>
        <p:nvGraphicFramePr>
          <p:cNvPr id="61" name="Table 31">
            <a:extLst>
              <a:ext uri="{FF2B5EF4-FFF2-40B4-BE49-F238E27FC236}">
                <a16:creationId xmlns:a16="http://schemas.microsoft.com/office/drawing/2014/main" id="{BFBC3E90-E86F-9386-754C-C0C63CF1BC1A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4003006"/>
          <a:ext cx="5029200" cy="868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577221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92830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19923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in Hours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Didactic (Lab)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9476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76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78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36596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Assessment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64116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15479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936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39451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04624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2872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4619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6889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25497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963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21181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CA897C7-609F-B3C1-13EF-44EB5CB90414}"/>
              </a:ext>
            </a:extLst>
          </p:cNvPr>
          <p:cNvSpPr txBox="1"/>
          <p:nvPr/>
        </p:nvSpPr>
        <p:spPr>
          <a:xfrm>
            <a:off x="228600" y="23545800"/>
            <a:ext cx="5029200" cy="457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/>
              <a:t>Week 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0C265-6CA7-3382-AB51-C898B3CAA5B1}"/>
              </a:ext>
            </a:extLst>
          </p:cNvPr>
          <p:cNvSpPr txBox="1"/>
          <p:nvPr/>
        </p:nvSpPr>
        <p:spPr>
          <a:xfrm>
            <a:off x="12573000" y="8458199"/>
            <a:ext cx="4983480" cy="365760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400" dirty="0"/>
              <a:t>1 96pt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/>
              <a:t>2 60 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3 36 pt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4 24 pt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5 14 pt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900" dirty="0"/>
              <a:t>6 9 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376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6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Organization: Name of School or University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412FB-661A-46CB-86EA-5F7F2E0A2487}"/>
              </a:ext>
            </a:extLst>
          </p:cNvPr>
          <p:cNvSpPr txBox="1"/>
          <p:nvPr/>
        </p:nvSpPr>
        <p:spPr>
          <a:xfrm>
            <a:off x="221742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Department: Name of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21488400" cy="29718000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Graduate School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842A-BD62-351A-2E73-3889CD34A7AC}"/>
              </a:ext>
            </a:extLst>
          </p:cNvPr>
          <p:cNvSpPr txBox="1">
            <a:spLocks/>
          </p:cNvSpPr>
          <p:nvPr/>
        </p:nvSpPr>
        <p:spPr>
          <a:xfrm>
            <a:off x="22174200" y="2971800"/>
            <a:ext cx="21488400" cy="29718000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Accreditation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31123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6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Program: Name of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412FB-661A-46CB-86EA-5F7F2E0A2487}"/>
              </a:ext>
            </a:extLst>
          </p:cNvPr>
          <p:cNvSpPr txBox="1"/>
          <p:nvPr/>
        </p:nvSpPr>
        <p:spPr>
          <a:xfrm>
            <a:off x="22174200" y="228600"/>
            <a:ext cx="214884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Track: Name of Track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21488400" cy="29718000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Policy and Progression Manual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842A-BD62-351A-2E73-3889CD34A7AC}"/>
              </a:ext>
            </a:extLst>
          </p:cNvPr>
          <p:cNvSpPr txBox="1">
            <a:spLocks/>
          </p:cNvSpPr>
          <p:nvPr/>
        </p:nvSpPr>
        <p:spPr>
          <a:xfrm>
            <a:off x="22174200" y="2971800"/>
            <a:ext cx="21488400" cy="29718000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Discipline Documents</a:t>
            </a:r>
          </a:p>
          <a:p>
            <a:r>
              <a:rPr lang="en-US" dirty="0"/>
              <a:t>Program of Study</a:t>
            </a:r>
          </a:p>
        </p:txBody>
      </p:sp>
    </p:spTree>
    <p:extLst>
      <p:ext uri="{BB962C8B-B14F-4D97-AF65-F5344CB8AC3E}">
        <p14:creationId xmlns:p14="http://schemas.microsoft.com/office/powerpoint/2010/main" val="41974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FC7-0D00-7C3E-59C7-6D38058E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Program/Track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01D1-C401-51C3-46F3-7CCD5D68D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599" y="228600"/>
            <a:ext cx="43433999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Faculty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43434000" cy="29718000"/>
          </a:xfrm>
          <a:prstGeom prst="rect">
            <a:avLst/>
          </a:prstGeom>
        </p:spPr>
        <p:txBody>
          <a:bodyPr numCol="4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 Tenure-Line Faculty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Track Career-Line Faculty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Track Adjunct Faculty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Core Curriculum Faculty</a:t>
            </a:r>
          </a:p>
        </p:txBody>
      </p:sp>
    </p:spTree>
    <p:extLst>
      <p:ext uri="{BB962C8B-B14F-4D97-AF65-F5344CB8AC3E}">
        <p14:creationId xmlns:p14="http://schemas.microsoft.com/office/powerpoint/2010/main" val="17874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599" y="228600"/>
            <a:ext cx="43433999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Student Progression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43434000" cy="29718000"/>
          </a:xfrm>
          <a:prstGeom prst="rect">
            <a:avLst/>
          </a:prstGeom>
        </p:spPr>
        <p:txBody>
          <a:bodyPr numCol="9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Phase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5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7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8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Phase 9</a:t>
            </a:r>
          </a:p>
        </p:txBody>
      </p:sp>
    </p:spTree>
    <p:extLst>
      <p:ext uri="{BB962C8B-B14F-4D97-AF65-F5344CB8AC3E}">
        <p14:creationId xmlns:p14="http://schemas.microsoft.com/office/powerpoint/2010/main" val="2719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599" y="228600"/>
            <a:ext cx="43433999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Learning Outcomes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43434000" cy="29718000"/>
          </a:xfrm>
          <a:prstGeom prst="rect">
            <a:avLst/>
          </a:prstGeom>
        </p:spPr>
        <p:txBody>
          <a:bodyPr numCol="3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Learning Outcomes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Program Learning Outcomes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Track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55793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662E99-82D2-96D9-A66A-F61A8B53F571}"/>
              </a:ext>
            </a:extLst>
          </p:cNvPr>
          <p:cNvSpPr txBox="1"/>
          <p:nvPr/>
        </p:nvSpPr>
        <p:spPr>
          <a:xfrm>
            <a:off x="228599" y="228600"/>
            <a:ext cx="43433999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600" dirty="0"/>
              <a:t>Competencies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4D79E-428E-85DD-4522-AF8C0EBEBD17}"/>
              </a:ext>
            </a:extLst>
          </p:cNvPr>
          <p:cNvSpPr txBox="1"/>
          <p:nvPr/>
        </p:nvSpPr>
        <p:spPr>
          <a:xfrm>
            <a:off x="228600" y="1600200"/>
            <a:ext cx="1600200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University of Utah College of Nursing XX Program XXXXXX Specialty Track</a:t>
            </a:r>
            <a:br>
              <a:rPr lang="en-US" sz="3600" dirty="0"/>
            </a:br>
            <a:r>
              <a:rPr lang="en-US" sz="3600" dirty="0"/>
              <a:t>Author: First Last| Sheet: ## of ## | Version: ## | Last Update: MM/DD/YYYY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A4A55-69A8-4D3F-806F-4664A36BBC14}"/>
              </a:ext>
            </a:extLst>
          </p:cNvPr>
          <p:cNvSpPr txBox="1"/>
          <p:nvPr/>
        </p:nvSpPr>
        <p:spPr>
          <a:xfrm>
            <a:off x="16687800" y="1600200"/>
            <a:ext cx="26974801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600" dirty="0"/>
              <a:t>Placeholder 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0AD3A9-A839-0795-5053-A3459F1F89D6}"/>
              </a:ext>
            </a:extLst>
          </p:cNvPr>
          <p:cNvSpPr txBox="1">
            <a:spLocks/>
          </p:cNvSpPr>
          <p:nvPr/>
        </p:nvSpPr>
        <p:spPr>
          <a:xfrm>
            <a:off x="228600" y="2971800"/>
            <a:ext cx="43434000" cy="29718000"/>
          </a:xfrm>
          <a:prstGeom prst="rect">
            <a:avLst/>
          </a:prstGeom>
        </p:spPr>
        <p:txBody>
          <a:bodyPr numCol="3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Learning Outcomes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Program Learning Outcomes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Track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0748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</TotalTime>
  <Words>2293</Words>
  <Application>Microsoft Office PowerPoint</Application>
  <PresentationFormat>Custom</PresentationFormat>
  <Paragraphs>596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Program Design Documents</vt:lpstr>
      <vt:lpstr>Organization Information</vt:lpstr>
      <vt:lpstr>PowerPoint Presentation</vt:lpstr>
      <vt:lpstr>PowerPoint Presentation</vt:lpstr>
      <vt:lpstr>Program/Track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Tracking Courses</vt:lpstr>
      <vt:lpstr>Semester 1 Courses</vt:lpstr>
      <vt:lpstr>PowerPoint Presentation</vt:lpstr>
      <vt:lpstr>Semester 2 Courses</vt:lpstr>
      <vt:lpstr>Semester 3 Courses</vt:lpstr>
      <vt:lpstr>Semester 4 Courses</vt:lpstr>
      <vt:lpstr>Semester 5 Courses</vt:lpstr>
      <vt:lpstr>Slide Templates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Ian Macintosh</dc:creator>
  <cp:lastModifiedBy>Christopher Ian Macintosh</cp:lastModifiedBy>
  <cp:revision>16</cp:revision>
  <dcterms:created xsi:type="dcterms:W3CDTF">2024-04-19T15:22:57Z</dcterms:created>
  <dcterms:modified xsi:type="dcterms:W3CDTF">2024-04-20T17:40:13Z</dcterms:modified>
</cp:coreProperties>
</file>