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68" r:id="rId6"/>
    <p:sldId id="377" r:id="rId7"/>
    <p:sldId id="404" r:id="rId8"/>
    <p:sldId id="408" r:id="rId9"/>
    <p:sldId id="409" r:id="rId10"/>
    <p:sldId id="387" r:id="rId11"/>
    <p:sldId id="410" r:id="rId12"/>
    <p:sldId id="411" r:id="rId13"/>
    <p:sldId id="405" r:id="rId14"/>
    <p:sldId id="381" r:id="rId15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124" y="60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describing the context of where your project is taking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defining a specific aim and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going to talk about describing the context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haven’t finished, you should continue working on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we go any further in outlining your project, it would be good to describe the setting and current condition of where your project is being conducted.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the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do current conditions look like?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setting where your project is taking place?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patient population, staffing, system affiliation?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are the sponsors, team members, and beneficiaries of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who will directly and indirectly be impacted by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need to name specific individuals, but you can refer to people by their roles and titles.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could describe the process currently in place before you started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might consider creating a diagram or flow chart.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your capstone project part of a larger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so, describe how it fits in with the larger project or meets the goals of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any contextual factors that may impact the success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Quality improvement projects should follow standard ethical practices in healthcare.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Are there any ethical considerations relevant to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What are they?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What kind of ethical review process is used for quality improvement at your location?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Do you have any conflicts of interest?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Find an article related to ethical considerations in quality improvement relevant to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7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about the contextual factors of your project mentioned in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proper APA citations and references where appropriate.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sure to cite and add your article about ethics in quality improvement to </a:t>
            </a:r>
            <a:r>
              <a:rPr lang="en-US"/>
              <a:t>your reference list.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any tables or figures after the References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6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8213" r="67598" b="29489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3008" r="67598" b="24694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FD11A1-564D-4F65-AD3A-315D685306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4242" y="209868"/>
            <a:ext cx="1905000" cy="1905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C1D3F9-E12A-4723-B75A-ED06EC52C4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242" y="2123758"/>
            <a:ext cx="1905000" cy="190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D798FD-0C69-45BE-81DB-0CD161A6081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242" y="4037648"/>
            <a:ext cx="1905000" cy="1905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4387AA-3191-44D8-88FE-4AD7835FD7B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4242" y="59515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3A43-91E9-4CD8-9FDC-117CA0DE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9877-19E3-4E5D-BDB0-22C6B9E85B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FB3DF-3426-4C8D-BEE0-57EFA1859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763A6-07DB-4901-BAE7-85919840B3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2F7A84-A469-411D-B09E-5A7339D75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D2FEF-060F-40C4-BA90-B900683AD3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894014-A1A0-419B-8961-B61ED5ACF15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2431999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B97F5CE-7F4E-4FD7-BB1C-80C889DC271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783334"/>
            <a:ext cx="1066800" cy="106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BE4A683-9BCA-4778-902F-CB897B66E76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3062" y="1720228"/>
            <a:ext cx="1066800" cy="1066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4A45786-5870-4510-8561-57029D19DE2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17691" y="413483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CF82BB4-26AD-4360-A81F-4A3E786117A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06183" y="6288444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C507994-429D-44F5-A617-39F848C73326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99818" y="6288444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260340D-FC4A-44A2-827F-3904F968AFF4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81200" y="4256870"/>
            <a:ext cx="1066800" cy="1066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B9C4D0D-6AAA-45E0-8A83-D113BE453723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709" y="1726458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45C3-A7F7-4C87-ADA9-B187D6F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4609-97D8-4AF2-8474-BD7176E86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Ethical considerations relevant to project?</a:t>
            </a:r>
          </a:p>
          <a:p>
            <a:r>
              <a:rPr lang="en-US" dirty="0"/>
              <a:t>Ethical review process?</a:t>
            </a:r>
          </a:p>
          <a:p>
            <a:r>
              <a:rPr lang="en-US" dirty="0"/>
              <a:t>Conflicts of interest?</a:t>
            </a:r>
          </a:p>
          <a:p>
            <a:r>
              <a:rPr lang="en-US" dirty="0"/>
              <a:t>Find an article related to ethics in QI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07271-E02D-456B-B4FF-58991DCF25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506A4-A77E-4D96-9F88-DEF6570CF7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AE0BB9-212D-4C9D-A640-43C76A795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754974-164A-472C-8BD7-CCE7F4F207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1D2559-1D91-4207-86A8-06523C641C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2816" y="1024204"/>
            <a:ext cx="1905000" cy="1905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DF074B0-03C9-46E7-8416-D8AFD56E0C2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2816" y="3292438"/>
            <a:ext cx="1905000" cy="190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A23920B-0AF5-4637-9CA7-B6D4DDD3422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2816" y="556067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544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Context</vt:lpstr>
      <vt:lpstr>PowerPoint Presentation</vt:lpstr>
      <vt:lpstr>PowerPoint Presentation</vt:lpstr>
      <vt:lpstr>PowerPoint Presentation</vt:lpstr>
      <vt:lpstr>Address feedback</vt:lpstr>
      <vt:lpstr>available knowledge</vt:lpstr>
      <vt:lpstr>PowerPoint Presentation</vt:lpstr>
      <vt:lpstr>Ethical considerations</vt:lpstr>
      <vt:lpstr>assignment</vt:lpstr>
      <vt:lpstr>More to come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333</cp:revision>
  <cp:lastPrinted>2016-08-31T21:58:28Z</cp:lastPrinted>
  <dcterms:created xsi:type="dcterms:W3CDTF">2016-08-02T16:41:37Z</dcterms:created>
  <dcterms:modified xsi:type="dcterms:W3CDTF">2023-04-15T14:08:33Z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