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68" r:id="rId6"/>
    <p:sldId id="377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81" r:id="rId15"/>
    <p:sldId id="369" r:id="rId16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128" y="48"/>
      </p:cViewPr>
      <p:guideLst>
        <p:guide orient="horz" pos="216"/>
        <p:guide pos="3456"/>
        <p:guide pos="5184"/>
        <p:guide orient="horz" pos="2592"/>
        <p:guide orient="horz" pos="4872"/>
        <p:guide pos="1728"/>
      </p:guideLst>
    </p:cSldViewPr>
  </p:slideViewPr>
  <p:notesTextViewPr>
    <p:cViewPr>
      <p:scale>
        <a:sx n="100" d="100"/>
        <a:sy n="100" d="100"/>
      </p:scale>
      <p:origin x="0" y="-702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the first draft of the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was the only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now you should have met with your project preceptor and discussed the basics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You’re now ready to write a first draft of your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purpose of a problem statement, which is really more of a brief paragraph, is to convince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readers and decision-makers in your institution that the problem is serious, and that you have identified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gap(s) needing to be addressed; thus, a problem can be defined as the gap between the existing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state and the desired state of a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Some things to think about when developing a problem statement for your capstone project include: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Why are you doing this project?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problem you’re addressing?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Who is affected?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When is it a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Have any trends or patterns been identified?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Why does it matter?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Is there an existing standard or protocol that is not being met or followed?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How does it affect the patient or system?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will happen if this problem is not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a 1 to 2 paragraph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of this information will likely come from your project preceptor or other project team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having trouble writing, just create bullet points that address the questions in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(Getting something down on paper is better than not writing anything.)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problem statement mainly focuses on the local problem only.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no need to make broader connections yet.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Just describe the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problem description draft will eventually become the Problem Description section of your project proposal and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semester,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</a:t>
            </a:r>
            <a:r>
              <a:rPr lang="en-US"/>
              <a:t>into different paragraphs </a:t>
            </a:r>
            <a:r>
              <a:rPr lang="en-US" dirty="0"/>
              <a:t>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editing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do recommend that students use Grammarly.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ChatGPT</a:t>
            </a:r>
            <a:r>
              <a:rPr lang="en-US" dirty="0"/>
              <a:t> is a useful editing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ask </a:t>
            </a:r>
            <a:r>
              <a:rPr lang="en-US" dirty="0" err="1"/>
              <a:t>ChatGPT</a:t>
            </a:r>
            <a:r>
              <a:rPr lang="en-US" dirty="0"/>
              <a:t> to improve individual sentences or paragraphs.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find additional information on my Reviewing Writing GitHub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goes without saying that you alone are responsible for the content of your own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 use anything without reviewing it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difference between getting help revising content you create and having another source create content for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Professional editing services can cost between $50 to $120 per hour on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save you time and money to use appropriate tools available to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ursing.utah.edu/documents/masters-policy-and-progression20222023fina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 draft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7350-0680-41D0-9765-80422BC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A2-E316-401C-905A-E11267CA8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sz="1800" dirty="0">
                <a:latin typeface="Calibri" panose="020F0502020204030204" pitchFamily="34" charset="0"/>
              </a:rPr>
              <a:t>University of Utah College of Nursing. (2022). </a:t>
            </a:r>
            <a:r>
              <a:rPr lang="en-US" sz="1800" i="1" dirty="0">
                <a:latin typeface="Calibri" panose="020F0502020204030204" pitchFamily="34" charset="0"/>
              </a:rPr>
              <a:t>Master's of science nursing program policy and 	progression manual 2022-2023. University of Utah College of Nursing. 	</a:t>
            </a:r>
            <a:r>
              <a:rPr lang="en-US" sz="1800" i="1" dirty="0">
                <a:latin typeface="Calibri" panose="020F0502020204030204" pitchFamily="34" charset="0"/>
                <a:hlinkClick r:id="rId3"/>
              </a:rPr>
              <a:t>https://nursing.utah.edu/documents/masters-policy-and-progression20222023final</a:t>
            </a:r>
            <a:r>
              <a:rPr lang="en-US" sz="1800" i="1" dirty="0"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D54D-1A01-49E6-8E69-976C1A1391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8688-2A02-4525-9CAE-560CBB5A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C6BAA-E0C2-4230-AE4B-55BF441E4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F4CEDA-A95B-4579-9C89-8AD19F69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571" t="4717" r="77443" b="72985"/>
          <a:stretch/>
        </p:blipFill>
        <p:spPr>
          <a:xfrm>
            <a:off x="3162891" y="1913206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38132" r="67598" b="39570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8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9F64-9F3D-4842-A7AB-99D91885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CFE3-9942-4FD0-8EF9-24657DDE6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A3DB-BF5A-479D-9BD7-AF3860A87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28814-9773-46F3-90A6-69DFB007F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796648-14B7-44F8-A00C-0B9A51B81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B90E6A-6E79-4829-A63A-B1949754D5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1101A2-9C83-488C-B5DA-8117A770C0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114300"/>
            <a:ext cx="7620000" cy="762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49D0D00-9D45-403F-BC45-7E0A5172B85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9899" y="816972"/>
            <a:ext cx="1553001" cy="15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676B-D896-4CDB-B314-1D9F1CFB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5B03-B4C3-42CE-9351-47AF7D197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11E8-22AD-45A8-8DE8-4CD4DEC54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13BA-92B6-4C52-B3AF-077D17906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BF16A7-9572-4170-A883-6F1248514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5B5A51-20E7-408E-A51F-D06E5A77F1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FBFEA5D-3380-44BB-A526-C0598A08348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132" y="2151677"/>
            <a:ext cx="1066800" cy="1066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463DC6-51C5-4205-9452-B22318A0721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5388" y="2151677"/>
            <a:ext cx="1066800" cy="106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33404F4-4334-4DB1-A38D-CC2896BF34C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6760" y="2151677"/>
            <a:ext cx="1066800" cy="1066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A853F1-5589-4C2F-86BA-A886A0946A8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4016" y="2151677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5D9E9D-4FEA-44FA-959A-1F1B70107D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22642" y="2151677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AA2999-C653-4D1A-B539-051386372AE0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8303" y="4757706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65CCB46-FFCA-4867-BA0D-8836719A8600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42235" y="4757706"/>
            <a:ext cx="1066800" cy="10668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A3281EE-8330-417A-98A7-8CD4B4D9DA01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06167" y="4757706"/>
            <a:ext cx="1066800" cy="1066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EDC4CF7-295B-4251-8FC3-5F53B60584EF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70100" y="4757706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54891E-67E8-4A57-82F8-2358274AA18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793543"/>
            <a:ext cx="1066800" cy="106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C76A5BB-CEC7-4146-B448-A1DD089D13E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6200" y="3581400"/>
            <a:ext cx="1066800" cy="1066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7326406-D1DA-49FC-9100-3AAE5D0AB34B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6200" y="53692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4CFF-A7E0-4F6A-8E24-4A01E457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36F-A2E8-4B44-BACF-C96F78ACE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00DC-6A49-49B6-8B90-678F04F05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18F42-B102-46A0-841A-B97D7DA30D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8DC392-EE96-4087-BDBB-19331619A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577E0-59AB-4469-B88E-A82A295EE9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(University of Utah College of Nursing, 2022)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8041A4-C7F2-4F0F-A9C5-5AC2C488FC4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233497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52E59BC-700E-4D3E-AB86-F00180EB669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237" y="1755032"/>
            <a:ext cx="19050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28E08-1975-44D2-853F-FE86D71D7EE0}"/>
              </a:ext>
            </a:extLst>
          </p:cNvPr>
          <p:cNvSpPr txBox="1"/>
          <p:nvPr/>
        </p:nvSpPr>
        <p:spPr>
          <a:xfrm>
            <a:off x="5726063" y="3857460"/>
            <a:ext cx="506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https://github.com/cmcntsh/ReviewingWriting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022717-4D5F-4ABB-AC9E-63BA39F1CBB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237" y="4454997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B4AB18-DEE8-48FB-BFC4-54BDAB84ADD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8699" y="6338176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CD34521-3857-4DC7-A98F-ACE0CFCB3E3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3700" y="6338176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25D955E-75E2-460A-8734-145510ABC7FF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26337" y="490804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Props1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798</Words>
  <Application>Microsoft Office PowerPoint</Application>
  <PresentationFormat>Custom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Problem statement draft</vt:lpstr>
      <vt:lpstr>PowerPoint Presentation</vt:lpstr>
      <vt:lpstr>PowerPoint Presentation</vt:lpstr>
      <vt:lpstr>PowerPoint Presentation</vt:lpstr>
      <vt:lpstr>Purpose</vt:lpstr>
      <vt:lpstr>Potential elements</vt:lpstr>
      <vt:lpstr>Assignment</vt:lpstr>
      <vt:lpstr>Writing tip</vt:lpstr>
      <vt:lpstr>Editing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319</cp:revision>
  <cp:lastPrinted>2016-08-31T21:58:28Z</cp:lastPrinted>
  <dcterms:created xsi:type="dcterms:W3CDTF">2016-08-02T16:41:37Z</dcterms:created>
  <dcterms:modified xsi:type="dcterms:W3CDTF">2023-04-10T05:10:20Z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