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368" r:id="rId6"/>
    <p:sldId id="377" r:id="rId7"/>
    <p:sldId id="422" r:id="rId8"/>
    <p:sldId id="437" r:id="rId9"/>
    <p:sldId id="409" r:id="rId10"/>
    <p:sldId id="431" r:id="rId11"/>
    <p:sldId id="432" r:id="rId12"/>
    <p:sldId id="434" r:id="rId13"/>
    <p:sldId id="428" r:id="rId14"/>
    <p:sldId id="438" r:id="rId15"/>
    <p:sldId id="405" r:id="rId16"/>
    <p:sldId id="388" r:id="rId17"/>
    <p:sldId id="381" r:id="rId18"/>
    <p:sldId id="412" r:id="rId19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074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defining the methods and deliverables that you plan to use to meet your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also think about how you will analyze any data you collect.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type of data will each instrument or tool generate?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 you intend to analyze each type of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using any existing tools or instruments, you need to describe them and cite relevant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creating any questionnaires or other artifacts, describe what it is and provide a rough outline.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least create a placeholder table, figure, or appendix item that represents what you intend to create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survey you intend to create, you could create a table that lists potential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 what type of data you expect to see from each instrument and how you intend to analyze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writing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using any instruments like questionnaires or surveys, those will be described in the Measures section of your project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writing you can do this semester; the easier next semester will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I will be looking for well-formed paragraphs with topic sentences and supporting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check for well-formed paragraphs is try reverse outlining.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you write your paragraph, highlight your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 usually like to use light-gray to highlight topic sentences.)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check to see if the supporting statements in the paragraph support the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they don’t all seem to support the topic sentence, then you need to write a broader topic sentence or split the paragraph into different paragraphs with separate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the methods and deliverables for your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 will talk about the instruments you may use or create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5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looked at this example that used a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also looked at this example that mentions creating the clinical practice guideline and educational material.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methods for this evaluation objective uses a structured questionnaire.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you using any tools or instruments as part of your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they already exist, or do you need to create your own?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any literature published about existing tools?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developing your own, how will you verify it is sound?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are you going to collect data? Will you need to use a tool like REDCap?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Objectives, methods, deliverables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84C7-2F66-443C-B6CC-7EAE3B77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359-AFC3-46D8-B48A-B3D4E505F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type of data do you intend to collect?</a:t>
            </a:r>
          </a:p>
          <a:p>
            <a:r>
              <a:rPr lang="en-US" dirty="0"/>
              <a:t>How will you analyze 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1F940-4EF9-4C85-B610-BCA1777F41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79190-B8D7-44DD-A838-80D4C1452A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4CF4BD-B4F2-4BD7-B0D2-8CDCAED0E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FA638F-88CD-4ABF-B5CB-D578F386B4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50047C7-B922-47EB-8C78-F93C8750A0D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1142" y="1019507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6698D42-E9DF-4FAD-93E7-F12B641F37F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1142" y="3053951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C2EB117-6F4E-44BA-9F76-7D0096E72EC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91142" y="508839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183-B537-4AD3-98C0-EB4738B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197-5634-43CA-ADC6-3B66FC8F6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E868-A30E-4164-BB31-D399E52E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9064-A670-4E62-89ED-74A239650E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DB8B4-431F-48B3-8374-9DD19B18E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A2FA6-C162-46A0-B8C1-022564BCF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CE86A6-8EB4-4526-855C-294EB85279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104481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44C8DE-D9F5-4436-A1F0-7B0797824F0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68335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465B8A7-53FE-49BE-8307-63E0FEFF62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3202915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D1DFAF-B123-4BDB-88A7-616456EAE53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288" y="51183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70F5-58DA-4587-9C94-AC16306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E60F-60DC-42A6-8442-FCF08A102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4E42-31D7-4711-BB2E-434AB99D8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582EA-C881-4893-9561-87F5E0AAB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51787-019C-4F5B-9527-CDE82F855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8226E-1B51-4A38-897E-E6134DAB5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62635" r="67598" b="15067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67554" r="67598" b="10148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2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1618151"/>
              </p:ext>
            </p:extLst>
          </p:nvPr>
        </p:nvGraphicFramePr>
        <p:xfrm>
          <a:off x="828675" y="2114550"/>
          <a:ext cx="9594849" cy="314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 provider knowledge and interest in opioid prescribing changes and identify opioid prescribing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an open-ended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survey</a:t>
                      </a:r>
                      <a:r>
                        <a:rPr lang="en-US" dirty="0"/>
                        <a:t> to assess providers’ knowledge, interest, and attitudes about opioid education.</a:t>
                      </a:r>
                    </a:p>
                    <a:p>
                      <a:r>
                        <a:rPr lang="en-US" dirty="0"/>
                        <a:t>Use EHR reporting tool to get provider prescribing practices and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 of common themes from the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survey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Descriptive statistics of opioid prescribing rates.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676379"/>
              </p:ext>
            </p:extLst>
          </p:nvPr>
        </p:nvGraphicFramePr>
        <p:xfrm>
          <a:off x="828675" y="2114550"/>
          <a:ext cx="9594849" cy="215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an opioid clinical practice guideline that is specific to the needs of the clinic.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the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clinical practice guideline</a:t>
                      </a:r>
                      <a:r>
                        <a:rPr lang="en-US" dirty="0"/>
                        <a:t> based on survey results and chart review.</a:t>
                      </a:r>
                    </a:p>
                    <a:p>
                      <a:r>
                        <a:rPr lang="en-US" dirty="0"/>
                        <a:t>Create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educational material</a:t>
                      </a:r>
                      <a:r>
                        <a:rPr lang="en-US" dirty="0"/>
                        <a:t> about the CPG.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Clinical practice guideline</a:t>
                      </a:r>
                    </a:p>
                    <a:p>
                      <a:r>
                        <a:rPr lang="en-US" dirty="0"/>
                        <a:t>PowerPoint presentation</a:t>
                      </a:r>
                    </a:p>
                    <a:p>
                      <a:r>
                        <a:rPr lang="en-US" dirty="0"/>
                        <a:t>Printed reference material</a:t>
                      </a:r>
                    </a:p>
                    <a:p>
                      <a:r>
                        <a:rPr lang="en-US" dirty="0"/>
                        <a:t>Electronic copy of reference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989484"/>
              </p:ext>
            </p:extLst>
          </p:nvPr>
        </p:nvGraphicFramePr>
        <p:xfrm>
          <a:off x="828675" y="2114550"/>
          <a:ext cx="9594849" cy="380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Evaluate the feasibility, usability, and satisfaction of the effectiveness of decreasing the frequency and dose of opioid prescribing.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Survey providers using a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structured questionnaire </a:t>
                      </a:r>
                      <a:r>
                        <a:rPr lang="en-US" dirty="0"/>
                        <a:t>regarding the feasibility, usability, and satisfaction with the CPG. Ask about barriers and facilitators to continued use of the CPG. Collect post-intervention EHR data regarding prescribing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Descriptive statistics from survey data. Analysis of prescribing rate change statistics.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3CB4-6EA2-4A01-8241-8FD5378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320C-977B-4D98-A405-134062EA2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 you using established tools, or are you creating your own?</a:t>
            </a:r>
          </a:p>
          <a:p>
            <a:r>
              <a:rPr lang="en-US" dirty="0"/>
              <a:t>Does the tool have published evidence? (description, reliability, validity)</a:t>
            </a:r>
          </a:p>
          <a:p>
            <a:r>
              <a:rPr lang="en-US" dirty="0"/>
              <a:t>If you developed a survey or questionnaire, how did you verify it? (i.e., content experts)</a:t>
            </a:r>
          </a:p>
          <a:p>
            <a:r>
              <a:rPr lang="en-US" dirty="0"/>
              <a:t>How are you going to collect data? Will you need to set up a survey online using a tool like REDCap?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1429C-96DC-49D7-858C-89F81A53B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5F486-E11D-4D20-A371-11CDFBB714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ED931-3B19-442A-86B1-0F75D74F1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25A869-E305-40D4-816F-CDB72C7A59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Props1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6057</TotalTime>
  <Words>920</Words>
  <Application>Microsoft Office PowerPoint</Application>
  <PresentationFormat>Custom</PresentationFormat>
  <Paragraphs>117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Objectives, methods, deliverables</vt:lpstr>
      <vt:lpstr>PowerPoint Presentation</vt:lpstr>
      <vt:lpstr>PowerPoint Presentation</vt:lpstr>
      <vt:lpstr>PowerPoint Presentation</vt:lpstr>
      <vt:lpstr>Address feedback</vt:lpstr>
      <vt:lpstr>Assess objective example</vt:lpstr>
      <vt:lpstr>develop objective example</vt:lpstr>
      <vt:lpstr>evaluate objective example</vt:lpstr>
      <vt:lpstr>Tools/instruments</vt:lpstr>
      <vt:lpstr>analyses</vt:lpstr>
      <vt:lpstr>assignment</vt:lpstr>
      <vt:lpstr>Writing tip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347</cp:revision>
  <cp:lastPrinted>2016-08-31T21:58:28Z</cp:lastPrinted>
  <dcterms:created xsi:type="dcterms:W3CDTF">2016-08-02T16:41:37Z</dcterms:created>
  <dcterms:modified xsi:type="dcterms:W3CDTF">2023-04-13T03:32:55Z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