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9BD17-CA86-4EE5-859F-08829D7B5BB0}" v="12" dt="2019-04-10T02:10:1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cintosh" userId="14dd4ef2642f5a57" providerId="LiveId" clId="{5949BD17-CA86-4EE5-859F-08829D7B5BB0}"/>
    <pc:docChg chg="addSld modSld">
      <pc:chgData name="Chris Macintosh" userId="14dd4ef2642f5a57" providerId="LiveId" clId="{5949BD17-CA86-4EE5-859F-08829D7B5BB0}" dt="2019-04-10T02:10:48.462" v="194" actId="20577"/>
      <pc:docMkLst>
        <pc:docMk/>
      </pc:docMkLst>
      <pc:sldChg chg="modSp add">
        <pc:chgData name="Chris Macintosh" userId="14dd4ef2642f5a57" providerId="LiveId" clId="{5949BD17-CA86-4EE5-859F-08829D7B5BB0}" dt="2019-04-10T01:47:03.976" v="24" actId="20577"/>
        <pc:sldMkLst>
          <pc:docMk/>
          <pc:sldMk cId="2610545233" sldId="257"/>
        </pc:sldMkLst>
        <pc:spChg chg="mod">
          <ac:chgData name="Chris Macintosh" userId="14dd4ef2642f5a57" providerId="LiveId" clId="{5949BD17-CA86-4EE5-859F-08829D7B5BB0}" dt="2019-04-10T01:47:03.976" v="24" actId="20577"/>
          <ac:spMkLst>
            <pc:docMk/>
            <pc:sldMk cId="2610545233" sldId="257"/>
            <ac:spMk id="2" creationId="{74F05772-0B48-4AF2-8F06-5465D7A12227}"/>
          </ac:spMkLst>
        </pc:spChg>
      </pc:sldChg>
      <pc:sldChg chg="modSp add">
        <pc:chgData name="Chris Macintosh" userId="14dd4ef2642f5a57" providerId="LiveId" clId="{5949BD17-CA86-4EE5-859F-08829D7B5BB0}" dt="2019-04-10T01:47:48.765" v="45" actId="20577"/>
        <pc:sldMkLst>
          <pc:docMk/>
          <pc:sldMk cId="1930903368" sldId="258"/>
        </pc:sldMkLst>
        <pc:spChg chg="mod">
          <ac:chgData name="Chris Macintosh" userId="14dd4ef2642f5a57" providerId="LiveId" clId="{5949BD17-CA86-4EE5-859F-08829D7B5BB0}" dt="2019-04-10T01:47:48.765" v="45" actId="20577"/>
          <ac:spMkLst>
            <pc:docMk/>
            <pc:sldMk cId="1930903368" sldId="258"/>
            <ac:spMk id="2" creationId="{CFEB5DD6-9E93-4DC9-B3D2-3433E00A0076}"/>
          </ac:spMkLst>
        </pc:spChg>
      </pc:sldChg>
      <pc:sldChg chg="modSp add">
        <pc:chgData name="Chris Macintosh" userId="14dd4ef2642f5a57" providerId="LiveId" clId="{5949BD17-CA86-4EE5-859F-08829D7B5BB0}" dt="2019-04-10T01:48:04.151" v="64" actId="20577"/>
        <pc:sldMkLst>
          <pc:docMk/>
          <pc:sldMk cId="1987415011" sldId="259"/>
        </pc:sldMkLst>
        <pc:spChg chg="mod">
          <ac:chgData name="Chris Macintosh" userId="14dd4ef2642f5a57" providerId="LiveId" clId="{5949BD17-CA86-4EE5-859F-08829D7B5BB0}" dt="2019-04-10T01:48:04.151" v="64" actId="20577"/>
          <ac:spMkLst>
            <pc:docMk/>
            <pc:sldMk cId="1987415011" sldId="259"/>
            <ac:spMk id="2" creationId="{02864A6F-F7A2-4F18-A8E6-2248EF170B4A}"/>
          </ac:spMkLst>
        </pc:spChg>
      </pc:sldChg>
      <pc:sldChg chg="modSp add">
        <pc:chgData name="Chris Macintosh" userId="14dd4ef2642f5a57" providerId="LiveId" clId="{5949BD17-CA86-4EE5-859F-08829D7B5BB0}" dt="2019-04-10T01:48:59.872" v="85" actId="20577"/>
        <pc:sldMkLst>
          <pc:docMk/>
          <pc:sldMk cId="866304227" sldId="260"/>
        </pc:sldMkLst>
        <pc:spChg chg="mod">
          <ac:chgData name="Chris Macintosh" userId="14dd4ef2642f5a57" providerId="LiveId" clId="{5949BD17-CA86-4EE5-859F-08829D7B5BB0}" dt="2019-04-10T01:48:59.872" v="85" actId="20577"/>
          <ac:spMkLst>
            <pc:docMk/>
            <pc:sldMk cId="866304227" sldId="260"/>
            <ac:spMk id="2" creationId="{BCD19EF6-1C86-4FB1-92C9-F23365A3561D}"/>
          </ac:spMkLst>
        </pc:spChg>
      </pc:sldChg>
      <pc:sldChg chg="modSp add">
        <pc:chgData name="Chris Macintosh" userId="14dd4ef2642f5a57" providerId="LiveId" clId="{5949BD17-CA86-4EE5-859F-08829D7B5BB0}" dt="2019-04-10T01:49:17.598" v="121" actId="20577"/>
        <pc:sldMkLst>
          <pc:docMk/>
          <pc:sldMk cId="4048518" sldId="261"/>
        </pc:sldMkLst>
        <pc:spChg chg="mod">
          <ac:chgData name="Chris Macintosh" userId="14dd4ef2642f5a57" providerId="LiveId" clId="{5949BD17-CA86-4EE5-859F-08829D7B5BB0}" dt="2019-04-10T01:49:09.124" v="101" actId="20577"/>
          <ac:spMkLst>
            <pc:docMk/>
            <pc:sldMk cId="4048518" sldId="261"/>
            <ac:spMk id="2" creationId="{964E5094-3E41-4372-B193-043E7FD66E0C}"/>
          </ac:spMkLst>
        </pc:spChg>
        <pc:spChg chg="mod">
          <ac:chgData name="Chris Macintosh" userId="14dd4ef2642f5a57" providerId="LiveId" clId="{5949BD17-CA86-4EE5-859F-08829D7B5BB0}" dt="2019-04-10T01:49:17.598" v="121" actId="20577"/>
          <ac:spMkLst>
            <pc:docMk/>
            <pc:sldMk cId="4048518" sldId="261"/>
            <ac:spMk id="3" creationId="{08CE9D6E-2B59-49AA-BB7C-CBF705929087}"/>
          </ac:spMkLst>
        </pc:spChg>
      </pc:sldChg>
      <pc:sldChg chg="modSp add">
        <pc:chgData name="Chris Macintosh" userId="14dd4ef2642f5a57" providerId="LiveId" clId="{5949BD17-CA86-4EE5-859F-08829D7B5BB0}" dt="2019-04-10T01:49:26.820" v="129" actId="20577"/>
        <pc:sldMkLst>
          <pc:docMk/>
          <pc:sldMk cId="3952867617" sldId="262"/>
        </pc:sldMkLst>
        <pc:spChg chg="mod">
          <ac:chgData name="Chris Macintosh" userId="14dd4ef2642f5a57" providerId="LiveId" clId="{5949BD17-CA86-4EE5-859F-08829D7B5BB0}" dt="2019-04-10T01:49:26.820" v="129" actId="20577"/>
          <ac:spMkLst>
            <pc:docMk/>
            <pc:sldMk cId="3952867617" sldId="262"/>
            <ac:spMk id="2" creationId="{054AEE0C-A01A-4AA8-9D75-06378BD34684}"/>
          </ac:spMkLst>
        </pc:spChg>
      </pc:sldChg>
      <pc:sldChg chg="modSp add">
        <pc:chgData name="Chris Macintosh" userId="14dd4ef2642f5a57" providerId="LiveId" clId="{5949BD17-CA86-4EE5-859F-08829D7B5BB0}" dt="2019-04-10T01:49:35.771" v="139" actId="20577"/>
        <pc:sldMkLst>
          <pc:docMk/>
          <pc:sldMk cId="2919360974" sldId="263"/>
        </pc:sldMkLst>
        <pc:spChg chg="mod">
          <ac:chgData name="Chris Macintosh" userId="14dd4ef2642f5a57" providerId="LiveId" clId="{5949BD17-CA86-4EE5-859F-08829D7B5BB0}" dt="2019-04-10T01:49:35.771" v="139" actId="20577"/>
          <ac:spMkLst>
            <pc:docMk/>
            <pc:sldMk cId="2919360974" sldId="263"/>
            <ac:spMk id="2" creationId="{D85EEF64-4744-490D-85D0-E1F0BD5B75D0}"/>
          </ac:spMkLst>
        </pc:spChg>
      </pc:sldChg>
      <pc:sldChg chg="modSp add">
        <pc:chgData name="Chris Macintosh" userId="14dd4ef2642f5a57" providerId="LiveId" clId="{5949BD17-CA86-4EE5-859F-08829D7B5BB0}" dt="2019-04-10T01:49:45.692" v="159" actId="20577"/>
        <pc:sldMkLst>
          <pc:docMk/>
          <pc:sldMk cId="2912189511" sldId="264"/>
        </pc:sldMkLst>
        <pc:spChg chg="mod">
          <ac:chgData name="Chris Macintosh" userId="14dd4ef2642f5a57" providerId="LiveId" clId="{5949BD17-CA86-4EE5-859F-08829D7B5BB0}" dt="2019-04-10T01:49:45.692" v="159" actId="20577"/>
          <ac:spMkLst>
            <pc:docMk/>
            <pc:sldMk cId="2912189511" sldId="264"/>
            <ac:spMk id="2" creationId="{BDB16258-14DC-4633-A64D-96533486D696}"/>
          </ac:spMkLst>
        </pc:spChg>
      </pc:sldChg>
      <pc:sldChg chg="modSp add">
        <pc:chgData name="Chris Macintosh" userId="14dd4ef2642f5a57" providerId="LiveId" clId="{5949BD17-CA86-4EE5-859F-08829D7B5BB0}" dt="2019-04-10T01:49:52.396" v="168" actId="20577"/>
        <pc:sldMkLst>
          <pc:docMk/>
          <pc:sldMk cId="1208034222" sldId="265"/>
        </pc:sldMkLst>
        <pc:spChg chg="mod">
          <ac:chgData name="Chris Macintosh" userId="14dd4ef2642f5a57" providerId="LiveId" clId="{5949BD17-CA86-4EE5-859F-08829D7B5BB0}" dt="2019-04-10T01:49:52.396" v="168" actId="20577"/>
          <ac:spMkLst>
            <pc:docMk/>
            <pc:sldMk cId="1208034222" sldId="265"/>
            <ac:spMk id="2" creationId="{75FEFBD2-613B-4904-83BD-7E140BFD1EB8}"/>
          </ac:spMkLst>
        </pc:spChg>
      </pc:sldChg>
      <pc:sldChg chg="modSp add">
        <pc:chgData name="Chris Macintosh" userId="14dd4ef2642f5a57" providerId="LiveId" clId="{5949BD17-CA86-4EE5-859F-08829D7B5BB0}" dt="2019-04-10T01:50:01.161" v="174" actId="20577"/>
        <pc:sldMkLst>
          <pc:docMk/>
          <pc:sldMk cId="503950340" sldId="266"/>
        </pc:sldMkLst>
        <pc:spChg chg="mod">
          <ac:chgData name="Chris Macintosh" userId="14dd4ef2642f5a57" providerId="LiveId" clId="{5949BD17-CA86-4EE5-859F-08829D7B5BB0}" dt="2019-04-10T01:50:01.161" v="174" actId="20577"/>
          <ac:spMkLst>
            <pc:docMk/>
            <pc:sldMk cId="503950340" sldId="266"/>
            <ac:spMk id="2" creationId="{21284F3D-2F22-4222-90A5-D8D497469FAA}"/>
          </ac:spMkLst>
        </pc:spChg>
      </pc:sldChg>
      <pc:sldChg chg="addSp delSp modSp add">
        <pc:chgData name="Chris Macintosh" userId="14dd4ef2642f5a57" providerId="LiveId" clId="{5949BD17-CA86-4EE5-859F-08829D7B5BB0}" dt="2019-04-10T02:10:48.462" v="194" actId="20577"/>
        <pc:sldMkLst>
          <pc:docMk/>
          <pc:sldMk cId="2507877369" sldId="267"/>
        </pc:sldMkLst>
        <pc:spChg chg="mod">
          <ac:chgData name="Chris Macintosh" userId="14dd4ef2642f5a57" providerId="LiveId" clId="{5949BD17-CA86-4EE5-859F-08829D7B5BB0}" dt="2019-04-10T02:10:48.462" v="194" actId="20577"/>
          <ac:spMkLst>
            <pc:docMk/>
            <pc:sldMk cId="2507877369" sldId="267"/>
            <ac:spMk id="2" creationId="{97B83911-0F30-4744-A791-FD1B30CBBA05}"/>
          </ac:spMkLst>
        </pc:spChg>
        <pc:spChg chg="del">
          <ac:chgData name="Chris Macintosh" userId="14dd4ef2642f5a57" providerId="LiveId" clId="{5949BD17-CA86-4EE5-859F-08829D7B5BB0}" dt="2019-04-10T02:10:11.342" v="176" actId="931"/>
          <ac:spMkLst>
            <pc:docMk/>
            <pc:sldMk cId="2507877369" sldId="267"/>
            <ac:spMk id="3" creationId="{CC073AA5-D6C8-4A11-8646-AC8040DA4874}"/>
          </ac:spMkLst>
        </pc:spChg>
        <pc:picChg chg="add mod">
          <ac:chgData name="Chris Macintosh" userId="14dd4ef2642f5a57" providerId="LiveId" clId="{5949BD17-CA86-4EE5-859F-08829D7B5BB0}" dt="2019-04-10T02:10:14.521" v="178" actId="962"/>
          <ac:picMkLst>
            <pc:docMk/>
            <pc:sldMk cId="2507877369" sldId="267"/>
            <ac:picMk id="5" creationId="{842B9659-AD5F-4474-AFF1-CB0D1002A7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BF6-5781-4DAE-A1D3-FC8C2B9A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CDAB-905A-420F-A402-6F4C658D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64FB-A6F0-447B-A267-EE2A018F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E577-249A-4A15-97DD-65FDD177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4EB-8B6D-4ADD-B8DC-37A29F0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FCB5-92DA-46BC-BF7F-DF89394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39B3-D167-45F6-BC40-2FFF624D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6BDA-C8F2-4BF1-AB92-778DB07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358D-E85F-4E57-A82D-C62739D2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0FBA-551E-454A-9C52-9858C67A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7B493-177A-485A-AED5-A85667A3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BFAB-D737-47D6-8DC5-811D7D9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6766-48EF-4E75-8319-0748FCEA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BD5F-5A84-4D75-B641-5F52610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27A2-A832-437E-9242-FA0AB1B0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C11-9A37-4A42-BC94-5D36DB0B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EA50-8113-4FCF-8713-F33238C2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9F47-E790-49B7-B4C3-253CBEB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3B8-7312-497F-A31A-8CB2E0E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381F-8AF7-45A6-9211-9A35827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638-0C26-438D-808D-3705D841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E16E-FB45-4A68-B45F-90840D74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DDC2-6573-4C6B-8917-CA3B27D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D528-59D4-488C-A3F1-945454E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C936-5668-4201-963B-3A608251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D5E4-63E2-456C-BD11-3DFD37F0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BDCE-A8AC-4998-AA2B-AF8CD2D25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9281-9FFF-41BD-A1A9-619BB147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5A75-F485-45DB-B204-3985034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019D-C63C-40F6-9ED1-3CA3F5D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74F6-656C-4A73-9CF4-15FC446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E4E-8F38-4CB2-B2E8-71B8B03E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4367-0CAE-42AA-82EA-74F726F8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ECF0-7B08-42F9-8B1F-47724575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3175-92C0-4142-A071-CA4A0EB5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EBD56-F624-4FCF-9696-2D482CBD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FB59-0587-4CB0-B087-ED6F41A0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11309-20FE-4663-84E7-769359D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5709-F8E6-4E7E-AA08-22451BB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31CE-F567-421D-B3A3-896173FF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5D86-7FE5-4212-8131-A276D4DD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C2BCD-9780-4945-B5E1-D25F5DAC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D6FE-ED77-4E6D-9A33-DB5883B6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19530-3696-4F68-B522-0B6C44D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8B36-2B4B-49F4-92A6-2E3BF75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38DC-E6A3-47D8-875A-8B62DA25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5AFB-851D-4CAB-B2AD-9B93A871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8CF6-D6E4-4EB9-85D3-08AF4158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F96AB-047A-43BF-BA54-103F4596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48EC-CD12-45AD-9E95-5EC280D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1E37-B18F-4BD5-9FD4-00B50632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8069-17E8-4636-97D9-44F5A22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D4-6AC5-407B-9B29-A246AAAE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6C78D-94E5-48C7-ACB6-35AC905C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5651-CA52-40D9-8718-0D6459DE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99405-C9B4-4C69-96EA-E5C174D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E7F3-795B-4545-A4A7-70669C0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CB6C-6B01-4EDB-B7EC-B90A75B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76AB-B2A5-4C97-9C22-9A9892E5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00AD-84FF-49B2-93C8-29A045C9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14BF-956C-4248-8444-88A36042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4BD8-4E36-4C77-B858-43B7453118D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3D2-8E41-45D3-AC15-DC0739860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064-2964-483F-8064-46D6043E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2BA6-D537-4562-A453-C5DBB272A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0A58-3A17-4772-87ED-646AB3387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BD2-613B-4904-83BD-7E140BF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C389-1D8B-4C64-9797-2840277E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4F3D-2F22-4222-90A5-D8D4974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B98C-6159-4B00-B30F-0C4CC8EB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911-0F30-4744-A791-FD1B30CB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B9659-AD5F-4474-AFF1-CB0D1002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5" y="3096532"/>
            <a:ext cx="4923809" cy="1809524"/>
          </a:xfrm>
        </p:spPr>
      </p:pic>
    </p:spTree>
    <p:extLst>
      <p:ext uri="{BB962C8B-B14F-4D97-AF65-F5344CB8AC3E}">
        <p14:creationId xmlns:p14="http://schemas.microsoft.com/office/powerpoint/2010/main" val="25078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5DD6-9E93-4DC9-B3D2-3433E00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to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3B7E-1A33-412E-A5A9-B2649A6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5772-0B48-4AF2-8F06-5465D7A1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FC4D-A36E-4180-9720-AC0FEC58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A6F-F7A2-4F18-A8E6-2248EF17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CFB1-D870-4ABA-84E0-1BC1AC69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9EF6-1C86-4FB1-92C9-F23365A3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A437-B813-43C3-B54C-9F0B351D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5094-3E41-4372-B193-043E7FD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9D6E-2B59-49AA-BB7C-CBF70592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Dichotomous variable</a:t>
            </a:r>
          </a:p>
        </p:txBody>
      </p:sp>
    </p:spTree>
    <p:extLst>
      <p:ext uri="{BB962C8B-B14F-4D97-AF65-F5344CB8AC3E}">
        <p14:creationId xmlns:p14="http://schemas.microsoft.com/office/powerpoint/2010/main" val="40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EE0C-A01A-4AA8-9D75-06378BD3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2C29-A724-4131-AEB3-6C6CFE8D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EF64-4744-490D-85D0-E1F0BD5B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19D-B378-4B3F-8DE9-FDD832DD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6258-14DC-4633-A64D-96533486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7CB3-C894-4667-95FC-D069C46C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1</vt:lpstr>
      <vt:lpstr>Concepts to focus on</vt:lpstr>
      <vt:lpstr>Independent Variable</vt:lpstr>
      <vt:lpstr>Dependent Variable</vt:lpstr>
      <vt:lpstr>Categorical Variable</vt:lpstr>
      <vt:lpstr>Binary Variable</vt:lpstr>
      <vt:lpstr>Nominal</vt:lpstr>
      <vt:lpstr>Ordinal</vt:lpstr>
      <vt:lpstr>Continuous Variable</vt:lpstr>
      <vt:lpstr>Interval</vt:lpstr>
      <vt:lpstr>Ratio</vt:lpstr>
      <vt:lpstr>Analysis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Chris Macintosh</dc:creator>
  <cp:lastModifiedBy>Chris Macintosh</cp:lastModifiedBy>
  <cp:revision>1</cp:revision>
  <dcterms:created xsi:type="dcterms:W3CDTF">2019-04-10T01:39:51Z</dcterms:created>
  <dcterms:modified xsi:type="dcterms:W3CDTF">2019-04-10T02:10:53Z</dcterms:modified>
</cp:coreProperties>
</file>