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8" r:id="rId5"/>
    <p:sldId id="271" r:id="rId6"/>
    <p:sldId id="273" r:id="rId7"/>
    <p:sldId id="274" r:id="rId8"/>
    <p:sldId id="272" r:id="rId9"/>
    <p:sldId id="275" r:id="rId10"/>
    <p:sldId id="269" r:id="rId11"/>
    <p:sldId id="270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28BBC-8025-42EE-B16C-100ACCF90F3A}" v="19" dt="2019-09-23T04:02:15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cintosh" userId="14dd4ef2642f5a57" providerId="LiveId" clId="{0B728BBC-8025-42EE-B16C-100ACCF90F3A}"/>
    <pc:docChg chg="undo custSel mod addSld delSld modSld">
      <pc:chgData name="Chris Macintosh" userId="14dd4ef2642f5a57" providerId="LiveId" clId="{0B728BBC-8025-42EE-B16C-100ACCF90F3A}" dt="2019-09-23T04:12:36.338" v="3797" actId="20577"/>
      <pc:docMkLst>
        <pc:docMk/>
      </pc:docMkLst>
      <pc:sldChg chg="addSp modSp mod setBg">
        <pc:chgData name="Chris Macintosh" userId="14dd4ef2642f5a57" providerId="LiveId" clId="{0B728BBC-8025-42EE-B16C-100ACCF90F3A}" dt="2019-09-23T04:07:41.480" v="3639" actId="27636"/>
        <pc:sldMkLst>
          <pc:docMk/>
          <pc:sldMk cId="743171864" sldId="256"/>
        </pc:sldMkLst>
        <pc:spChg chg="mod">
          <ac:chgData name="Chris Macintosh" userId="14dd4ef2642f5a57" providerId="LiveId" clId="{0B728BBC-8025-42EE-B16C-100ACCF90F3A}" dt="2019-09-23T03:23:45.621" v="3560" actId="26606"/>
          <ac:spMkLst>
            <pc:docMk/>
            <pc:sldMk cId="743171864" sldId="256"/>
            <ac:spMk id="2" creationId="{59EE2BA6-D537-4562-A453-C5DBB272A523}"/>
          </ac:spMkLst>
        </pc:spChg>
        <pc:spChg chg="mod">
          <ac:chgData name="Chris Macintosh" userId="14dd4ef2642f5a57" providerId="LiveId" clId="{0B728BBC-8025-42EE-B16C-100ACCF90F3A}" dt="2019-09-23T04:07:41.480" v="3639" actId="27636"/>
          <ac:spMkLst>
            <pc:docMk/>
            <pc:sldMk cId="743171864" sldId="256"/>
            <ac:spMk id="3" creationId="{5B0C0A58-3A17-4772-87ED-646AB3387B79}"/>
          </ac:spMkLst>
        </pc:spChg>
        <pc:spChg chg="add">
          <ac:chgData name="Chris Macintosh" userId="14dd4ef2642f5a57" providerId="LiveId" clId="{0B728BBC-8025-42EE-B16C-100ACCF90F3A}" dt="2019-09-23T03:23:45.621" v="3560" actId="26606"/>
          <ac:spMkLst>
            <pc:docMk/>
            <pc:sldMk cId="743171864" sldId="256"/>
            <ac:spMk id="10" creationId="{1045B59B-615E-4718-A150-42DE5D03E1C8}"/>
          </ac:spMkLst>
        </pc:spChg>
        <pc:spChg chg="add">
          <ac:chgData name="Chris Macintosh" userId="14dd4ef2642f5a57" providerId="LiveId" clId="{0B728BBC-8025-42EE-B16C-100ACCF90F3A}" dt="2019-09-23T03:23:45.621" v="3560" actId="26606"/>
          <ac:spMkLst>
            <pc:docMk/>
            <pc:sldMk cId="743171864" sldId="256"/>
            <ac:spMk id="12" creationId="{D6CF29CD-38B8-4924-BA11-6D60517487EF}"/>
          </ac:spMkLst>
        </pc:spChg>
        <pc:picChg chg="add mod">
          <ac:chgData name="Chris Macintosh" userId="14dd4ef2642f5a57" providerId="LiveId" clId="{0B728BBC-8025-42EE-B16C-100ACCF90F3A}" dt="2019-09-23T03:23:45.621" v="3560" actId="26606"/>
          <ac:picMkLst>
            <pc:docMk/>
            <pc:sldMk cId="743171864" sldId="256"/>
            <ac:picMk id="5" creationId="{82BFBA7D-BCEE-4BD3-BA59-0E88AC4ED9F5}"/>
          </ac:picMkLst>
        </pc:picChg>
      </pc:sldChg>
      <pc:sldChg chg="del">
        <pc:chgData name="Chris Macintosh" userId="14dd4ef2642f5a57" providerId="LiveId" clId="{0B728BBC-8025-42EE-B16C-100ACCF90F3A}" dt="2019-09-23T02:15:01.858" v="2" actId="2696"/>
        <pc:sldMkLst>
          <pc:docMk/>
          <pc:sldMk cId="2610545233" sldId="257"/>
        </pc:sldMkLst>
      </pc:sldChg>
      <pc:sldChg chg="addSp modSp mod setBg">
        <pc:chgData name="Chris Macintosh" userId="14dd4ef2642f5a57" providerId="LiveId" clId="{0B728BBC-8025-42EE-B16C-100ACCF90F3A}" dt="2019-09-23T03:25:40.954" v="3564" actId="26606"/>
        <pc:sldMkLst>
          <pc:docMk/>
          <pc:sldMk cId="1930903368" sldId="258"/>
        </pc:sldMkLst>
        <pc:spChg chg="mod">
          <ac:chgData name="Chris Macintosh" userId="14dd4ef2642f5a57" providerId="LiveId" clId="{0B728BBC-8025-42EE-B16C-100ACCF90F3A}" dt="2019-09-23T03:25:40.954" v="3564" actId="26606"/>
          <ac:spMkLst>
            <pc:docMk/>
            <pc:sldMk cId="1930903368" sldId="258"/>
            <ac:spMk id="2" creationId="{CFEB5DD6-9E93-4DC9-B3D2-3433E00A0076}"/>
          </ac:spMkLst>
        </pc:spChg>
        <pc:spChg chg="mod ord">
          <ac:chgData name="Chris Macintosh" userId="14dd4ef2642f5a57" providerId="LiveId" clId="{0B728BBC-8025-42EE-B16C-100ACCF90F3A}" dt="2019-09-23T03:25:40.954" v="3564" actId="26606"/>
          <ac:spMkLst>
            <pc:docMk/>
            <pc:sldMk cId="1930903368" sldId="258"/>
            <ac:spMk id="3" creationId="{4A093B7E-1A33-412E-A5A9-B2649A60ECBD}"/>
          </ac:spMkLst>
        </pc:spChg>
        <pc:spChg chg="add">
          <ac:chgData name="Chris Macintosh" userId="14dd4ef2642f5a57" providerId="LiveId" clId="{0B728BBC-8025-42EE-B16C-100ACCF90F3A}" dt="2019-09-23T03:25:40.954" v="3564" actId="26606"/>
          <ac:spMkLst>
            <pc:docMk/>
            <pc:sldMk cId="1930903368" sldId="258"/>
            <ac:spMk id="10" creationId="{4038CB10-1F5C-4D54-9DF7-12586DE5B007}"/>
          </ac:spMkLst>
        </pc:spChg>
        <pc:spChg chg="add">
          <ac:chgData name="Chris Macintosh" userId="14dd4ef2642f5a57" providerId="LiveId" clId="{0B728BBC-8025-42EE-B16C-100ACCF90F3A}" dt="2019-09-23T03:25:40.954" v="3564" actId="26606"/>
          <ac:spMkLst>
            <pc:docMk/>
            <pc:sldMk cId="1930903368" sldId="258"/>
            <ac:spMk id="12" creationId="{73ED6512-6858-4552-B699-9A97FE9A4EA2}"/>
          </ac:spMkLst>
        </pc:spChg>
        <pc:picChg chg="add mod">
          <ac:chgData name="Chris Macintosh" userId="14dd4ef2642f5a57" providerId="LiveId" clId="{0B728BBC-8025-42EE-B16C-100ACCF90F3A}" dt="2019-09-23T03:25:40.954" v="3564" actId="26606"/>
          <ac:picMkLst>
            <pc:docMk/>
            <pc:sldMk cId="1930903368" sldId="258"/>
            <ac:picMk id="5" creationId="{3CC159D3-BAA1-4718-B6AC-D0DA976F6929}"/>
          </ac:picMkLst>
        </pc:picChg>
      </pc:sldChg>
      <pc:sldChg chg="del">
        <pc:chgData name="Chris Macintosh" userId="14dd4ef2642f5a57" providerId="LiveId" clId="{0B728BBC-8025-42EE-B16C-100ACCF90F3A}" dt="2019-09-23T02:15:45.746" v="3" actId="2696"/>
        <pc:sldMkLst>
          <pc:docMk/>
          <pc:sldMk cId="1987415011" sldId="259"/>
        </pc:sldMkLst>
      </pc:sldChg>
      <pc:sldChg chg="del">
        <pc:chgData name="Chris Macintosh" userId="14dd4ef2642f5a57" providerId="LiveId" clId="{0B728BBC-8025-42EE-B16C-100ACCF90F3A}" dt="2019-09-23T02:16:34.849" v="5" actId="2696"/>
        <pc:sldMkLst>
          <pc:docMk/>
          <pc:sldMk cId="866304227" sldId="260"/>
        </pc:sldMkLst>
      </pc:sldChg>
      <pc:sldChg chg="del">
        <pc:chgData name="Chris Macintosh" userId="14dd4ef2642f5a57" providerId="LiveId" clId="{0B728BBC-8025-42EE-B16C-100ACCF90F3A}" dt="2019-09-23T02:16:43.467" v="6" actId="2696"/>
        <pc:sldMkLst>
          <pc:docMk/>
          <pc:sldMk cId="4048518" sldId="261"/>
        </pc:sldMkLst>
      </pc:sldChg>
      <pc:sldChg chg="del">
        <pc:chgData name="Chris Macintosh" userId="14dd4ef2642f5a57" providerId="LiveId" clId="{0B728BBC-8025-42EE-B16C-100ACCF90F3A}" dt="2019-09-23T02:16:47.439" v="7" actId="2696"/>
        <pc:sldMkLst>
          <pc:docMk/>
          <pc:sldMk cId="3952867617" sldId="262"/>
        </pc:sldMkLst>
      </pc:sldChg>
      <pc:sldChg chg="del">
        <pc:chgData name="Chris Macintosh" userId="14dd4ef2642f5a57" providerId="LiveId" clId="{0B728BBC-8025-42EE-B16C-100ACCF90F3A}" dt="2019-09-23T02:16:51.578" v="8" actId="2696"/>
        <pc:sldMkLst>
          <pc:docMk/>
          <pc:sldMk cId="2919360974" sldId="263"/>
        </pc:sldMkLst>
      </pc:sldChg>
      <pc:sldChg chg="del">
        <pc:chgData name="Chris Macintosh" userId="14dd4ef2642f5a57" providerId="LiveId" clId="{0B728BBC-8025-42EE-B16C-100ACCF90F3A}" dt="2019-09-23T02:16:56.528" v="9" actId="2696"/>
        <pc:sldMkLst>
          <pc:docMk/>
          <pc:sldMk cId="2912189511" sldId="264"/>
        </pc:sldMkLst>
      </pc:sldChg>
      <pc:sldChg chg="del">
        <pc:chgData name="Chris Macintosh" userId="14dd4ef2642f5a57" providerId="LiveId" clId="{0B728BBC-8025-42EE-B16C-100ACCF90F3A}" dt="2019-09-23T02:17:02.828" v="10" actId="2696"/>
        <pc:sldMkLst>
          <pc:docMk/>
          <pc:sldMk cId="1208034222" sldId="265"/>
        </pc:sldMkLst>
      </pc:sldChg>
      <pc:sldChg chg="del">
        <pc:chgData name="Chris Macintosh" userId="14dd4ef2642f5a57" providerId="LiveId" clId="{0B728BBC-8025-42EE-B16C-100ACCF90F3A}" dt="2019-09-23T02:17:28.982" v="11" actId="2696"/>
        <pc:sldMkLst>
          <pc:docMk/>
          <pc:sldMk cId="503950340" sldId="266"/>
        </pc:sldMkLst>
      </pc:sldChg>
      <pc:sldChg chg="addSp modSp mod setBg">
        <pc:chgData name="Chris Macintosh" userId="14dd4ef2642f5a57" providerId="LiveId" clId="{0B728BBC-8025-42EE-B16C-100ACCF90F3A}" dt="2019-09-23T03:19:07.718" v="3556" actId="26606"/>
        <pc:sldMkLst>
          <pc:docMk/>
          <pc:sldMk cId="2507877369" sldId="267"/>
        </pc:sldMkLst>
        <pc:spChg chg="mod">
          <ac:chgData name="Chris Macintosh" userId="14dd4ef2642f5a57" providerId="LiveId" clId="{0B728BBC-8025-42EE-B16C-100ACCF90F3A}" dt="2019-09-23T03:19:07.718" v="3556" actId="26606"/>
          <ac:spMkLst>
            <pc:docMk/>
            <pc:sldMk cId="2507877369" sldId="267"/>
            <ac:spMk id="2" creationId="{97B83911-0F30-4744-A791-FD1B30CBBA05}"/>
          </ac:spMkLst>
        </pc:spChg>
        <pc:spChg chg="add">
          <ac:chgData name="Chris Macintosh" userId="14dd4ef2642f5a57" providerId="LiveId" clId="{0B728BBC-8025-42EE-B16C-100ACCF90F3A}" dt="2019-09-23T03:19:07.718" v="3556" actId="26606"/>
          <ac:spMkLst>
            <pc:docMk/>
            <pc:sldMk cId="2507877369" sldId="267"/>
            <ac:spMk id="10" creationId="{A4AC5506-6312-4701-8D3C-40187889A947}"/>
          </ac:spMkLst>
        </pc:spChg>
        <pc:picChg chg="mod">
          <ac:chgData name="Chris Macintosh" userId="14dd4ef2642f5a57" providerId="LiveId" clId="{0B728BBC-8025-42EE-B16C-100ACCF90F3A}" dt="2019-09-23T03:19:07.718" v="3556" actId="26606"/>
          <ac:picMkLst>
            <pc:docMk/>
            <pc:sldMk cId="2507877369" sldId="267"/>
            <ac:picMk id="5" creationId="{842B9659-AD5F-4474-AFF1-CB0D1002A7CF}"/>
          </ac:picMkLst>
        </pc:picChg>
      </pc:sldChg>
      <pc:sldChg chg="addSp modSp mod setBg">
        <pc:chgData name="Chris Macintosh" userId="14dd4ef2642f5a57" providerId="LiveId" clId="{0B728BBC-8025-42EE-B16C-100ACCF90F3A}" dt="2019-09-23T03:31:47.455" v="3568" actId="26606"/>
        <pc:sldMkLst>
          <pc:docMk/>
          <pc:sldMk cId="3076138362" sldId="268"/>
        </pc:sldMkLst>
        <pc:spChg chg="mod">
          <ac:chgData name="Chris Macintosh" userId="14dd4ef2642f5a57" providerId="LiveId" clId="{0B728BBC-8025-42EE-B16C-100ACCF90F3A}" dt="2019-09-23T03:31:47.455" v="3568" actId="26606"/>
          <ac:spMkLst>
            <pc:docMk/>
            <pc:sldMk cId="3076138362" sldId="268"/>
            <ac:spMk id="2" creationId="{578C2742-A5E6-4FCC-9774-5483281F850A}"/>
          </ac:spMkLst>
        </pc:spChg>
        <pc:spChg chg="mod ord">
          <ac:chgData name="Chris Macintosh" userId="14dd4ef2642f5a57" providerId="LiveId" clId="{0B728BBC-8025-42EE-B16C-100ACCF90F3A}" dt="2019-09-23T03:31:47.455" v="3568" actId="26606"/>
          <ac:spMkLst>
            <pc:docMk/>
            <pc:sldMk cId="3076138362" sldId="268"/>
            <ac:spMk id="3" creationId="{AF0569BF-5147-4361-9493-D9400A980BE7}"/>
          </ac:spMkLst>
        </pc:spChg>
        <pc:spChg chg="add">
          <ac:chgData name="Chris Macintosh" userId="14dd4ef2642f5a57" providerId="LiveId" clId="{0B728BBC-8025-42EE-B16C-100ACCF90F3A}" dt="2019-09-23T03:31:47.455" v="3568" actId="26606"/>
          <ac:spMkLst>
            <pc:docMk/>
            <pc:sldMk cId="3076138362" sldId="268"/>
            <ac:spMk id="10" creationId="{F60FCA6E-0894-46CD-BD49-5955A51E0084}"/>
          </ac:spMkLst>
        </pc:spChg>
        <pc:spChg chg="add">
          <ac:chgData name="Chris Macintosh" userId="14dd4ef2642f5a57" providerId="LiveId" clId="{0B728BBC-8025-42EE-B16C-100ACCF90F3A}" dt="2019-09-23T03:31:47.455" v="3568" actId="26606"/>
          <ac:spMkLst>
            <pc:docMk/>
            <pc:sldMk cId="3076138362" sldId="268"/>
            <ac:spMk id="12" creationId="{E78C6E4B-A1F1-4B6C-97EC-BE997495D6AC}"/>
          </ac:spMkLst>
        </pc:spChg>
        <pc:picChg chg="add mod">
          <ac:chgData name="Chris Macintosh" userId="14dd4ef2642f5a57" providerId="LiveId" clId="{0B728BBC-8025-42EE-B16C-100ACCF90F3A}" dt="2019-09-23T03:31:47.455" v="3568" actId="26606"/>
          <ac:picMkLst>
            <pc:docMk/>
            <pc:sldMk cId="3076138362" sldId="268"/>
            <ac:picMk id="5" creationId="{F39A4DF1-5E68-4EF2-940C-E226D93663EA}"/>
          </ac:picMkLst>
        </pc:picChg>
      </pc:sldChg>
      <pc:sldChg chg="add">
        <pc:chgData name="Chris Macintosh" userId="14dd4ef2642f5a57" providerId="LiveId" clId="{0B728BBC-8025-42EE-B16C-100ACCF90F3A}" dt="2019-09-23T02:14:50.395" v="1"/>
        <pc:sldMkLst>
          <pc:docMk/>
          <pc:sldMk cId="0" sldId="269"/>
        </pc:sldMkLst>
      </pc:sldChg>
      <pc:sldChg chg="add">
        <pc:chgData name="Chris Macintosh" userId="14dd4ef2642f5a57" providerId="LiveId" clId="{0B728BBC-8025-42EE-B16C-100ACCF90F3A}" dt="2019-09-23T02:16:23.956" v="4"/>
        <pc:sldMkLst>
          <pc:docMk/>
          <pc:sldMk cId="0" sldId="270"/>
        </pc:sldMkLst>
      </pc:sldChg>
      <pc:sldChg chg="addSp delSp modSp add mod setBg">
        <pc:chgData name="Chris Macintosh" userId="14dd4ef2642f5a57" providerId="LiveId" clId="{0B728BBC-8025-42EE-B16C-100ACCF90F3A}" dt="2019-09-23T03:35:09.465" v="3574" actId="26606"/>
        <pc:sldMkLst>
          <pc:docMk/>
          <pc:sldMk cId="1712115318" sldId="271"/>
        </pc:sldMkLst>
        <pc:spChg chg="mod">
          <ac:chgData name="Chris Macintosh" userId="14dd4ef2642f5a57" providerId="LiveId" clId="{0B728BBC-8025-42EE-B16C-100ACCF90F3A}" dt="2019-09-23T03:35:09.465" v="3574" actId="26606"/>
          <ac:spMkLst>
            <pc:docMk/>
            <pc:sldMk cId="1712115318" sldId="271"/>
            <ac:spMk id="2" creationId="{CB4FEDAF-B8CB-400A-8264-5D68772E4810}"/>
          </ac:spMkLst>
        </pc:spChg>
        <pc:spChg chg="mod ord">
          <ac:chgData name="Chris Macintosh" userId="14dd4ef2642f5a57" providerId="LiveId" clId="{0B728BBC-8025-42EE-B16C-100ACCF90F3A}" dt="2019-09-23T03:35:09.465" v="3574" actId="26606"/>
          <ac:spMkLst>
            <pc:docMk/>
            <pc:sldMk cId="1712115318" sldId="271"/>
            <ac:spMk id="3" creationId="{C6AFAA9E-9092-4293-8434-DF309FA7A686}"/>
          </ac:spMkLst>
        </pc:spChg>
        <pc:picChg chg="add mod">
          <ac:chgData name="Chris Macintosh" userId="14dd4ef2642f5a57" providerId="LiveId" clId="{0B728BBC-8025-42EE-B16C-100ACCF90F3A}" dt="2019-09-23T03:35:09.465" v="3574" actId="26606"/>
          <ac:picMkLst>
            <pc:docMk/>
            <pc:sldMk cId="1712115318" sldId="271"/>
            <ac:picMk id="5" creationId="{6D357E66-E498-452B-A4A6-013650E94A62}"/>
          </ac:picMkLst>
        </pc:picChg>
        <pc:cxnChg chg="add del">
          <ac:chgData name="Chris Macintosh" userId="14dd4ef2642f5a57" providerId="LiveId" clId="{0B728BBC-8025-42EE-B16C-100ACCF90F3A}" dt="2019-09-23T03:35:09.454" v="3573" actId="26606"/>
          <ac:cxnSpMkLst>
            <pc:docMk/>
            <pc:sldMk cId="1712115318" sldId="271"/>
            <ac:cxnSpMk id="10" creationId="{A7F400EE-A8A5-48AF-B4D6-291B52C6F0B0}"/>
          </ac:cxnSpMkLst>
        </pc:cxnChg>
      </pc:sldChg>
      <pc:sldChg chg="addSp delSp modSp add mod setBg">
        <pc:chgData name="Chris Macintosh" userId="14dd4ef2642f5a57" providerId="LiveId" clId="{0B728BBC-8025-42EE-B16C-100ACCF90F3A}" dt="2019-09-23T03:47:53.397" v="3594" actId="1076"/>
        <pc:sldMkLst>
          <pc:docMk/>
          <pc:sldMk cId="1365929097" sldId="272"/>
        </pc:sldMkLst>
        <pc:spChg chg="mod">
          <ac:chgData name="Chris Macintosh" userId="14dd4ef2642f5a57" providerId="LiveId" clId="{0B728BBC-8025-42EE-B16C-100ACCF90F3A}" dt="2019-09-23T03:46:25.236" v="3592" actId="26606"/>
          <ac:spMkLst>
            <pc:docMk/>
            <pc:sldMk cId="1365929097" sldId="272"/>
            <ac:spMk id="2" creationId="{8E1E0565-665C-4CE9-9C6D-A8BA0C4B4354}"/>
          </ac:spMkLst>
        </pc:spChg>
        <pc:spChg chg="mod ord">
          <ac:chgData name="Chris Macintosh" userId="14dd4ef2642f5a57" providerId="LiveId" clId="{0B728BBC-8025-42EE-B16C-100ACCF90F3A}" dt="2019-09-23T03:47:53.397" v="3594" actId="1076"/>
          <ac:spMkLst>
            <pc:docMk/>
            <pc:sldMk cId="1365929097" sldId="272"/>
            <ac:spMk id="3" creationId="{99C2061D-8172-44B1-8691-E815FC37774E}"/>
          </ac:spMkLst>
        </pc:spChg>
        <pc:spChg chg="add">
          <ac:chgData name="Chris Macintosh" userId="14dd4ef2642f5a57" providerId="LiveId" clId="{0B728BBC-8025-42EE-B16C-100ACCF90F3A}" dt="2019-09-23T03:46:25.236" v="3592" actId="26606"/>
          <ac:spMkLst>
            <pc:docMk/>
            <pc:sldMk cId="1365929097" sldId="272"/>
            <ac:spMk id="8" creationId="{569C1A01-6FB5-43CE-ADCC-936728ACAC0D}"/>
          </ac:spMkLst>
        </pc:spChg>
        <pc:spChg chg="add del">
          <ac:chgData name="Chris Macintosh" userId="14dd4ef2642f5a57" providerId="LiveId" clId="{0B728BBC-8025-42EE-B16C-100ACCF90F3A}" dt="2019-09-23T03:45:09.155" v="3583" actId="26606"/>
          <ac:spMkLst>
            <pc:docMk/>
            <pc:sldMk cId="1365929097" sldId="272"/>
            <ac:spMk id="10" creationId="{3CD9DF72-87A3-404E-A828-84CBF11A8303}"/>
          </ac:spMkLst>
        </pc:spChg>
        <pc:spChg chg="add del">
          <ac:chgData name="Chris Macintosh" userId="14dd4ef2642f5a57" providerId="LiveId" clId="{0B728BBC-8025-42EE-B16C-100ACCF90F3A}" dt="2019-09-23T03:45:20.426" v="3585" actId="26606"/>
          <ac:spMkLst>
            <pc:docMk/>
            <pc:sldMk cId="1365929097" sldId="272"/>
            <ac:spMk id="14" creationId="{4038CB10-1F5C-4D54-9DF7-12586DE5B007}"/>
          </ac:spMkLst>
        </pc:spChg>
        <pc:spChg chg="add del">
          <ac:chgData name="Chris Macintosh" userId="14dd4ef2642f5a57" providerId="LiveId" clId="{0B728BBC-8025-42EE-B16C-100ACCF90F3A}" dt="2019-09-23T03:45:20.426" v="3585" actId="26606"/>
          <ac:spMkLst>
            <pc:docMk/>
            <pc:sldMk cId="1365929097" sldId="272"/>
            <ac:spMk id="15" creationId="{73ED6512-6858-4552-B699-9A97FE9A4EA2}"/>
          </ac:spMkLst>
        </pc:spChg>
        <pc:spChg chg="add del">
          <ac:chgData name="Chris Macintosh" userId="14dd4ef2642f5a57" providerId="LiveId" clId="{0B728BBC-8025-42EE-B16C-100ACCF90F3A}" dt="2019-09-23T03:46:07.068" v="3589" actId="26606"/>
          <ac:spMkLst>
            <pc:docMk/>
            <pc:sldMk cId="1365929097" sldId="272"/>
            <ac:spMk id="20" creationId="{569C1A01-6FB5-43CE-ADCC-936728ACAC0D}"/>
          </ac:spMkLst>
        </pc:spChg>
        <pc:picChg chg="add mod ord">
          <ac:chgData name="Chris Macintosh" userId="14dd4ef2642f5a57" providerId="LiveId" clId="{0B728BBC-8025-42EE-B16C-100ACCF90F3A}" dt="2019-09-23T03:46:25.236" v="3592" actId="26606"/>
          <ac:picMkLst>
            <pc:docMk/>
            <pc:sldMk cId="1365929097" sldId="272"/>
            <ac:picMk id="5" creationId="{D27319B8-6AB5-4792-BEE0-6BFE9A9EF255}"/>
          </ac:picMkLst>
        </pc:picChg>
        <pc:picChg chg="add">
          <ac:chgData name="Chris Macintosh" userId="14dd4ef2642f5a57" providerId="LiveId" clId="{0B728BBC-8025-42EE-B16C-100ACCF90F3A}" dt="2019-09-23T03:46:25.236" v="3592" actId="26606"/>
          <ac:picMkLst>
            <pc:docMk/>
            <pc:sldMk cId="1365929097" sldId="272"/>
            <ac:picMk id="7" creationId="{EE09A529-E47C-4634-BB98-0A9526C372B4}"/>
          </ac:picMkLst>
        </pc:picChg>
        <pc:picChg chg="add del">
          <ac:chgData name="Chris Macintosh" userId="14dd4ef2642f5a57" providerId="LiveId" clId="{0B728BBC-8025-42EE-B16C-100ACCF90F3A}" dt="2019-09-23T03:45:26.635" v="3587" actId="26606"/>
          <ac:picMkLst>
            <pc:docMk/>
            <pc:sldMk cId="1365929097" sldId="272"/>
            <ac:picMk id="17" creationId="{54DDEBDD-D8BD-41A6-8A0D-B00E3768B0F9}"/>
          </ac:picMkLst>
        </pc:picChg>
        <pc:picChg chg="add del">
          <ac:chgData name="Chris Macintosh" userId="14dd4ef2642f5a57" providerId="LiveId" clId="{0B728BBC-8025-42EE-B16C-100ACCF90F3A}" dt="2019-09-23T03:46:07.068" v="3589" actId="26606"/>
          <ac:picMkLst>
            <pc:docMk/>
            <pc:sldMk cId="1365929097" sldId="272"/>
            <ac:picMk id="19" creationId="{EE09A529-E47C-4634-BB98-0A9526C372B4}"/>
          </ac:picMkLst>
        </pc:picChg>
        <pc:cxnChg chg="add del">
          <ac:chgData name="Chris Macintosh" userId="14dd4ef2642f5a57" providerId="LiveId" clId="{0B728BBC-8025-42EE-B16C-100ACCF90F3A}" dt="2019-09-23T03:45:09.155" v="3583" actId="26606"/>
          <ac:cxnSpMkLst>
            <pc:docMk/>
            <pc:sldMk cId="1365929097" sldId="272"/>
            <ac:cxnSpMk id="12" creationId="{20E3A342-4D61-4E3F-AF90-1AB42AEB96CC}"/>
          </ac:cxnSpMkLst>
        </pc:cxnChg>
      </pc:sldChg>
      <pc:sldChg chg="addSp modSp add mod setBg">
        <pc:chgData name="Chris Macintosh" userId="14dd4ef2642f5a57" providerId="LiveId" clId="{0B728BBC-8025-42EE-B16C-100ACCF90F3A}" dt="2019-09-23T04:09:08.695" v="3703" actId="20577"/>
        <pc:sldMkLst>
          <pc:docMk/>
          <pc:sldMk cId="2602977704" sldId="273"/>
        </pc:sldMkLst>
        <pc:spChg chg="mod">
          <ac:chgData name="Chris Macintosh" userId="14dd4ef2642f5a57" providerId="LiveId" clId="{0B728BBC-8025-42EE-B16C-100ACCF90F3A}" dt="2019-09-23T03:39:53.858" v="3576" actId="26606"/>
          <ac:spMkLst>
            <pc:docMk/>
            <pc:sldMk cId="2602977704" sldId="273"/>
            <ac:spMk id="2" creationId="{4A6B9DA5-159A-44D8-ACB8-C0E1BFE26F07}"/>
          </ac:spMkLst>
        </pc:spChg>
        <pc:spChg chg="mod">
          <ac:chgData name="Chris Macintosh" userId="14dd4ef2642f5a57" providerId="LiveId" clId="{0B728BBC-8025-42EE-B16C-100ACCF90F3A}" dt="2019-09-23T04:09:08.695" v="3703" actId="20577"/>
          <ac:spMkLst>
            <pc:docMk/>
            <pc:sldMk cId="2602977704" sldId="273"/>
            <ac:spMk id="3" creationId="{1B48A86A-5EC6-4E8D-9428-0111B659033B}"/>
          </ac:spMkLst>
        </pc:spChg>
        <pc:picChg chg="add mod">
          <ac:chgData name="Chris Macintosh" userId="14dd4ef2642f5a57" providerId="LiveId" clId="{0B728BBC-8025-42EE-B16C-100ACCF90F3A}" dt="2019-09-23T03:39:53.858" v="3576" actId="26606"/>
          <ac:picMkLst>
            <pc:docMk/>
            <pc:sldMk cId="2602977704" sldId="273"/>
            <ac:picMk id="5" creationId="{9F69F36E-552C-4F7D-ABD7-5A5BDF776520}"/>
          </ac:picMkLst>
        </pc:picChg>
      </pc:sldChg>
      <pc:sldChg chg="addSp modSp add mod setBg">
        <pc:chgData name="Chris Macintosh" userId="14dd4ef2642f5a57" providerId="LiveId" clId="{0B728BBC-8025-42EE-B16C-100ACCF90F3A}" dt="2019-09-23T04:12:36.338" v="3797" actId="20577"/>
        <pc:sldMkLst>
          <pc:docMk/>
          <pc:sldMk cId="2705293009" sldId="274"/>
        </pc:sldMkLst>
        <pc:spChg chg="mod">
          <ac:chgData name="Chris Macintosh" userId="14dd4ef2642f5a57" providerId="LiveId" clId="{0B728BBC-8025-42EE-B16C-100ACCF90F3A}" dt="2019-09-23T03:42:46.442" v="3580" actId="26606"/>
          <ac:spMkLst>
            <pc:docMk/>
            <pc:sldMk cId="2705293009" sldId="274"/>
            <ac:spMk id="2" creationId="{F202E734-A2BF-4A4F-8C20-40F09C1B1BE2}"/>
          </ac:spMkLst>
        </pc:spChg>
        <pc:spChg chg="mod">
          <ac:chgData name="Chris Macintosh" userId="14dd4ef2642f5a57" providerId="LiveId" clId="{0B728BBC-8025-42EE-B16C-100ACCF90F3A}" dt="2019-09-23T04:12:36.338" v="3797" actId="20577"/>
          <ac:spMkLst>
            <pc:docMk/>
            <pc:sldMk cId="2705293009" sldId="274"/>
            <ac:spMk id="3" creationId="{52F4A721-2389-430B-9658-C920F6BCE4C4}"/>
          </ac:spMkLst>
        </pc:spChg>
        <pc:picChg chg="add mod">
          <ac:chgData name="Chris Macintosh" userId="14dd4ef2642f5a57" providerId="LiveId" clId="{0B728BBC-8025-42EE-B16C-100ACCF90F3A}" dt="2019-09-23T03:42:46.442" v="3580" actId="26606"/>
          <ac:picMkLst>
            <pc:docMk/>
            <pc:sldMk cId="2705293009" sldId="274"/>
            <ac:picMk id="5" creationId="{C2EA07C6-A272-4D95-A502-2AFFD3E4BEF0}"/>
          </ac:picMkLst>
        </pc:picChg>
        <pc:cxnChg chg="add">
          <ac:chgData name="Chris Macintosh" userId="14dd4ef2642f5a57" providerId="LiveId" clId="{0B728BBC-8025-42EE-B16C-100ACCF90F3A}" dt="2019-09-23T03:42:46.442" v="3580" actId="26606"/>
          <ac:cxnSpMkLst>
            <pc:docMk/>
            <pc:sldMk cId="2705293009" sldId="274"/>
            <ac:cxnSpMk id="10" creationId="{E4A809D5-3600-46D4-A466-67F2349A54FB}"/>
          </ac:cxnSpMkLst>
        </pc:cxnChg>
      </pc:sldChg>
      <pc:sldChg chg="addSp modSp add mod setBg">
        <pc:chgData name="Chris Macintosh" userId="14dd4ef2642f5a57" providerId="LiveId" clId="{0B728BBC-8025-42EE-B16C-100ACCF90F3A}" dt="2019-09-23T03:54:16.127" v="3598" actId="26606"/>
        <pc:sldMkLst>
          <pc:docMk/>
          <pc:sldMk cId="2286558551" sldId="275"/>
        </pc:sldMkLst>
        <pc:spChg chg="mod">
          <ac:chgData name="Chris Macintosh" userId="14dd4ef2642f5a57" providerId="LiveId" clId="{0B728BBC-8025-42EE-B16C-100ACCF90F3A}" dt="2019-09-23T03:54:16.127" v="3598" actId="26606"/>
          <ac:spMkLst>
            <pc:docMk/>
            <pc:sldMk cId="2286558551" sldId="275"/>
            <ac:spMk id="2" creationId="{8FCD397C-385D-4F26-AE08-59943AFE6106}"/>
          </ac:spMkLst>
        </pc:spChg>
        <pc:spChg chg="mod">
          <ac:chgData name="Chris Macintosh" userId="14dd4ef2642f5a57" providerId="LiveId" clId="{0B728BBC-8025-42EE-B16C-100ACCF90F3A}" dt="2019-09-23T03:54:16.127" v="3598" actId="26606"/>
          <ac:spMkLst>
            <pc:docMk/>
            <pc:sldMk cId="2286558551" sldId="275"/>
            <ac:spMk id="3" creationId="{DDEA24CA-0BF9-49E5-B5AE-DFEE65F911FA}"/>
          </ac:spMkLst>
        </pc:spChg>
        <pc:picChg chg="add mod">
          <ac:chgData name="Chris Macintosh" userId="14dd4ef2642f5a57" providerId="LiveId" clId="{0B728BBC-8025-42EE-B16C-100ACCF90F3A}" dt="2019-09-23T03:54:16.127" v="3598" actId="26606"/>
          <ac:picMkLst>
            <pc:docMk/>
            <pc:sldMk cId="2286558551" sldId="275"/>
            <ac:picMk id="5" creationId="{DA1C7400-35C2-4201-8FEA-8150AA27A7D0}"/>
          </ac:picMkLst>
        </pc:picChg>
      </pc:sldChg>
      <pc:sldChg chg="addSp delSp modSp add mod setBg">
        <pc:chgData name="Chris Macintosh" userId="14dd4ef2642f5a57" providerId="LiveId" clId="{0B728BBC-8025-42EE-B16C-100ACCF90F3A}" dt="2019-09-23T04:02:39.213" v="3602" actId="26606"/>
        <pc:sldMkLst>
          <pc:docMk/>
          <pc:sldMk cId="3130813414" sldId="276"/>
        </pc:sldMkLst>
        <pc:spChg chg="del">
          <ac:chgData name="Chris Macintosh" userId="14dd4ef2642f5a57" providerId="LiveId" clId="{0B728BBC-8025-42EE-B16C-100ACCF90F3A}" dt="2019-09-23T03:03:26.366" v="2748"/>
          <ac:spMkLst>
            <pc:docMk/>
            <pc:sldMk cId="3130813414" sldId="276"/>
            <ac:spMk id="2" creationId="{EA0003F1-C3A6-45B0-8DCE-4A089B3D945A}"/>
          </ac:spMkLst>
        </pc:spChg>
        <pc:spChg chg="del">
          <ac:chgData name="Chris Macintosh" userId="14dd4ef2642f5a57" providerId="LiveId" clId="{0B728BBC-8025-42EE-B16C-100ACCF90F3A}" dt="2019-09-23T03:03:26.366" v="2748"/>
          <ac:spMkLst>
            <pc:docMk/>
            <pc:sldMk cId="3130813414" sldId="276"/>
            <ac:spMk id="3" creationId="{9E84D875-95A1-43F5-8C33-875FD125107E}"/>
          </ac:spMkLst>
        </pc:spChg>
        <pc:spChg chg="add mod">
          <ac:chgData name="Chris Macintosh" userId="14dd4ef2642f5a57" providerId="LiveId" clId="{0B728BBC-8025-42EE-B16C-100ACCF90F3A}" dt="2019-09-23T04:02:39.213" v="3602" actId="26606"/>
          <ac:spMkLst>
            <pc:docMk/>
            <pc:sldMk cId="3130813414" sldId="276"/>
            <ac:spMk id="4" creationId="{F212F116-A16E-40BB-9324-6EB31AF121F5}"/>
          </ac:spMkLst>
        </pc:spChg>
        <pc:spChg chg="add mod">
          <ac:chgData name="Chris Macintosh" userId="14dd4ef2642f5a57" providerId="LiveId" clId="{0B728BBC-8025-42EE-B16C-100ACCF90F3A}" dt="2019-09-23T04:02:39.213" v="3602" actId="26606"/>
          <ac:spMkLst>
            <pc:docMk/>
            <pc:sldMk cId="3130813414" sldId="276"/>
            <ac:spMk id="5" creationId="{22D9AF39-27DF-407C-9F9F-43B226CE1DC6}"/>
          </ac:spMkLst>
        </pc:spChg>
        <pc:picChg chg="add mod">
          <ac:chgData name="Chris Macintosh" userId="14dd4ef2642f5a57" providerId="LiveId" clId="{0B728BBC-8025-42EE-B16C-100ACCF90F3A}" dt="2019-09-23T04:02:39.213" v="3602" actId="26606"/>
          <ac:picMkLst>
            <pc:docMk/>
            <pc:sldMk cId="3130813414" sldId="276"/>
            <ac:picMk id="7" creationId="{5F7A375D-1D8F-4198-B3E2-4D6C77CF427E}"/>
          </ac:picMkLst>
        </pc:picChg>
      </pc:sldChg>
    </pc:docChg>
  </pc:docChgLst>
  <pc:docChgLst>
    <pc:chgData name="Chris Macintosh" userId="14dd4ef2642f5a57" providerId="LiveId" clId="{5949BD17-CA86-4EE5-859F-08829D7B5BB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BF6-5781-4DAE-A1D3-FC8C2B9A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CDAB-905A-420F-A402-6F4C658D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64FB-A6F0-447B-A267-EE2A018F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E577-249A-4A15-97DD-65FDD177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4EB-8B6D-4ADD-B8DC-37A29F0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FCB5-92DA-46BC-BF7F-DF89394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39B3-D167-45F6-BC40-2FFF624D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6BDA-C8F2-4BF1-AB92-778DB07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358D-E85F-4E57-A82D-C62739D2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0FBA-551E-454A-9C52-9858C67A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7B493-177A-485A-AED5-A85667A3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2BFAB-D737-47D6-8DC5-811D7D9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6766-48EF-4E75-8319-0748FCEA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BD5F-5A84-4D75-B641-5F52610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27A2-A832-437E-9242-FA0AB1B0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3" y="2130426"/>
            <a:ext cx="9787467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46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4406901"/>
            <a:ext cx="98361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33" y="2906713"/>
            <a:ext cx="98361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20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3" y="1600201"/>
            <a:ext cx="49297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35" y="1600201"/>
            <a:ext cx="48598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4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133" y="1535113"/>
            <a:ext cx="47603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133" y="2174875"/>
            <a:ext cx="47603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5467" y="1535113"/>
            <a:ext cx="5096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2174875"/>
            <a:ext cx="508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2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2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67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73051"/>
            <a:ext cx="6400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67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AC11-9A37-4A42-BC94-5D36DB0B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EA50-8113-4FCF-8713-F33238C2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9F47-E790-49B7-B4C3-253CBEB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3B8-7312-497F-A31A-8CB2E0E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381F-8AF7-45A6-9211-9A358271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8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917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1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5234" y="274639"/>
            <a:ext cx="2307167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617" y="274639"/>
            <a:ext cx="6720416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195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51618" y="274639"/>
            <a:ext cx="9230783" cy="5851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8073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274638"/>
            <a:ext cx="10278533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868" y="1600200"/>
            <a:ext cx="10278533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868" y="3938589"/>
            <a:ext cx="10278533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199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18" y="274638"/>
            <a:ext cx="9230783" cy="1143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552" y="1600201"/>
            <a:ext cx="4514849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1"/>
            <a:ext cx="28448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F638-0C26-438D-808D-3705D841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E16E-FB45-4A68-B45F-90840D74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DDC2-6573-4C6B-8917-CA3B27D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D528-59D4-488C-A3F1-945454E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C936-5668-4201-963B-3A608251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D5E4-63E2-456C-BD11-3DFD37F0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BDCE-A8AC-4998-AA2B-AF8CD2D25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9281-9FFF-41BD-A1A9-619BB147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5A75-F485-45DB-B204-3985034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019D-C63C-40F6-9ED1-3CA3F5D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74F6-656C-4A73-9CF4-15FC4469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0E4E-8F38-4CB2-B2E8-71B8B03E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4367-0CAE-42AA-82EA-74F726F8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ECF0-7B08-42F9-8B1F-47724575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3175-92C0-4142-A071-CA4A0EB57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EBD56-F624-4FCF-9696-2D482CBD5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FB59-0587-4CB0-B087-ED6F41A0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11309-20FE-4663-84E7-769359D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5709-F8E6-4E7E-AA08-22451BB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31CE-F567-421D-B3A3-896173FF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5D86-7FE5-4212-8131-A276D4DD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C2BCD-9780-4945-B5E1-D25F5DAC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5D6FE-ED77-4E6D-9A33-DB5883B6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19530-3696-4F68-B522-0B6C44D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C8B36-2B4B-49F4-92A6-2E3BF754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38DC-E6A3-47D8-875A-8B62DA25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5AFB-851D-4CAB-B2AD-9B93A871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8CF6-D6E4-4EB9-85D3-08AF4158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F96AB-047A-43BF-BA54-103F4596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48EC-CD12-45AD-9E95-5EC280D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1E37-B18F-4BD5-9FD4-00B50632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F8069-17E8-4636-97D9-44F5A22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5D4-6AC5-407B-9B29-A246AAAE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6C78D-94E5-48C7-ACB6-35AC905C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5651-CA52-40D9-8718-0D6459DE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99405-C9B4-4C69-96EA-E5C174D6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E7F3-795B-4545-A4A7-70669C05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CB6C-6B01-4EDB-B7EC-B90A75B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76AB-B2A5-4C97-9C22-9A9892E5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A00AD-84FF-49B2-93C8-29A045C9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14BF-956C-4248-8444-88A36042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4BD8-4E36-4C77-B858-43B7453118D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3D2-8E41-45D3-AC15-DC0739860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064-2964-483F-8064-46D6043E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274638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0935" y="1600201"/>
            <a:ext cx="10041467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>
              <a:lumMod val="50000"/>
            </a:schemeClr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>
              <a:lumMod val="7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E2BA6-D537-4562-A453-C5DBB272A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1 Key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0A58-3A17-4772-87ED-646AB338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7E6E6"/>
                </a:solidFill>
              </a:rPr>
              <a:t>NURS 6075</a:t>
            </a:r>
          </a:p>
          <a:p>
            <a:r>
              <a:rPr lang="en-US" dirty="0">
                <a:solidFill>
                  <a:srgbClr val="E7E6E6"/>
                </a:solidFill>
              </a:rPr>
              <a:t>Chris Macintosh, PhD, RN</a:t>
            </a:r>
          </a:p>
        </p:txBody>
      </p:sp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82BFBA7D-BCEE-4BD3-BA59-0E88AC4ED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003300"/>
            <a:ext cx="10901471" cy="29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Categorical (entities are divided into distinct categories):</a:t>
            </a:r>
          </a:p>
          <a:p>
            <a:pPr lvl="1"/>
            <a:r>
              <a:rPr lang="en-GB" dirty="0"/>
              <a:t>Binary variable: There are only two categories</a:t>
            </a:r>
          </a:p>
          <a:p>
            <a:pPr lvl="2"/>
            <a:r>
              <a:rPr lang="en-GB" dirty="0"/>
              <a:t>e.g. dead or alive.</a:t>
            </a:r>
          </a:p>
          <a:p>
            <a:pPr lvl="1"/>
            <a:r>
              <a:rPr lang="en-GB" dirty="0"/>
              <a:t>Nominal variable: There are more than two categories </a:t>
            </a:r>
          </a:p>
          <a:p>
            <a:pPr lvl="2"/>
            <a:r>
              <a:rPr lang="en-GB" dirty="0"/>
              <a:t>e.g. whether someone is an omnivore, vegetarian, vegan, or fruitarian.</a:t>
            </a:r>
          </a:p>
          <a:p>
            <a:pPr lvl="1"/>
            <a:r>
              <a:rPr lang="en-GB" dirty="0"/>
              <a:t>Ordinal variable: The same as a nominal variable but the categories have a logical order</a:t>
            </a:r>
          </a:p>
          <a:p>
            <a:pPr lvl="2"/>
            <a:r>
              <a:rPr lang="en-GB" dirty="0"/>
              <a:t>e.g. whether people got a fail, a pass, a merit or a distinction in their exam.</a:t>
            </a:r>
          </a:p>
          <a:p>
            <a:r>
              <a:rPr lang="en-GB" dirty="0"/>
              <a:t>Continuous (entities get a distinct score):</a:t>
            </a:r>
          </a:p>
          <a:p>
            <a:pPr lvl="1"/>
            <a:r>
              <a:rPr lang="en-GB" dirty="0"/>
              <a:t>Interval variable: Equal intervals on the variable represent equal differences in the property being measured</a:t>
            </a:r>
          </a:p>
          <a:p>
            <a:pPr lvl="2"/>
            <a:r>
              <a:rPr lang="en-GB" dirty="0"/>
              <a:t>e.g. the difference between 6 and 8 is equivalent to the difference between 13 and 15.</a:t>
            </a:r>
          </a:p>
          <a:p>
            <a:pPr lvl="1"/>
            <a:r>
              <a:rPr lang="en-GB" dirty="0"/>
              <a:t>Ratio variable: The same as an interval variable, but the ratios of scores on the scale must also make sense</a:t>
            </a:r>
          </a:p>
          <a:p>
            <a:pPr lvl="2"/>
            <a:r>
              <a:rPr lang="en-GB" dirty="0"/>
              <a:t>e.g. a score of 16 on an anxiety scale means that the person is, in reality, twice as anxious as someone scoring 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F116-A16E-40BB-9324-6EB31AF1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Level of Measurement Can’t be Identified by Name Alone!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D9AF39-27DF-407C-9F9F-43B226CE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1700"/>
              <a:t>You can’t identify the level of measurement of a variable by only knowing the name. You need to know what the data actually look like.</a:t>
            </a:r>
          </a:p>
          <a:p>
            <a:r>
              <a:rPr lang="en-US" sz="1700"/>
              <a:t>Take Income for an example:</a:t>
            </a:r>
          </a:p>
          <a:p>
            <a:pPr lvl="1"/>
            <a:r>
              <a:rPr lang="en-US" sz="1700"/>
              <a:t>Nominal – Source of income. (Job, Stocks, Bonds, Inheritance, etc.)</a:t>
            </a:r>
          </a:p>
          <a:p>
            <a:pPr lvl="1"/>
            <a:r>
              <a:rPr lang="en-US" sz="1700"/>
              <a:t>Ordinal – Yearly income is reported in ranges. ($20,000 - $29,999, $30,000 - $39,000, etc.)</a:t>
            </a:r>
          </a:p>
          <a:p>
            <a:pPr lvl="1"/>
            <a:r>
              <a:rPr lang="en-US" sz="1700"/>
              <a:t>Ratio – Yearly income is reported in specific dollar amount. ($40,000/year, $52,000/year, etc.)</a:t>
            </a:r>
          </a:p>
          <a:p>
            <a:r>
              <a:rPr lang="en-US" sz="1700"/>
              <a:t>Those could all be named “Income” as variables, but the level of measurement is very different.</a:t>
            </a:r>
          </a:p>
          <a:p>
            <a:r>
              <a:rPr lang="en-US" sz="1700"/>
              <a:t>Many students miss this point.</a:t>
            </a:r>
          </a:p>
        </p:txBody>
      </p:sp>
      <p:pic>
        <p:nvPicPr>
          <p:cNvPr id="7" name="Picture 6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5F7A375D-1D8F-4198-B3E2-4D6C77CF4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r="19557" b="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83911-0F30-4744-A791-FD1B30CB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process will guide in the next step of an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B9659-AD5F-4474-AFF1-CB0D1002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68521"/>
            <a:ext cx="10905066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44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5DD6-9E93-4DC9-B3D2-3433E00A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Concepts to focus on</a:t>
            </a:r>
          </a:p>
        </p:txBody>
      </p:sp>
      <p:pic>
        <p:nvPicPr>
          <p:cNvPr id="5" name="Picture 4" descr="A close up of a pair of sunglasses&#10;&#10;Description automatically generated">
            <a:extLst>
              <a:ext uri="{FF2B5EF4-FFF2-40B4-BE49-F238E27FC236}">
                <a16:creationId xmlns:a16="http://schemas.microsoft.com/office/drawing/2014/main" id="{3CC159D3-BAA1-4718-B6AC-D0DA976F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" r="1" b="8919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3B7E-1A33-412E-A5A9-B2649A6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PowerPoints for each week are the topics to focus on closely.</a:t>
            </a:r>
          </a:p>
          <a:p>
            <a:r>
              <a:rPr lang="en-US" sz="2000">
                <a:solidFill>
                  <a:srgbClr val="FFFFFF"/>
                </a:solidFill>
              </a:rPr>
              <a:t>They also may contain additional explanation which may not be covered in the assigned readings or video lectures.</a:t>
            </a:r>
          </a:p>
        </p:txBody>
      </p:sp>
    </p:spTree>
    <p:extLst>
      <p:ext uri="{BB962C8B-B14F-4D97-AF65-F5344CB8AC3E}">
        <p14:creationId xmlns:p14="http://schemas.microsoft.com/office/powerpoint/2010/main" val="193090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C2742-A5E6-4FCC-9774-5483281F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303030"/>
                </a:solidFill>
              </a:rPr>
              <a:t>Organization of Text and Class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39A4DF1-5E68-4EF2-940C-E226D9366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984328"/>
            <a:ext cx="5941068" cy="39508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9BF-5147-4361-9493-D9400A98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1700"/>
              <a:t>Andy Field organized his text to highlight the similarities between statistical tests.</a:t>
            </a:r>
          </a:p>
          <a:p>
            <a:pPr lvl="1"/>
            <a:r>
              <a:rPr lang="en-US" sz="1700"/>
              <a:t>This is useful for learning the basic analysis process.</a:t>
            </a:r>
          </a:p>
          <a:p>
            <a:pPr lvl="1"/>
            <a:r>
              <a:rPr lang="en-US" sz="1700"/>
              <a:t>Some of the details may differ between tests, but the steps are usually the same.</a:t>
            </a:r>
          </a:p>
          <a:p>
            <a:r>
              <a:rPr lang="en-US" sz="1700"/>
              <a:t>I plan to follow his ordering of concepts, but with a few minor deviations</a:t>
            </a:r>
          </a:p>
          <a:p>
            <a:pPr lvl="1"/>
            <a:r>
              <a:rPr lang="en-US" sz="1700"/>
              <a:t>I plan to emphasize the steps for conducting a data analysis a bit more than statistical concepts.</a:t>
            </a:r>
          </a:p>
        </p:txBody>
      </p:sp>
    </p:spTree>
    <p:extLst>
      <p:ext uri="{BB962C8B-B14F-4D97-AF65-F5344CB8AC3E}">
        <p14:creationId xmlns:p14="http://schemas.microsoft.com/office/powerpoint/2010/main" val="30761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EDAF-B8CB-400A-8264-5D68772E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/>
              <a:t>Why Discovering Statistics text?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AA9E-9092-4293-8434-DF309FA7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/>
              <a:t>Of all the statistics texts I have used or read I like this text the most.</a:t>
            </a:r>
          </a:p>
          <a:p>
            <a:r>
              <a:rPr lang="en-US" sz="2400"/>
              <a:t>Some texts focus on theory with little explanation of how to do an analysis.</a:t>
            </a:r>
          </a:p>
          <a:p>
            <a:r>
              <a:rPr lang="en-US" sz="2400"/>
              <a:t>Some sources describe the basics of an analysis with little explanation of why they follow the steps they do.</a:t>
            </a:r>
          </a:p>
          <a:p>
            <a:r>
              <a:rPr lang="en-US" sz="2400"/>
              <a:t>This text provides a nice balance between the two.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357E66-E498-452B-A4A6-013650E94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" r="-1" b="377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21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9DA5-159A-44D8-ACB8-C0E1BFE2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Why an SPSS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A86A-5EC6-4E8D-9428-0111B659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1500" dirty="0"/>
              <a:t>It is the most current version of Field’s text.</a:t>
            </a:r>
          </a:p>
          <a:p>
            <a:r>
              <a:rPr lang="en-US" sz="1500" dirty="0"/>
              <a:t>The R version of his text is several years old and does not teach the most current data handling practices in R and current statistical trends like Bayesian analyses.</a:t>
            </a:r>
          </a:p>
          <a:p>
            <a:r>
              <a:rPr lang="en-US" sz="1500" dirty="0"/>
              <a:t>Other R resources either don’t provide sufficient statistical theory explanation or require a mathematics background beyond the level of this course.</a:t>
            </a:r>
          </a:p>
          <a:p>
            <a:r>
              <a:rPr lang="en-US" sz="1500" dirty="0"/>
              <a:t>Field gives nice examples of how to write up analyses while many other texts don’t.</a:t>
            </a:r>
          </a:p>
          <a:p>
            <a:r>
              <a:rPr lang="en-US" sz="1500" dirty="0"/>
              <a:t>We’ll use other R resources to learn to do our statistical analyses and read Field for explanation of the statistical tests. (It’s a great reference to keep around if you need a refresher.)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F36E-552C-4F7D-ABD7-5A5BDF77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6" r="20219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29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E734-A2BF-4A4F-8C20-40F09C1B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Why use R instead of something else?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A721-2389-430B-9658-C920F6B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 is used widely in healthcare (and many other fields) for data analysis and analytics.</a:t>
            </a:r>
          </a:p>
          <a:p>
            <a:r>
              <a:rPr lang="en-US" sz="1800" dirty="0"/>
              <a:t>Business Intelligence and analytics tools like Tableau are built on top of R.</a:t>
            </a:r>
          </a:p>
          <a:p>
            <a:r>
              <a:rPr lang="en-US" sz="1800" dirty="0"/>
              <a:t>You’ll be able to use R after you graduate. (Being familiar with R will give you </a:t>
            </a:r>
            <a:r>
              <a:rPr lang="en-US" sz="1800"/>
              <a:t>additional credibility.)</a:t>
            </a:r>
            <a:endParaRPr lang="en-US" sz="1800" dirty="0"/>
          </a:p>
          <a:p>
            <a:r>
              <a:rPr lang="en-US" sz="1800" dirty="0"/>
              <a:t>The non-academic versions of most other statistical software are expensive.</a:t>
            </a:r>
          </a:p>
          <a:p>
            <a:r>
              <a:rPr lang="en-US" sz="1800" dirty="0"/>
              <a:t>Many statistical programs (like SPSS which I learned in school) are moving to yearly subscription models and cost in excess of $1000/year for a non-student license.</a:t>
            </a:r>
          </a:p>
        </p:txBody>
      </p:sp>
      <p:pic>
        <p:nvPicPr>
          <p:cNvPr id="5" name="Picture 4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C2EA07C6-A272-4D95-A502-2AFFD3E4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r="2811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529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319B8-6AB5-4792-BEE0-6BFE9A9EF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6" b="360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0565-665C-4CE9-9C6D-A8BA0C4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Why R for Data Science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061D-8172-44B1-8691-E815FC377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49" y="4666938"/>
            <a:ext cx="4926411" cy="1509935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It provides a nice introduction to data analysis techniques using R.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It introduces a data handling and analysis framework in R called the </a:t>
            </a:r>
            <a:r>
              <a:rPr lang="en-US" sz="1400" dirty="0" err="1">
                <a:solidFill>
                  <a:srgbClr val="000000"/>
                </a:solidFill>
              </a:rPr>
              <a:t>Tidyverse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https://www.tidyverse.org/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Tidyverse</a:t>
            </a:r>
            <a:r>
              <a:rPr lang="en-US" sz="1400" dirty="0">
                <a:solidFill>
                  <a:srgbClr val="000000"/>
                </a:solidFill>
              </a:rPr>
              <a:t> packages standardize a lot of data management and analysis practices.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Tidyverse</a:t>
            </a:r>
            <a:r>
              <a:rPr lang="en-US" sz="1400" dirty="0">
                <a:solidFill>
                  <a:srgbClr val="000000"/>
                </a:solidFill>
              </a:rPr>
              <a:t> packages and concepts are gaining wider acceptance.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It would be a serious omission to ignore this developing framework.</a:t>
            </a:r>
          </a:p>
        </p:txBody>
      </p:sp>
    </p:spTree>
    <p:extLst>
      <p:ext uri="{BB962C8B-B14F-4D97-AF65-F5344CB8AC3E}">
        <p14:creationId xmlns:p14="http://schemas.microsoft.com/office/powerpoint/2010/main" val="136592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397C-385D-4F26-AE08-59943AFE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Learn to Identify and Describe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24CA-0BF9-49E5-B5AE-DFEE65F9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/>
              <a:t>Understanding variable types and characteristics is foundational to performing statistical analysis.</a:t>
            </a:r>
          </a:p>
          <a:p>
            <a:r>
              <a:rPr lang="en-US" sz="2000"/>
              <a:t>Understanding what data will be used for is essential to deciding what to store and how to measure and store it.</a:t>
            </a:r>
          </a:p>
          <a:p>
            <a:r>
              <a:rPr lang="en-US" sz="2000"/>
              <a:t>An understanding of level of measurement will help you be more competent in practicing informatics.</a:t>
            </a:r>
          </a:p>
          <a:p>
            <a:r>
              <a:rPr lang="en-US" sz="2000"/>
              <a:t>If you learn one thing this week it should be how to correctly identify the level of measurement of a variable.</a:t>
            </a:r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DA1C7400-35C2-4201-8FEA-8150AA27A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7" r="13566" b="-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655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Collect data to test your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Hypothesis:</a:t>
            </a:r>
          </a:p>
          <a:p>
            <a:pPr lvl="1"/>
            <a:r>
              <a:rPr lang="en-GB" i="1" dirty="0"/>
              <a:t>Coca-cola kills sperm</a:t>
            </a:r>
            <a:r>
              <a:rPr lang="en-GB" dirty="0"/>
              <a:t>.</a:t>
            </a:r>
          </a:p>
          <a:p>
            <a:r>
              <a:rPr lang="en-GB" dirty="0"/>
              <a:t>Independent Variable</a:t>
            </a:r>
          </a:p>
          <a:p>
            <a:pPr lvl="1"/>
            <a:r>
              <a:rPr lang="en-GB" dirty="0"/>
              <a:t>The proposed cause</a:t>
            </a:r>
          </a:p>
          <a:p>
            <a:pPr lvl="1"/>
            <a:r>
              <a:rPr lang="en-GB" dirty="0"/>
              <a:t>A predictor variable</a:t>
            </a:r>
          </a:p>
          <a:p>
            <a:pPr lvl="1"/>
            <a:r>
              <a:rPr lang="en-GB" dirty="0"/>
              <a:t>A manipulated variable (in experiments)</a:t>
            </a:r>
          </a:p>
          <a:p>
            <a:pPr lvl="1"/>
            <a:r>
              <a:rPr lang="en-GB" dirty="0"/>
              <a:t>Coca-cola in the hypothesis above</a:t>
            </a:r>
          </a:p>
          <a:p>
            <a:r>
              <a:rPr lang="en-GB" dirty="0"/>
              <a:t>Dependent Variable</a:t>
            </a:r>
          </a:p>
          <a:p>
            <a:pPr lvl="1"/>
            <a:r>
              <a:rPr lang="en-GB" dirty="0"/>
              <a:t>The proposed effect</a:t>
            </a:r>
          </a:p>
          <a:p>
            <a:pPr lvl="1"/>
            <a:r>
              <a:rPr lang="en-GB" dirty="0"/>
              <a:t>An outcome variable</a:t>
            </a:r>
          </a:p>
          <a:p>
            <a:pPr lvl="1"/>
            <a:r>
              <a:rPr lang="en-GB" dirty="0"/>
              <a:t>Measured not manipulated (in experiments)</a:t>
            </a:r>
          </a:p>
          <a:p>
            <a:pPr lvl="1"/>
            <a:r>
              <a:rPr lang="en-GB" dirty="0"/>
              <a:t>Sperm in the hypothesis above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cStat Lectur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ecial Ani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Office Theme</vt:lpstr>
      <vt:lpstr>DiscStat Lecture</vt:lpstr>
      <vt:lpstr>Week 1 Key Concepts</vt:lpstr>
      <vt:lpstr>Concepts to focus on</vt:lpstr>
      <vt:lpstr>Organization of Text and Class</vt:lpstr>
      <vt:lpstr>Why Discovering Statistics text?</vt:lpstr>
      <vt:lpstr>Why an SPSS text?</vt:lpstr>
      <vt:lpstr>Why use R instead of something else?</vt:lpstr>
      <vt:lpstr>Why R for Data Science text?</vt:lpstr>
      <vt:lpstr>Learn to Identify and Describe Variables</vt:lpstr>
      <vt:lpstr>Collect data to test your theory</vt:lpstr>
      <vt:lpstr>Levels of measurement</vt:lpstr>
      <vt:lpstr>Level of Measurement Can’t be Identified by Name Alone!</vt:lpstr>
      <vt:lpstr>Analysis process will guide in the next step of an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Key Concepts</dc:title>
  <dc:creator>Chris Macintosh</dc:creator>
  <cp:lastModifiedBy>Chris Macintosh</cp:lastModifiedBy>
  <cp:revision>1</cp:revision>
  <dcterms:created xsi:type="dcterms:W3CDTF">2019-09-23T04:02:39Z</dcterms:created>
  <dcterms:modified xsi:type="dcterms:W3CDTF">2019-09-23T04:12:41Z</dcterms:modified>
</cp:coreProperties>
</file>