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726BC-F2D2-4B0B-AAE8-003C60CE837F}" v="6" dt="2019-04-11T02:45:20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acintosh" userId="14dd4ef2642f5a57" providerId="LiveId" clId="{0F3726BC-F2D2-4B0B-AAE8-003C60CE837F}"/>
    <pc:docChg chg="custSel addSld modSld">
      <pc:chgData name="Chris Macintosh" userId="14dd4ef2642f5a57" providerId="LiveId" clId="{0F3726BC-F2D2-4B0B-AAE8-003C60CE837F}" dt="2019-04-11T02:45:32.578" v="227" actId="20577"/>
      <pc:docMkLst>
        <pc:docMk/>
      </pc:docMkLst>
      <pc:sldChg chg="modSp">
        <pc:chgData name="Chris Macintosh" userId="14dd4ef2642f5a57" providerId="LiveId" clId="{0F3726BC-F2D2-4B0B-AAE8-003C60CE837F}" dt="2019-04-11T02:22:25.991" v="41" actId="20577"/>
        <pc:sldMkLst>
          <pc:docMk/>
          <pc:sldMk cId="4078918418" sldId="257"/>
        </pc:sldMkLst>
        <pc:spChg chg="mod">
          <ac:chgData name="Chris Macintosh" userId="14dd4ef2642f5a57" providerId="LiveId" clId="{0F3726BC-F2D2-4B0B-AAE8-003C60CE837F}" dt="2019-04-11T02:22:13.322" v="17" actId="20577"/>
          <ac:spMkLst>
            <pc:docMk/>
            <pc:sldMk cId="4078918418" sldId="257"/>
            <ac:spMk id="2" creationId="{BC55AE01-5F02-4E24-91CA-113C87232A4E}"/>
          </ac:spMkLst>
        </pc:spChg>
        <pc:spChg chg="mod">
          <ac:chgData name="Chris Macintosh" userId="14dd4ef2642f5a57" providerId="LiveId" clId="{0F3726BC-F2D2-4B0B-AAE8-003C60CE837F}" dt="2019-04-11T02:22:25.991" v="41" actId="20577"/>
          <ac:spMkLst>
            <pc:docMk/>
            <pc:sldMk cId="4078918418" sldId="257"/>
            <ac:spMk id="3" creationId="{951C770E-B339-4D00-BC12-8983CABF81BB}"/>
          </ac:spMkLst>
        </pc:spChg>
      </pc:sldChg>
      <pc:sldChg chg="modSp add">
        <pc:chgData name="Chris Macintosh" userId="14dd4ef2642f5a57" providerId="LiveId" clId="{0F3726BC-F2D2-4B0B-AAE8-003C60CE837F}" dt="2019-04-11T02:22:37.475" v="65" actId="20577"/>
        <pc:sldMkLst>
          <pc:docMk/>
          <pc:sldMk cId="171828896" sldId="258"/>
        </pc:sldMkLst>
        <pc:spChg chg="mod">
          <ac:chgData name="Chris Macintosh" userId="14dd4ef2642f5a57" providerId="LiveId" clId="{0F3726BC-F2D2-4B0B-AAE8-003C60CE837F}" dt="2019-04-11T02:22:37.475" v="65" actId="20577"/>
          <ac:spMkLst>
            <pc:docMk/>
            <pc:sldMk cId="171828896" sldId="258"/>
            <ac:spMk id="2" creationId="{0FAD230E-AEA2-4E4F-BFA1-25012CDD9B64}"/>
          </ac:spMkLst>
        </pc:spChg>
      </pc:sldChg>
      <pc:sldChg chg="modSp add">
        <pc:chgData name="Chris Macintosh" userId="14dd4ef2642f5a57" providerId="LiveId" clId="{0F3726BC-F2D2-4B0B-AAE8-003C60CE837F}" dt="2019-04-11T02:24:27.882" v="144" actId="20577"/>
        <pc:sldMkLst>
          <pc:docMk/>
          <pc:sldMk cId="3780654916" sldId="259"/>
        </pc:sldMkLst>
        <pc:spChg chg="mod">
          <ac:chgData name="Chris Macintosh" userId="14dd4ef2642f5a57" providerId="LiveId" clId="{0F3726BC-F2D2-4B0B-AAE8-003C60CE837F}" dt="2019-04-11T02:24:11.907" v="76" actId="20577"/>
          <ac:spMkLst>
            <pc:docMk/>
            <pc:sldMk cId="3780654916" sldId="259"/>
            <ac:spMk id="2" creationId="{C0D73F52-0E6E-4EFE-A548-93221A3CC162}"/>
          </ac:spMkLst>
        </pc:spChg>
        <pc:spChg chg="mod">
          <ac:chgData name="Chris Macintosh" userId="14dd4ef2642f5a57" providerId="LiveId" clId="{0F3726BC-F2D2-4B0B-AAE8-003C60CE837F}" dt="2019-04-11T02:24:27.882" v="144" actId="20577"/>
          <ac:spMkLst>
            <pc:docMk/>
            <pc:sldMk cId="3780654916" sldId="259"/>
            <ac:spMk id="3" creationId="{135A0B93-B952-4A1E-977E-3DB2551BA606}"/>
          </ac:spMkLst>
        </pc:spChg>
      </pc:sldChg>
      <pc:sldChg chg="modSp add">
        <pc:chgData name="Chris Macintosh" userId="14dd4ef2642f5a57" providerId="LiveId" clId="{0F3726BC-F2D2-4B0B-AAE8-003C60CE837F}" dt="2019-04-11T02:35:35.156" v="155" actId="20577"/>
        <pc:sldMkLst>
          <pc:docMk/>
          <pc:sldMk cId="2209568954" sldId="260"/>
        </pc:sldMkLst>
        <pc:spChg chg="mod">
          <ac:chgData name="Chris Macintosh" userId="14dd4ef2642f5a57" providerId="LiveId" clId="{0F3726BC-F2D2-4B0B-AAE8-003C60CE837F}" dt="2019-04-11T02:35:35.156" v="155" actId="20577"/>
          <ac:spMkLst>
            <pc:docMk/>
            <pc:sldMk cId="2209568954" sldId="260"/>
            <ac:spMk id="2" creationId="{E66C00C9-AAA5-40FA-AC8A-B9E583E529D1}"/>
          </ac:spMkLst>
        </pc:spChg>
      </pc:sldChg>
      <pc:sldChg chg="modSp add">
        <pc:chgData name="Chris Macintosh" userId="14dd4ef2642f5a57" providerId="LiveId" clId="{0F3726BC-F2D2-4B0B-AAE8-003C60CE837F}" dt="2019-04-11T02:35:45.993" v="170" actId="20577"/>
        <pc:sldMkLst>
          <pc:docMk/>
          <pc:sldMk cId="150999034" sldId="261"/>
        </pc:sldMkLst>
        <pc:spChg chg="mod">
          <ac:chgData name="Chris Macintosh" userId="14dd4ef2642f5a57" providerId="LiveId" clId="{0F3726BC-F2D2-4B0B-AAE8-003C60CE837F}" dt="2019-04-11T02:35:45.993" v="170" actId="20577"/>
          <ac:spMkLst>
            <pc:docMk/>
            <pc:sldMk cId="150999034" sldId="261"/>
            <ac:spMk id="2" creationId="{C0A7AF40-389E-440E-9428-39B6C1E8425D}"/>
          </ac:spMkLst>
        </pc:spChg>
      </pc:sldChg>
      <pc:sldChg chg="modSp add">
        <pc:chgData name="Chris Macintosh" userId="14dd4ef2642f5a57" providerId="LiveId" clId="{0F3726BC-F2D2-4B0B-AAE8-003C60CE837F}" dt="2019-04-11T02:37:46.792" v="190" actId="20577"/>
        <pc:sldMkLst>
          <pc:docMk/>
          <pc:sldMk cId="2986456641" sldId="262"/>
        </pc:sldMkLst>
        <pc:spChg chg="mod">
          <ac:chgData name="Chris Macintosh" userId="14dd4ef2642f5a57" providerId="LiveId" clId="{0F3726BC-F2D2-4B0B-AAE8-003C60CE837F}" dt="2019-04-11T02:37:46.792" v="190" actId="20577"/>
          <ac:spMkLst>
            <pc:docMk/>
            <pc:sldMk cId="2986456641" sldId="262"/>
            <ac:spMk id="2" creationId="{211DA4F7-09CF-494E-9E52-E34F22EBB62F}"/>
          </ac:spMkLst>
        </pc:spChg>
      </pc:sldChg>
      <pc:sldChg chg="modSp add">
        <pc:chgData name="Chris Macintosh" userId="14dd4ef2642f5a57" providerId="LiveId" clId="{0F3726BC-F2D2-4B0B-AAE8-003C60CE837F}" dt="2019-04-11T02:45:32.578" v="227" actId="20577"/>
        <pc:sldMkLst>
          <pc:docMk/>
          <pc:sldMk cId="1037810783" sldId="263"/>
        </pc:sldMkLst>
        <pc:spChg chg="mod">
          <ac:chgData name="Chris Macintosh" userId="14dd4ef2642f5a57" providerId="LiveId" clId="{0F3726BC-F2D2-4B0B-AAE8-003C60CE837F}" dt="2019-04-11T02:45:32.578" v="227" actId="20577"/>
          <ac:spMkLst>
            <pc:docMk/>
            <pc:sldMk cId="1037810783" sldId="263"/>
            <ac:spMk id="2" creationId="{4CA93A3F-BEAE-4599-B9AF-97A669AA36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7024-BC20-4C46-BB92-FC2B822C1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FBE11-3A89-4943-8C36-AAB694B45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D4C96-6923-4EA3-A58B-F8D3B3F2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ADAE-FCDF-49BE-9300-6E4BFEA8373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30F4-27C2-4F49-946E-C1B2C421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717B-EA55-4AFA-95A3-5B1816BB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BB51-4D83-40A7-8829-EA869AF9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7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F9F9-DDE9-4373-B96E-C034F16E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0DF2C-CAF4-48D9-9F7C-7F23083BA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80958-F68C-4E20-9741-A3E312D3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ADAE-FCDF-49BE-9300-6E4BFEA8373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4FD6F-76C0-4675-A502-4EF7704E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1CFED-B9C8-4872-AA2B-D8C6DA53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BB51-4D83-40A7-8829-EA869AF9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8B8A8-0D17-4981-B31D-C3E0AA162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8CA48-B4B6-4188-85BC-1C7AB2366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A572F-729B-46A2-A81A-49989C97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ADAE-FCDF-49BE-9300-6E4BFEA8373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6346-4DED-44CE-8E4F-9423A67C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9A49F-3EAA-4F67-A0BC-D68B0E70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BB51-4D83-40A7-8829-EA869AF9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5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E32-7509-474E-926C-6AEF9EC2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0D335-3C6C-4F03-B2CF-799EBF3C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70D5-A07D-4043-A197-4606894F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ADAE-FCDF-49BE-9300-6E4BFEA8373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FFC4B-001B-4612-80E4-68E8A3D4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FD0B8-248C-4B7D-A19F-FA48830F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BB51-4D83-40A7-8829-EA869AF9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ED4D-9E75-4BC4-B3DC-BDD61177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E89AA-A7D5-41D3-868E-FB67FCB9C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1DC2-89F4-4797-B1E0-ADE9D855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ADAE-FCDF-49BE-9300-6E4BFEA8373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4FC24-B739-4840-B074-A9A691D5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3768D-54C1-4585-9C1A-759D7BA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BB51-4D83-40A7-8829-EA869AF9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1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883E-7844-4611-ADB1-728695D2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E899-DE81-42CE-B309-D04F8BF18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E4021-A99F-4552-ADDB-2E1A91E67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C80B-6125-4F59-9BCF-83185FF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ADAE-FCDF-49BE-9300-6E4BFEA8373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1B1B9-5165-47B2-BFBC-EE1C1C93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95572-7927-43AE-B67E-0D157BD2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BB51-4D83-40A7-8829-EA869AF9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3EF1-F815-45BE-A8D9-A5D1950A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CA039-7225-45DC-922F-A203AA49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D816F-CC44-4D3A-A3E0-2BA24F0C2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2C44F-58FB-4A86-A9B0-7D36D6676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A8561-85D7-4F77-952E-0B9EED507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3378E-650B-4D56-99DB-C15D9801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ADAE-FCDF-49BE-9300-6E4BFEA8373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6E4F5-BBE6-40F0-8D81-FE6C244E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1CF13-C2FC-493B-B6AF-CF647BA3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BB51-4D83-40A7-8829-EA869AF9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61F6-DCC6-4F51-ACEF-97070D43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7314E-7E23-4402-B8C0-E4CA95DC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ADAE-FCDF-49BE-9300-6E4BFEA8373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4222A-FE31-4B31-BF9D-1235D77C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11A9A-09CA-4A2A-99D8-59E3B58B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BB51-4D83-40A7-8829-EA869AF9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E7DDDF-332F-42A7-94EE-EB24EE18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ADAE-FCDF-49BE-9300-6E4BFEA8373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43DBE-8760-4DF4-A9E5-95A41DA9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ABE60-339E-47E1-A098-DAFF9166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BB51-4D83-40A7-8829-EA869AF9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0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7D23-9916-4DDE-8CAA-399D7BBA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37F2-5F46-4D1E-BB4C-ACC32F17C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3D57F-2049-4573-A5E9-387AA8863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3B820-AD09-40E8-A74C-F06659FD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ADAE-FCDF-49BE-9300-6E4BFEA8373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176EE-AEE2-4A53-8539-6EFFF10C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80BF9-3C4F-4873-9B0B-AFCA4C20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BB51-4D83-40A7-8829-EA869AF9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FFCE-675D-4CE8-9920-05C0055E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59AC7-4790-40D6-9A9D-327DE6083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67A69-B55C-4C5A-A014-D333B4F64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1175B-A48D-4129-AFBC-A83E3CC8F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CADAE-FCDF-49BE-9300-6E4BFEA8373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1CBAD-0368-4E7D-8579-0D7CBC78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5C6E8-B499-407B-872F-19F84F71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BB51-4D83-40A7-8829-EA869AF9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4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D7E94-A48B-49AC-803B-6C125B82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23E97-AAD1-404F-AA88-14ED64CA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94FD5-B63E-40B3-AD2F-AAD518BFA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ADAE-FCDF-49BE-9300-6E4BFEA8373A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89F67-DC67-460C-834D-4D30D14E1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299A-E977-4950-94DF-27ECDC5D2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BB51-4D83-40A7-8829-EA869AF98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8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48E7-4080-400A-8D9E-EC73AB844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45361-743F-424B-BC06-9080EE120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AE01-5F02-4E24-91CA-113C8723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C770E-B339-4D00-BC12-8983CABF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= model + error</a:t>
            </a:r>
          </a:p>
        </p:txBody>
      </p:sp>
    </p:spTree>
    <p:extLst>
      <p:ext uri="{BB962C8B-B14F-4D97-AF65-F5344CB8AC3E}">
        <p14:creationId xmlns:p14="http://schemas.microsoft.com/office/powerpoint/2010/main" val="407891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230E-AEA2-4E4F-BFA1-25012CDD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Populations and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6DDF9-E1C6-4FD8-A1B6-7695802B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3F52-0E6E-4EFE-A548-93221A3C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0B93-B952-4A1E-977E-3DB2551B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parameters are estimated using sample statistics</a:t>
            </a:r>
          </a:p>
        </p:txBody>
      </p:sp>
    </p:spTree>
    <p:extLst>
      <p:ext uri="{BB962C8B-B14F-4D97-AF65-F5344CB8AC3E}">
        <p14:creationId xmlns:p14="http://schemas.microsoft.com/office/powerpoint/2010/main" val="378065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00C9-AAA5-40FA-AC8A-B9E583E5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FC88-7869-4BC1-9D02-D5C040B4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6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AF40-389E-440E-9428-39B6C1E8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BC6B-047D-435C-98DD-DE6D7F71F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A4F7-09CF-494E-9E52-E34F22EB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A555-8818-4F45-8979-2B0E66A0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3A3F-BEAE-4599-B9AF-97A669AA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Hypothesis </a:t>
            </a:r>
            <a:r>
              <a:rPr lang="en-US"/>
              <a:t>Significance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BB8E-7795-4E13-8920-61C18AFA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1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Week 3</vt:lpstr>
      <vt:lpstr>Statistical models</vt:lpstr>
      <vt:lpstr>Populations and Samples</vt:lpstr>
      <vt:lpstr>Parameters</vt:lpstr>
      <vt:lpstr>Estimation</vt:lpstr>
      <vt:lpstr>Standard Error</vt:lpstr>
      <vt:lpstr>Confidence Interval</vt:lpstr>
      <vt:lpstr>Null Hypothesis Significance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</dc:title>
  <dc:creator>Chris Macintosh</dc:creator>
  <cp:lastModifiedBy>Chris Macintosh</cp:lastModifiedBy>
  <cp:revision>1</cp:revision>
  <dcterms:created xsi:type="dcterms:W3CDTF">2019-04-11T01:46:46Z</dcterms:created>
  <dcterms:modified xsi:type="dcterms:W3CDTF">2019-04-11T02:45:38Z</dcterms:modified>
</cp:coreProperties>
</file>