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DFB9-9B87-459A-873C-143A1FA2E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2B993-B288-4E1E-8D50-5C538E342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59DF1-A285-47BF-BBEC-C0C73D4C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B39F0-AA35-4F4A-A783-8955EF87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FD63F-B48F-4D40-9C82-2E2462EC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7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F01A-5861-48C1-83B1-CC8BEF7D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1CD93-5A63-4A0A-9AC8-303AAA3DB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B61D9-9A36-42C6-8145-129A5FA4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43560-5906-4EF8-923B-CAB40EF4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92537-FA0B-4310-8AB7-A5AB8B8F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6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C672A-AC6E-4C09-A051-AFA8DB14A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8B84A-C50B-4572-9617-99E43FC79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BD9CF-F51F-4E8D-9C63-917B8165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5039E-AFB4-4C3E-AD7E-4F539CDF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9F85F-F015-45C6-B7B4-51EC5584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1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1D93-7D7F-472D-80EC-18890A2C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FF41-272F-44A9-94D1-C6098133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47BC3-6E4D-4E71-AD16-8DC29FB0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83179-09B7-4B2D-8C62-DFE86107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AAECE-8B52-4D5A-9D9C-452D39F2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0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4BF7-D37F-4F4A-8871-C4D5EE8C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3B885-AE7C-4721-AD36-1FC622CF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C0D90-8E0F-4780-AD60-990C45A4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D9409-1F36-428A-8435-E79A87BA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8E2C8-3A09-4DC6-A287-D4F15FB3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3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16E2-D444-4C85-B191-36363C4C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5993-2300-4221-81B2-DAC1CD9E3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C3333-D523-45F4-85F4-37C8F7C86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D1871-5255-4CDC-B12F-C767197E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3C539-08E2-4969-8E9E-85DA099E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1C7A0-AC18-40F0-9DC2-7F043822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5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CDED-BCB0-4421-B75F-2FE68642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5CB83-E396-4BA9-A4D2-889A19DC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024F5-13FF-4F45-B8F6-FD1B4B996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D533E-8148-405B-87B1-84FF649DC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6E37C-45C7-4F74-838E-027B7A5E8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1F993-8A09-43BF-8366-7D42937C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97DF0-F89F-4E13-9B2E-E8C80188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2A056-6536-4A65-94EC-B5881127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9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0368-0E56-411E-ADE8-D71506E1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5A772-D9A3-4CFF-B954-00FB5D9C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33753-588D-448D-BA3B-A10C2D4D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0D7AA-F2CA-4C8C-8FE2-4F33BF4A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3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6DE04-A7AC-465F-A60B-2735D189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8F374-0307-4070-81FD-E9515B36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FA911-F976-4AF1-9AB8-8B015905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8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F3FA-0AAE-4CD7-97A5-82AF520C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E37E-B6DC-44A7-9852-C589784AF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FC134-9288-4CE4-B7C1-C12015824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9BE52-44BE-4C4F-97FB-15AB1942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F78A7-F034-446A-90D5-883161A8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08A9B-3FA3-4CB0-A53E-60D54A42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7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F3A3-BF11-4D65-9EBD-311A950C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12723-746E-40BE-B274-9D5FFB0B4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C120E-6717-4747-9C2C-F5439817F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30489-5C4E-43B0-8772-BBCC738A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CC58-CA34-4354-816E-34371E496FF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F2F9-EE05-400B-BBD6-6F6DAD9D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C223F-63B4-44D5-A80E-C903425C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8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8C7ACE-4821-4324-943D-23DB2793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E83FE-589E-402A-B50B-105B19B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B278-9ABF-4A51-896B-16F9A4483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8CC58-CA34-4354-816E-34371E496FF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BDE09-43C0-4E57-9AC0-F8EE30E5F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E2225-4326-4175-ADCE-2DF0B1BDB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91E43-8384-486C-8A51-DEFEEF7C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3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54BE-C50B-4F59-AD76-CE5FD6240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50683-8BE4-4C65-97E2-C0D01113E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00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1F9A-B3A7-45E4-AF2D-E0BD600E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02B01-BB9D-45B3-B6AA-C6F5D703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00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70D2-756A-4E5B-B923-78277643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DFE2B-A795-4C41-A2F9-C41E7506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3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CD42-C951-4EEC-98F7-EFF604C1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8BF80-D309-40A8-A38D-415D1FEFC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Univariate</a:t>
            </a:r>
          </a:p>
          <a:p>
            <a:r>
              <a:rPr lang="en-US" dirty="0"/>
              <a:t>Mixed normal distributions</a:t>
            </a:r>
          </a:p>
          <a:p>
            <a:r>
              <a:rPr lang="en-US" dirty="0"/>
              <a:t>Plots</a:t>
            </a:r>
          </a:p>
        </p:txBody>
      </p:sp>
    </p:spTree>
    <p:extLst>
      <p:ext uri="{BB962C8B-B14F-4D97-AF65-F5344CB8AC3E}">
        <p14:creationId xmlns:p14="http://schemas.microsoft.com/office/powerpoint/2010/main" val="3769890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7331-6FE2-49F0-8601-FD026A06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ED3D-C255-4BDA-86BA-ACBB509FE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distribution (data as proxy)</a:t>
            </a:r>
          </a:p>
          <a:p>
            <a:r>
              <a:rPr lang="en-US" dirty="0"/>
              <a:t>Residuals of model</a:t>
            </a:r>
          </a:p>
          <a:p>
            <a:r>
              <a:rPr lang="en-US" dirty="0"/>
              <a:t>Normality at each level of predictor (not outcome overall)</a:t>
            </a:r>
          </a:p>
          <a:p>
            <a:r>
              <a:rPr lang="en-US" dirty="0"/>
              <a:t>Large sample size (30 or more)</a:t>
            </a:r>
          </a:p>
          <a:p>
            <a:r>
              <a:rPr lang="en-US" dirty="0"/>
              <a:t>Plots</a:t>
            </a:r>
          </a:p>
          <a:p>
            <a:r>
              <a:rPr lang="en-US" dirty="0"/>
              <a:t>Skewness/Kurtosis</a:t>
            </a:r>
          </a:p>
          <a:p>
            <a:r>
              <a:rPr lang="en-US" dirty="0"/>
              <a:t>Kolmogorov-Smirnov (Shapiro-Wilk) test</a:t>
            </a:r>
          </a:p>
        </p:txBody>
      </p:sp>
    </p:spTree>
    <p:extLst>
      <p:ext uri="{BB962C8B-B14F-4D97-AF65-F5344CB8AC3E}">
        <p14:creationId xmlns:p14="http://schemas.microsoft.com/office/powerpoint/2010/main" val="3712924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E0D1-F184-44B3-8E41-B302ACDC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E225A-C512-4766-A900-708342E7E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</p:spTree>
    <p:extLst>
      <p:ext uri="{BB962C8B-B14F-4D97-AF65-F5344CB8AC3E}">
        <p14:creationId xmlns:p14="http://schemas.microsoft.com/office/powerpoint/2010/main" val="50502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4626-F7BD-44BD-B804-C009A4A9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40502-2DE7-4299-A3AB-962D732AC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2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7803-E8FA-478B-B1B4-4DD580E2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696A5-087D-49BF-BF77-0F67C7CBB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9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D88C-63A2-4ED6-BEB6-D9C1F2BA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 in </a:t>
            </a:r>
            <a:r>
              <a:rPr lang="en-US" dirty="0" err="1"/>
              <a:t>dataframe</a:t>
            </a:r>
            <a:r>
              <a:rPr lang="en-US" dirty="0"/>
              <a:t> correct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BB42-C47F-4D67-97A2-D92C84131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4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223A-2BA8-4CE0-99C9-9BD197FE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Look at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1187-4969-40A8-A564-4075B5C9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7EAE-9D1F-42C7-8BCE-64560C58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Data Before Anything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6DA5-E92B-4F57-BC91-B62102A85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64C8-DBAE-4316-B6E9-A24FE867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Rush to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DA118-6946-4598-AD29-7079705ED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4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C0E04-4E92-4BB1-B6A5-11E21A0F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2C457-A3F7-449F-A2EA-569CBF6C5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D7C99-7FF9-4267-A4C1-B681D2263B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Descriptive</a:t>
            </a:r>
          </a:p>
          <a:p>
            <a:pPr lvl="1"/>
            <a:r>
              <a:rPr lang="en-US" dirty="0"/>
              <a:t>Labels</a:t>
            </a:r>
          </a:p>
          <a:p>
            <a:pPr lvl="1"/>
            <a:r>
              <a:rPr lang="en-US" dirty="0"/>
              <a:t>Legends </a:t>
            </a:r>
          </a:p>
          <a:p>
            <a:r>
              <a:rPr lang="en-US" dirty="0"/>
              <a:t>Simple</a:t>
            </a:r>
          </a:p>
          <a:p>
            <a:pPr lvl="1"/>
            <a:r>
              <a:rPr lang="en-US" dirty="0"/>
              <a:t>2 D</a:t>
            </a:r>
          </a:p>
          <a:p>
            <a:r>
              <a:rPr lang="en-US" dirty="0"/>
              <a:t>Realistic scales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BF192A-56B0-422D-B094-FAD0F1300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A045-5507-49F0-A170-AA8CD82ACE2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Fancy/distracting</a:t>
            </a:r>
          </a:p>
          <a:p>
            <a:pPr lvl="1"/>
            <a:r>
              <a:rPr lang="en-US" dirty="0"/>
              <a:t>Backgrounds</a:t>
            </a:r>
          </a:p>
          <a:p>
            <a:pPr lvl="1"/>
            <a:r>
              <a:rPr lang="en-US" dirty="0"/>
              <a:t>Patterns</a:t>
            </a:r>
          </a:p>
          <a:p>
            <a:pPr lvl="1"/>
            <a:r>
              <a:rPr lang="en-US" dirty="0"/>
              <a:t>Colors</a:t>
            </a:r>
          </a:p>
          <a:p>
            <a:r>
              <a:rPr lang="en-US" dirty="0"/>
              <a:t>Distorted scales</a:t>
            </a:r>
          </a:p>
          <a:p>
            <a:r>
              <a:rPr lang="en-US" dirty="0"/>
              <a:t>Lack of context</a:t>
            </a:r>
          </a:p>
        </p:txBody>
      </p:sp>
    </p:spTree>
    <p:extLst>
      <p:ext uri="{BB962C8B-B14F-4D97-AF65-F5344CB8AC3E}">
        <p14:creationId xmlns:p14="http://schemas.microsoft.com/office/powerpoint/2010/main" val="301989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B1512C-3307-4434-A3A7-8DF15374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4B9E85B-A0DC-451B-9337-D65A5747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7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8E68-1C97-4AE7-A14F-2C9650C7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C897-F5AA-4AA3-8C87-C67DBD4FD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4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100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Week 2</vt:lpstr>
      <vt:lpstr>Load Data</vt:lpstr>
      <vt:lpstr>Variable types in dataframe correct</vt:lpstr>
      <vt:lpstr>First Look at Data</vt:lpstr>
      <vt:lpstr>Clean Data Before Anything Else</vt:lpstr>
      <vt:lpstr>Don’t Rush to Analysis</vt:lpstr>
      <vt:lpstr>Graphs</vt:lpstr>
      <vt:lpstr>Histogram</vt:lpstr>
      <vt:lpstr>Boxplot</vt:lpstr>
      <vt:lpstr>Bar Chart</vt:lpstr>
      <vt:lpstr>Scatterplot</vt:lpstr>
      <vt:lpstr>Outliers</vt:lpstr>
      <vt:lpstr>Normal Distribution</vt:lpstr>
      <vt:lpstr>Independence</vt:lpstr>
      <vt:lpstr>Missing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Chris Macintosh</dc:creator>
  <cp:lastModifiedBy>Chris Macintosh</cp:lastModifiedBy>
  <cp:revision>10</cp:revision>
  <dcterms:created xsi:type="dcterms:W3CDTF">2019-04-10T21:15:26Z</dcterms:created>
  <dcterms:modified xsi:type="dcterms:W3CDTF">2019-04-10T22:31:42Z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1a4512-8026-4a73-bfb7-8d52c1779a3a_Enabled">
    <vt:lpwstr>True</vt:lpwstr>
  </property>
  <property fmtid="{D5CDD505-2E9C-101B-9397-08002B2CF9AE}" pid="3" name="MSIP_Label_ba1a4512-8026-4a73-bfb7-8d52c1779a3a_SiteId">
    <vt:lpwstr>a79016de-bdd0-4e47-91f4-79416ab912ad</vt:lpwstr>
  </property>
  <property fmtid="{D5CDD505-2E9C-101B-9397-08002B2CF9AE}" pid="4" name="MSIP_Label_ba1a4512-8026-4a73-bfb7-8d52c1779a3a_Owner">
    <vt:lpwstr>Chris.Macintosh@imail.org</vt:lpwstr>
  </property>
  <property fmtid="{D5CDD505-2E9C-101B-9397-08002B2CF9AE}" pid="5" name="MSIP_Label_ba1a4512-8026-4a73-bfb7-8d52c1779a3a_SetDate">
    <vt:lpwstr>2019-04-10T21:15:41.9171590Z</vt:lpwstr>
  </property>
  <property fmtid="{D5CDD505-2E9C-101B-9397-08002B2CF9AE}" pid="6" name="MSIP_Label_ba1a4512-8026-4a73-bfb7-8d52c1779a3a_Name">
    <vt:lpwstr>Sensitive Information</vt:lpwstr>
  </property>
  <property fmtid="{D5CDD505-2E9C-101B-9397-08002B2CF9AE}" pid="7" name="MSIP_Label_ba1a4512-8026-4a73-bfb7-8d52c1779a3a_Application">
    <vt:lpwstr>Microsoft Azure Information Protection</vt:lpwstr>
  </property>
  <property fmtid="{D5CDD505-2E9C-101B-9397-08002B2CF9AE}" pid="8" name="MSIP_Label_ba1a4512-8026-4a73-bfb7-8d52c1779a3a_Extended_MSFT_Method">
    <vt:lpwstr>Automatic</vt:lpwstr>
  </property>
  <property fmtid="{D5CDD505-2E9C-101B-9397-08002B2CF9AE}" pid="9" name="Sensitivity">
    <vt:lpwstr>Sensitive Information</vt:lpwstr>
  </property>
</Properties>
</file>