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72534-BE36-4F4A-B6AD-B25EFC6A18F6}" v="9" dt="2019-03-03T00:25:50.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7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Macintosh" userId="14dd4ef2642f5a57" providerId="LiveId" clId="{2B672534-BE36-4F4A-B6AD-B25EFC6A18F6}"/>
    <pc:docChg chg="undo custSel mod addSld modSld">
      <pc:chgData name="Chris Macintosh" userId="14dd4ef2642f5a57" providerId="LiveId" clId="{2B672534-BE36-4F4A-B6AD-B25EFC6A18F6}" dt="2019-03-03T00:27:12.629" v="247" actId="20577"/>
      <pc:docMkLst>
        <pc:docMk/>
      </pc:docMkLst>
      <pc:sldChg chg="addSp modSp mod setBg setClrOvrMap">
        <pc:chgData name="Chris Macintosh" userId="14dd4ef2642f5a57" providerId="LiveId" clId="{2B672534-BE36-4F4A-B6AD-B25EFC6A18F6}" dt="2019-03-02T23:40:23.942" v="3" actId="26606"/>
        <pc:sldMkLst>
          <pc:docMk/>
          <pc:sldMk cId="1038052012" sldId="256"/>
        </pc:sldMkLst>
        <pc:spChg chg="mod">
          <ac:chgData name="Chris Macintosh" userId="14dd4ef2642f5a57" providerId="LiveId" clId="{2B672534-BE36-4F4A-B6AD-B25EFC6A18F6}" dt="2019-03-02T23:40:23.942" v="3" actId="26606"/>
          <ac:spMkLst>
            <pc:docMk/>
            <pc:sldMk cId="1038052012" sldId="256"/>
            <ac:spMk id="2" creationId="{DA954067-C550-4F31-8064-2667BD00E66C}"/>
          </ac:spMkLst>
        </pc:spChg>
        <pc:spChg chg="mod">
          <ac:chgData name="Chris Macintosh" userId="14dd4ef2642f5a57" providerId="LiveId" clId="{2B672534-BE36-4F4A-B6AD-B25EFC6A18F6}" dt="2019-03-02T23:40:23.942" v="3" actId="26606"/>
          <ac:spMkLst>
            <pc:docMk/>
            <pc:sldMk cId="1038052012" sldId="256"/>
            <ac:spMk id="3" creationId="{27C7CA4A-42E0-4DF1-A438-17E733473990}"/>
          </ac:spMkLst>
        </pc:spChg>
        <pc:spChg chg="add">
          <ac:chgData name="Chris Macintosh" userId="14dd4ef2642f5a57" providerId="LiveId" clId="{2B672534-BE36-4F4A-B6AD-B25EFC6A18F6}" dt="2019-03-02T23:40:23.942" v="3" actId="26606"/>
          <ac:spMkLst>
            <pc:docMk/>
            <pc:sldMk cId="1038052012" sldId="256"/>
            <ac:spMk id="10" creationId="{9225B0D8-E56E-4ACC-A464-81F4062765CC}"/>
          </ac:spMkLst>
        </pc:spChg>
        <pc:spChg chg="add">
          <ac:chgData name="Chris Macintosh" userId="14dd4ef2642f5a57" providerId="LiveId" clId="{2B672534-BE36-4F4A-B6AD-B25EFC6A18F6}" dt="2019-03-02T23:40:23.942" v="3" actId="26606"/>
          <ac:spMkLst>
            <pc:docMk/>
            <pc:sldMk cId="1038052012" sldId="256"/>
            <ac:spMk id="12" creationId="{8F5D1B28-3976-4367-807C-CAD629CDD838}"/>
          </ac:spMkLst>
        </pc:spChg>
        <pc:picChg chg="add mod ord">
          <ac:chgData name="Chris Macintosh" userId="14dd4ef2642f5a57" providerId="LiveId" clId="{2B672534-BE36-4F4A-B6AD-B25EFC6A18F6}" dt="2019-03-02T23:40:23.942" v="3" actId="26606"/>
          <ac:picMkLst>
            <pc:docMk/>
            <pc:sldMk cId="1038052012" sldId="256"/>
            <ac:picMk id="5" creationId="{94F0FE57-C95F-4759-800F-6B344612F0A0}"/>
          </ac:picMkLst>
        </pc:picChg>
      </pc:sldChg>
      <pc:sldChg chg="addSp delSp modSp mod setBg">
        <pc:chgData name="Chris Macintosh" userId="14dd4ef2642f5a57" providerId="LiveId" clId="{2B672534-BE36-4F4A-B6AD-B25EFC6A18F6}" dt="2019-03-02T23:47:37.642" v="25" actId="26606"/>
        <pc:sldMkLst>
          <pc:docMk/>
          <pc:sldMk cId="2425307786" sldId="257"/>
        </pc:sldMkLst>
        <pc:spChg chg="mod">
          <ac:chgData name="Chris Macintosh" userId="14dd4ef2642f5a57" providerId="LiveId" clId="{2B672534-BE36-4F4A-B6AD-B25EFC6A18F6}" dt="2019-03-02T23:47:37.642" v="25" actId="26606"/>
          <ac:spMkLst>
            <pc:docMk/>
            <pc:sldMk cId="2425307786" sldId="257"/>
            <ac:spMk id="2" creationId="{067DD980-0D18-42B2-9311-79B144000B30}"/>
          </ac:spMkLst>
        </pc:spChg>
        <pc:spChg chg="mod ord">
          <ac:chgData name="Chris Macintosh" userId="14dd4ef2642f5a57" providerId="LiveId" clId="{2B672534-BE36-4F4A-B6AD-B25EFC6A18F6}" dt="2019-03-02T23:47:37.642" v="25" actId="26606"/>
          <ac:spMkLst>
            <pc:docMk/>
            <pc:sldMk cId="2425307786" sldId="257"/>
            <ac:spMk id="3" creationId="{439FB378-ED5E-41D0-B342-A44015F9A7CA}"/>
          </ac:spMkLst>
        </pc:spChg>
        <pc:spChg chg="add del">
          <ac:chgData name="Chris Macintosh" userId="14dd4ef2642f5a57" providerId="LiveId" clId="{2B672534-BE36-4F4A-B6AD-B25EFC6A18F6}" dt="2019-03-02T23:43:51.443" v="8" actId="26606"/>
          <ac:spMkLst>
            <pc:docMk/>
            <pc:sldMk cId="2425307786" sldId="257"/>
            <ac:spMk id="10" creationId="{4038CB10-1F5C-4D54-9DF7-12586DE5B007}"/>
          </ac:spMkLst>
        </pc:spChg>
        <pc:spChg chg="add del">
          <ac:chgData name="Chris Macintosh" userId="14dd4ef2642f5a57" providerId="LiveId" clId="{2B672534-BE36-4F4A-B6AD-B25EFC6A18F6}" dt="2019-03-02T23:43:51.443" v="8" actId="26606"/>
          <ac:spMkLst>
            <pc:docMk/>
            <pc:sldMk cId="2425307786" sldId="257"/>
            <ac:spMk id="12" creationId="{73ED6512-6858-4552-B699-9A97FE9A4EA2}"/>
          </ac:spMkLst>
        </pc:spChg>
        <pc:spChg chg="add del">
          <ac:chgData name="Chris Macintosh" userId="14dd4ef2642f5a57" providerId="LiveId" clId="{2B672534-BE36-4F4A-B6AD-B25EFC6A18F6}" dt="2019-03-02T23:47:37.642" v="25" actId="26606"/>
          <ac:spMkLst>
            <pc:docMk/>
            <pc:sldMk cId="2425307786" sldId="257"/>
            <ac:spMk id="15" creationId="{569C1A01-6FB5-43CE-ADCC-936728ACAC0D}"/>
          </ac:spMkLst>
        </pc:spChg>
        <pc:spChg chg="add">
          <ac:chgData name="Chris Macintosh" userId="14dd4ef2642f5a57" providerId="LiveId" clId="{2B672534-BE36-4F4A-B6AD-B25EFC6A18F6}" dt="2019-03-02T23:47:37.642" v="25" actId="26606"/>
          <ac:spMkLst>
            <pc:docMk/>
            <pc:sldMk cId="2425307786" sldId="257"/>
            <ac:spMk id="17" creationId="{81AEB8A9-B768-4E30-BA55-D919E6687343}"/>
          </ac:spMkLst>
        </pc:spChg>
        <pc:spChg chg="add del">
          <ac:chgData name="Chris Macintosh" userId="14dd4ef2642f5a57" providerId="LiveId" clId="{2B672534-BE36-4F4A-B6AD-B25EFC6A18F6}" dt="2019-03-02T23:45:38.616" v="15" actId="26606"/>
          <ac:spMkLst>
            <pc:docMk/>
            <pc:sldMk cId="2425307786" sldId="257"/>
            <ac:spMk id="20" creationId="{81AEB8A9-B768-4E30-BA55-D919E6687343}"/>
          </ac:spMkLst>
        </pc:spChg>
        <pc:spChg chg="add del">
          <ac:chgData name="Chris Macintosh" userId="14dd4ef2642f5a57" providerId="LiveId" clId="{2B672534-BE36-4F4A-B6AD-B25EFC6A18F6}" dt="2019-03-02T23:45:55.324" v="17" actId="26606"/>
          <ac:spMkLst>
            <pc:docMk/>
            <pc:sldMk cId="2425307786" sldId="257"/>
            <ac:spMk id="22" creationId="{2989BE6A-C309-418E-8ADD-1616A980570D}"/>
          </ac:spMkLst>
        </pc:spChg>
        <pc:spChg chg="add del">
          <ac:chgData name="Chris Macintosh" userId="14dd4ef2642f5a57" providerId="LiveId" clId="{2B672534-BE36-4F4A-B6AD-B25EFC6A18F6}" dt="2019-03-02T23:45:55.324" v="17" actId="26606"/>
          <ac:spMkLst>
            <pc:docMk/>
            <pc:sldMk cId="2425307786" sldId="257"/>
            <ac:spMk id="23" creationId="{C607803A-4E99-444E-94F7-8785CDDF5849}"/>
          </ac:spMkLst>
        </pc:spChg>
        <pc:spChg chg="add del">
          <ac:chgData name="Chris Macintosh" userId="14dd4ef2642f5a57" providerId="LiveId" clId="{2B672534-BE36-4F4A-B6AD-B25EFC6A18F6}" dt="2019-03-02T23:46:21.892" v="19" actId="26606"/>
          <ac:spMkLst>
            <pc:docMk/>
            <pc:sldMk cId="2425307786" sldId="257"/>
            <ac:spMk id="25" creationId="{81AEB8A9-B768-4E30-BA55-D919E6687343}"/>
          </ac:spMkLst>
        </pc:spChg>
        <pc:spChg chg="add del">
          <ac:chgData name="Chris Macintosh" userId="14dd4ef2642f5a57" providerId="LiveId" clId="{2B672534-BE36-4F4A-B6AD-B25EFC6A18F6}" dt="2019-03-02T23:46:26.790" v="21" actId="26606"/>
          <ac:spMkLst>
            <pc:docMk/>
            <pc:sldMk cId="2425307786" sldId="257"/>
            <ac:spMk id="28" creationId="{569C1A01-6FB5-43CE-ADCC-936728ACAC0D}"/>
          </ac:spMkLst>
        </pc:spChg>
        <pc:picChg chg="add mod ord">
          <ac:chgData name="Chris Macintosh" userId="14dd4ef2642f5a57" providerId="LiveId" clId="{2B672534-BE36-4F4A-B6AD-B25EFC6A18F6}" dt="2019-03-02T23:47:37.642" v="25" actId="26606"/>
          <ac:picMkLst>
            <pc:docMk/>
            <pc:sldMk cId="2425307786" sldId="257"/>
            <ac:picMk id="5" creationId="{C9ED695D-E075-49DF-836A-DF7C507D7FA2}"/>
          </ac:picMkLst>
        </pc:picChg>
        <pc:picChg chg="add del">
          <ac:chgData name="Chris Macintosh" userId="14dd4ef2642f5a57" providerId="LiveId" clId="{2B672534-BE36-4F4A-B6AD-B25EFC6A18F6}" dt="2019-03-02T23:47:37.642" v="25" actId="26606"/>
          <ac:picMkLst>
            <pc:docMk/>
            <pc:sldMk cId="2425307786" sldId="257"/>
            <ac:picMk id="14" creationId="{EE09A529-E47C-4634-BB98-0A9526C372B4}"/>
          </ac:picMkLst>
        </pc:picChg>
        <pc:picChg chg="add del">
          <ac:chgData name="Chris Macintosh" userId="14dd4ef2642f5a57" providerId="LiveId" clId="{2B672534-BE36-4F4A-B6AD-B25EFC6A18F6}" dt="2019-03-02T23:46:26.790" v="21" actId="26606"/>
          <ac:picMkLst>
            <pc:docMk/>
            <pc:sldMk cId="2425307786" sldId="257"/>
            <ac:picMk id="27" creationId="{EE09A529-E47C-4634-BB98-0A9526C372B4}"/>
          </ac:picMkLst>
        </pc:picChg>
      </pc:sldChg>
      <pc:sldChg chg="addSp delSp modSp mod setBg">
        <pc:chgData name="Chris Macintosh" userId="14dd4ef2642f5a57" providerId="LiveId" clId="{2B672534-BE36-4F4A-B6AD-B25EFC6A18F6}" dt="2019-03-03T00:27:12.629" v="247" actId="20577"/>
        <pc:sldMkLst>
          <pc:docMk/>
          <pc:sldMk cId="1006927564" sldId="258"/>
        </pc:sldMkLst>
        <pc:spChg chg="mod">
          <ac:chgData name="Chris Macintosh" userId="14dd4ef2642f5a57" providerId="LiveId" clId="{2B672534-BE36-4F4A-B6AD-B25EFC6A18F6}" dt="2019-03-02T23:55:40.082" v="55" actId="26606"/>
          <ac:spMkLst>
            <pc:docMk/>
            <pc:sldMk cId="1006927564" sldId="258"/>
            <ac:spMk id="2" creationId="{744097F6-A825-4ADA-8D29-7BB5E63B4E9D}"/>
          </ac:spMkLst>
        </pc:spChg>
        <pc:spChg chg="mod ord">
          <ac:chgData name="Chris Macintosh" userId="14dd4ef2642f5a57" providerId="LiveId" clId="{2B672534-BE36-4F4A-B6AD-B25EFC6A18F6}" dt="2019-03-03T00:27:12.629" v="247" actId="20577"/>
          <ac:spMkLst>
            <pc:docMk/>
            <pc:sldMk cId="1006927564" sldId="258"/>
            <ac:spMk id="3" creationId="{63ECA0D8-C6D9-4FDA-B1B3-0051D230E2A2}"/>
          </ac:spMkLst>
        </pc:spChg>
        <pc:spChg chg="add del">
          <ac:chgData name="Chris Macintosh" userId="14dd4ef2642f5a57" providerId="LiveId" clId="{2B672534-BE36-4F4A-B6AD-B25EFC6A18F6}" dt="2019-03-02T23:55:40.063" v="54" actId="26606"/>
          <ac:spMkLst>
            <pc:docMk/>
            <pc:sldMk cId="1006927564" sldId="258"/>
            <ac:spMk id="10" creationId="{4038CB10-1F5C-4D54-9DF7-12586DE5B007}"/>
          </ac:spMkLst>
        </pc:spChg>
        <pc:spChg chg="add del">
          <ac:chgData name="Chris Macintosh" userId="14dd4ef2642f5a57" providerId="LiveId" clId="{2B672534-BE36-4F4A-B6AD-B25EFC6A18F6}" dt="2019-03-02T23:55:40.063" v="54" actId="26606"/>
          <ac:spMkLst>
            <pc:docMk/>
            <pc:sldMk cId="1006927564" sldId="258"/>
            <ac:spMk id="12" creationId="{73ED6512-6858-4552-B699-9A97FE9A4EA2}"/>
          </ac:spMkLst>
        </pc:spChg>
        <pc:spChg chg="add">
          <ac:chgData name="Chris Macintosh" userId="14dd4ef2642f5a57" providerId="LiveId" clId="{2B672534-BE36-4F4A-B6AD-B25EFC6A18F6}" dt="2019-03-02T23:55:40.082" v="55" actId="26606"/>
          <ac:spMkLst>
            <pc:docMk/>
            <pc:sldMk cId="1006927564" sldId="258"/>
            <ac:spMk id="14" creationId="{867D4867-5BA7-4462-B2F6-A23F4A622AA7}"/>
          </ac:spMkLst>
        </pc:spChg>
        <pc:picChg chg="add mod">
          <ac:chgData name="Chris Macintosh" userId="14dd4ef2642f5a57" providerId="LiveId" clId="{2B672534-BE36-4F4A-B6AD-B25EFC6A18F6}" dt="2019-03-02T23:55:40.082" v="55" actId="26606"/>
          <ac:picMkLst>
            <pc:docMk/>
            <pc:sldMk cId="1006927564" sldId="258"/>
            <ac:picMk id="5" creationId="{2622AC08-A686-4597-9637-FCC7298B5B25}"/>
          </ac:picMkLst>
        </pc:picChg>
      </pc:sldChg>
      <pc:sldChg chg="addSp modSp mod setBg">
        <pc:chgData name="Chris Macintosh" userId="14dd4ef2642f5a57" providerId="LiveId" clId="{2B672534-BE36-4F4A-B6AD-B25EFC6A18F6}" dt="2019-03-03T00:17:40.061" v="240" actId="26606"/>
        <pc:sldMkLst>
          <pc:docMk/>
          <pc:sldMk cId="119821368" sldId="259"/>
        </pc:sldMkLst>
        <pc:spChg chg="mod">
          <ac:chgData name="Chris Macintosh" userId="14dd4ef2642f5a57" providerId="LiveId" clId="{2B672534-BE36-4F4A-B6AD-B25EFC6A18F6}" dt="2019-03-03T00:17:40.061" v="240" actId="26606"/>
          <ac:spMkLst>
            <pc:docMk/>
            <pc:sldMk cId="119821368" sldId="259"/>
            <ac:spMk id="2" creationId="{7EA76395-EF95-4783-B1CC-5C8AD079E28E}"/>
          </ac:spMkLst>
        </pc:spChg>
        <pc:spChg chg="mod">
          <ac:chgData name="Chris Macintosh" userId="14dd4ef2642f5a57" providerId="LiveId" clId="{2B672534-BE36-4F4A-B6AD-B25EFC6A18F6}" dt="2019-03-03T00:17:40.061" v="240" actId="26606"/>
          <ac:spMkLst>
            <pc:docMk/>
            <pc:sldMk cId="119821368" sldId="259"/>
            <ac:spMk id="3" creationId="{457F40D1-DF77-45D5-9E63-253DB86540A0}"/>
          </ac:spMkLst>
        </pc:spChg>
        <pc:picChg chg="add mod">
          <ac:chgData name="Chris Macintosh" userId="14dd4ef2642f5a57" providerId="LiveId" clId="{2B672534-BE36-4F4A-B6AD-B25EFC6A18F6}" dt="2019-03-03T00:17:40.061" v="240" actId="26606"/>
          <ac:picMkLst>
            <pc:docMk/>
            <pc:sldMk cId="119821368" sldId="259"/>
            <ac:picMk id="5" creationId="{D999F7C4-B7F8-44D9-92DA-119461C02EAE}"/>
          </ac:picMkLst>
        </pc:picChg>
        <pc:cxnChg chg="add">
          <ac:chgData name="Chris Macintosh" userId="14dd4ef2642f5a57" providerId="LiveId" clId="{2B672534-BE36-4F4A-B6AD-B25EFC6A18F6}" dt="2019-03-03T00:17:40.061" v="240" actId="26606"/>
          <ac:cxnSpMkLst>
            <pc:docMk/>
            <pc:sldMk cId="119821368" sldId="259"/>
            <ac:cxnSpMk id="10" creationId="{E4A809D5-3600-46D4-A466-67F2349A54FB}"/>
          </ac:cxnSpMkLst>
        </pc:cxnChg>
      </pc:sldChg>
      <pc:sldChg chg="addSp modSp mod setBg">
        <pc:chgData name="Chris Macintosh" userId="14dd4ef2642f5a57" providerId="LiveId" clId="{2B672534-BE36-4F4A-B6AD-B25EFC6A18F6}" dt="2019-03-03T00:20:51.460" v="242" actId="26606"/>
        <pc:sldMkLst>
          <pc:docMk/>
          <pc:sldMk cId="2820142193" sldId="260"/>
        </pc:sldMkLst>
        <pc:spChg chg="mod">
          <ac:chgData name="Chris Macintosh" userId="14dd4ef2642f5a57" providerId="LiveId" clId="{2B672534-BE36-4F4A-B6AD-B25EFC6A18F6}" dt="2019-03-03T00:20:51.460" v="242" actId="26606"/>
          <ac:spMkLst>
            <pc:docMk/>
            <pc:sldMk cId="2820142193" sldId="260"/>
            <ac:spMk id="2" creationId="{2D9B90B7-A346-4533-883C-BA7F1A46EF63}"/>
          </ac:spMkLst>
        </pc:spChg>
        <pc:spChg chg="mod">
          <ac:chgData name="Chris Macintosh" userId="14dd4ef2642f5a57" providerId="LiveId" clId="{2B672534-BE36-4F4A-B6AD-B25EFC6A18F6}" dt="2019-03-03T00:20:51.460" v="242" actId="26606"/>
          <ac:spMkLst>
            <pc:docMk/>
            <pc:sldMk cId="2820142193" sldId="260"/>
            <ac:spMk id="3" creationId="{6E640972-0708-4957-9E5E-B7A5D782B56F}"/>
          </ac:spMkLst>
        </pc:spChg>
        <pc:spChg chg="add">
          <ac:chgData name="Chris Macintosh" userId="14dd4ef2642f5a57" providerId="LiveId" clId="{2B672534-BE36-4F4A-B6AD-B25EFC6A18F6}" dt="2019-03-03T00:20:51.460" v="242" actId="26606"/>
          <ac:spMkLst>
            <pc:docMk/>
            <pc:sldMk cId="2820142193" sldId="260"/>
            <ac:spMk id="10" creationId="{3CD9DF72-87A3-404E-A828-84CBF11A8303}"/>
          </ac:spMkLst>
        </pc:spChg>
        <pc:picChg chg="add mod ord">
          <ac:chgData name="Chris Macintosh" userId="14dd4ef2642f5a57" providerId="LiveId" clId="{2B672534-BE36-4F4A-B6AD-B25EFC6A18F6}" dt="2019-03-03T00:20:51.460" v="242" actId="26606"/>
          <ac:picMkLst>
            <pc:docMk/>
            <pc:sldMk cId="2820142193" sldId="260"/>
            <ac:picMk id="5" creationId="{A27A1A68-B256-40D2-9890-09476C122147}"/>
          </ac:picMkLst>
        </pc:picChg>
        <pc:cxnChg chg="add">
          <ac:chgData name="Chris Macintosh" userId="14dd4ef2642f5a57" providerId="LiveId" clId="{2B672534-BE36-4F4A-B6AD-B25EFC6A18F6}" dt="2019-03-03T00:20:51.460" v="242" actId="26606"/>
          <ac:cxnSpMkLst>
            <pc:docMk/>
            <pc:sldMk cId="2820142193" sldId="260"/>
            <ac:cxnSpMk id="12" creationId="{20E3A342-4D61-4E3F-AF90-1AB42AEB96CC}"/>
          </ac:cxnSpMkLst>
        </pc:cxnChg>
      </pc:sldChg>
      <pc:sldChg chg="addSp delSp modSp add mod setBg">
        <pc:chgData name="Chris Macintosh" userId="14dd4ef2642f5a57" providerId="LiveId" clId="{2B672534-BE36-4F4A-B6AD-B25EFC6A18F6}" dt="2019-03-03T00:26:22.391" v="246" actId="26606"/>
        <pc:sldMkLst>
          <pc:docMk/>
          <pc:sldMk cId="2436056492" sldId="261"/>
        </pc:sldMkLst>
        <pc:spChg chg="mod">
          <ac:chgData name="Chris Macintosh" userId="14dd4ef2642f5a57" providerId="LiveId" clId="{2B672534-BE36-4F4A-B6AD-B25EFC6A18F6}" dt="2019-03-03T00:26:22.391" v="246" actId="26606"/>
          <ac:spMkLst>
            <pc:docMk/>
            <pc:sldMk cId="2436056492" sldId="261"/>
            <ac:spMk id="2" creationId="{FA8C5249-D979-4DD4-AF2F-441ACE27732C}"/>
          </ac:spMkLst>
        </pc:spChg>
        <pc:spChg chg="mod ord">
          <ac:chgData name="Chris Macintosh" userId="14dd4ef2642f5a57" providerId="LiveId" clId="{2B672534-BE36-4F4A-B6AD-B25EFC6A18F6}" dt="2019-03-03T00:26:22.391" v="246" actId="26606"/>
          <ac:spMkLst>
            <pc:docMk/>
            <pc:sldMk cId="2436056492" sldId="261"/>
            <ac:spMk id="3" creationId="{D9424F4D-D830-4D5D-B93D-6FB3ED9D1B89}"/>
          </ac:spMkLst>
        </pc:spChg>
        <pc:spChg chg="add del">
          <ac:chgData name="Chris Macintosh" userId="14dd4ef2642f5a57" providerId="LiveId" clId="{2B672534-BE36-4F4A-B6AD-B25EFC6A18F6}" dt="2019-03-03T00:26:22.371" v="245" actId="26606"/>
          <ac:spMkLst>
            <pc:docMk/>
            <pc:sldMk cId="2436056492" sldId="261"/>
            <ac:spMk id="10" creationId="{4038CB10-1F5C-4D54-9DF7-12586DE5B007}"/>
          </ac:spMkLst>
        </pc:spChg>
        <pc:spChg chg="add del">
          <ac:chgData name="Chris Macintosh" userId="14dd4ef2642f5a57" providerId="LiveId" clId="{2B672534-BE36-4F4A-B6AD-B25EFC6A18F6}" dt="2019-03-03T00:26:22.371" v="245" actId="26606"/>
          <ac:spMkLst>
            <pc:docMk/>
            <pc:sldMk cId="2436056492" sldId="261"/>
            <ac:spMk id="12" creationId="{73ED6512-6858-4552-B699-9A97FE9A4EA2}"/>
          </ac:spMkLst>
        </pc:spChg>
        <pc:spChg chg="add">
          <ac:chgData name="Chris Macintosh" userId="14dd4ef2642f5a57" providerId="LiveId" clId="{2B672534-BE36-4F4A-B6AD-B25EFC6A18F6}" dt="2019-03-03T00:26:22.391" v="246" actId="26606"/>
          <ac:spMkLst>
            <pc:docMk/>
            <pc:sldMk cId="2436056492" sldId="261"/>
            <ac:spMk id="14" creationId="{73DE2CFE-42F2-48F0-8706-5264E012B10C}"/>
          </ac:spMkLst>
        </pc:spChg>
        <pc:picChg chg="add mod">
          <ac:chgData name="Chris Macintosh" userId="14dd4ef2642f5a57" providerId="LiveId" clId="{2B672534-BE36-4F4A-B6AD-B25EFC6A18F6}" dt="2019-03-03T00:26:22.391" v="246" actId="26606"/>
          <ac:picMkLst>
            <pc:docMk/>
            <pc:sldMk cId="2436056492" sldId="261"/>
            <ac:picMk id="5" creationId="{DBFCADFB-6CC9-4250-B881-6F7687E60B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24F3-73D6-443E-8CA1-BCBDCB0C5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8BC9DE-FA09-429E-8028-96E4EEADA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595500-6FEA-4E86-9860-3B15D6A7AAE2}"/>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5" name="Footer Placeholder 4">
            <a:extLst>
              <a:ext uri="{FF2B5EF4-FFF2-40B4-BE49-F238E27FC236}">
                <a16:creationId xmlns:a16="http://schemas.microsoft.com/office/drawing/2014/main" id="{B6E8C657-2B86-49D1-8405-7C37FCE64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02DD4-882C-4846-BB59-1D9C3B6A4526}"/>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218941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2759-1C37-4A32-9001-145CEAE62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6F7C0E-7892-439A-B73B-56AEF517F2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4DFB9-B9E4-46CA-A77D-FB0F81969E5C}"/>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5" name="Footer Placeholder 4">
            <a:extLst>
              <a:ext uri="{FF2B5EF4-FFF2-40B4-BE49-F238E27FC236}">
                <a16:creationId xmlns:a16="http://schemas.microsoft.com/office/drawing/2014/main" id="{E5A0C330-4058-44E2-8086-31C6E967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5CE6E-D0FC-45D7-8B41-169DF92D4000}"/>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409206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C94C5-F2B1-4F85-8BFA-435B619E87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279BF5-954B-4FB1-B2DF-49575B7A13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8723C-E7E9-4F88-AE8C-1D54A625F749}"/>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5" name="Footer Placeholder 4">
            <a:extLst>
              <a:ext uri="{FF2B5EF4-FFF2-40B4-BE49-F238E27FC236}">
                <a16:creationId xmlns:a16="http://schemas.microsoft.com/office/drawing/2014/main" id="{CAA7E228-F134-4E0F-9A28-0BBD0ED5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51B79-717A-41F1-9ED1-50BF7D378869}"/>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361268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B320-7566-4DDB-A3F6-5CE96387E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5AA7B-FAF6-441D-A985-6E43E8FB77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5374A-05FA-4B99-B09D-14B42BB68E5E}"/>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5" name="Footer Placeholder 4">
            <a:extLst>
              <a:ext uri="{FF2B5EF4-FFF2-40B4-BE49-F238E27FC236}">
                <a16:creationId xmlns:a16="http://schemas.microsoft.com/office/drawing/2014/main" id="{21626DC0-929C-429A-9969-D8DBA5BBA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D1C-7444-4B59-A839-F411DF6A1624}"/>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22789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DA7F-3AD0-4A59-8F34-FE7A22DE7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228B37-1786-4B01-A0ED-DD930FA5F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10FB90-992C-42E2-A6DA-A884D14048CB}"/>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5" name="Footer Placeholder 4">
            <a:extLst>
              <a:ext uri="{FF2B5EF4-FFF2-40B4-BE49-F238E27FC236}">
                <a16:creationId xmlns:a16="http://schemas.microsoft.com/office/drawing/2014/main" id="{BB0B58AA-2668-43D2-8531-3F16FC6B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50F46-0771-4618-9AF1-A5146666EAD5}"/>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20123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E4B2-4681-48B7-B2A4-D72E3D378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67A7D-6E16-4E84-9928-B22020D883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6A52C-F186-405E-B00A-662FF3F2EA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E70CB9-B30C-46CF-BC26-5D8A5E1017C7}"/>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6" name="Footer Placeholder 5">
            <a:extLst>
              <a:ext uri="{FF2B5EF4-FFF2-40B4-BE49-F238E27FC236}">
                <a16:creationId xmlns:a16="http://schemas.microsoft.com/office/drawing/2014/main" id="{1D7932B9-3163-476C-BB66-0DE565A7F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15516-BC87-4A36-99F1-BCA9A9126163}"/>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148894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19D8-8165-4646-975A-CA4137ED81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14C7F2-497B-49F3-BCA6-CB20F27C2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794709-B705-4607-AEE2-84EDF67AF0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ABDE-F7FD-4934-9C58-490823E21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0B389B-F7DC-495E-B156-8681607EB8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E16634-AF46-48B1-B787-4B96F21ADD6D}"/>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8" name="Footer Placeholder 7">
            <a:extLst>
              <a:ext uri="{FF2B5EF4-FFF2-40B4-BE49-F238E27FC236}">
                <a16:creationId xmlns:a16="http://schemas.microsoft.com/office/drawing/2014/main" id="{5A36030A-6F96-4CDC-952B-3DF6F3FEE2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32726-0EEB-4E3E-A17C-5CEE0ADC5604}"/>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295235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7EDC-1703-4C24-8B91-EB17DB1E7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704EFC-15F6-489E-83E5-1C6879687711}"/>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4" name="Footer Placeholder 3">
            <a:extLst>
              <a:ext uri="{FF2B5EF4-FFF2-40B4-BE49-F238E27FC236}">
                <a16:creationId xmlns:a16="http://schemas.microsoft.com/office/drawing/2014/main" id="{01CFE15D-893B-4E3A-99A8-C6CD18CFF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E31DC-7DC8-485A-83DD-FE3BC1065D49}"/>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322652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9862E3-6458-4057-993F-EDCA0191ABC1}"/>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3" name="Footer Placeholder 2">
            <a:extLst>
              <a:ext uri="{FF2B5EF4-FFF2-40B4-BE49-F238E27FC236}">
                <a16:creationId xmlns:a16="http://schemas.microsoft.com/office/drawing/2014/main" id="{56CCDEA7-792D-4720-84C1-D279DE1F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C2139-5ECC-4964-8791-CB64DE086CD6}"/>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27834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1998-B165-44C6-B7FD-D442601CC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A2639D-5DEC-49D4-9D8B-71AE85340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7D7144-54B9-4B56-BA44-2EFEA7E15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BF16F-71F1-4A09-ADFE-018251A96C54}"/>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6" name="Footer Placeholder 5">
            <a:extLst>
              <a:ext uri="{FF2B5EF4-FFF2-40B4-BE49-F238E27FC236}">
                <a16:creationId xmlns:a16="http://schemas.microsoft.com/office/drawing/2014/main" id="{E78A3C1A-27E4-457D-BD98-9D44AE6A8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36B5D-0037-4EC7-8289-47416E1AB6AA}"/>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733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BB7C-FE04-44F3-AB87-936E92598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34B87F-1070-4A45-B69F-3AACAD6B3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D4059C-EAF7-4D26-97B4-F3D37DE01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51477F-5911-4A10-973B-F013C3D7989A}"/>
              </a:ext>
            </a:extLst>
          </p:cNvPr>
          <p:cNvSpPr>
            <a:spLocks noGrp="1"/>
          </p:cNvSpPr>
          <p:nvPr>
            <p:ph type="dt" sz="half" idx="10"/>
          </p:nvPr>
        </p:nvSpPr>
        <p:spPr/>
        <p:txBody>
          <a:bodyPr/>
          <a:lstStyle/>
          <a:p>
            <a:fld id="{CD125276-D9A0-493A-8054-F2F4968642A8}" type="datetimeFigureOut">
              <a:rPr lang="en-US" smtClean="0"/>
              <a:t>3/2/2019</a:t>
            </a:fld>
            <a:endParaRPr lang="en-US"/>
          </a:p>
        </p:txBody>
      </p:sp>
      <p:sp>
        <p:nvSpPr>
          <p:cNvPr id="6" name="Footer Placeholder 5">
            <a:extLst>
              <a:ext uri="{FF2B5EF4-FFF2-40B4-BE49-F238E27FC236}">
                <a16:creationId xmlns:a16="http://schemas.microsoft.com/office/drawing/2014/main" id="{6BAE79EC-7E46-4C47-8F2C-00574395E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C2CA1-5B0B-4F38-AA4F-AB78EB4B699A}"/>
              </a:ext>
            </a:extLst>
          </p:cNvPr>
          <p:cNvSpPr>
            <a:spLocks noGrp="1"/>
          </p:cNvSpPr>
          <p:nvPr>
            <p:ph type="sldNum" sz="quarter" idx="12"/>
          </p:nvPr>
        </p:nvSpPr>
        <p:spPr/>
        <p:txBody>
          <a:bodyPr/>
          <a:lstStyle/>
          <a:p>
            <a:fld id="{6BFCC94D-94FB-4284-8DEE-D3AF5885101B}" type="slidenum">
              <a:rPr lang="en-US" smtClean="0"/>
              <a:t>‹#›</a:t>
            </a:fld>
            <a:endParaRPr lang="en-US"/>
          </a:p>
        </p:txBody>
      </p:sp>
    </p:spTree>
    <p:extLst>
      <p:ext uri="{BB962C8B-B14F-4D97-AF65-F5344CB8AC3E}">
        <p14:creationId xmlns:p14="http://schemas.microsoft.com/office/powerpoint/2010/main" val="10855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F9784C-E999-45AF-A315-1EE9602C7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B76A0-32F3-4DC7-980A-7893C223D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79235-131F-4503-9E54-FBB7EE06D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25276-D9A0-493A-8054-F2F4968642A8}" type="datetimeFigureOut">
              <a:rPr lang="en-US" smtClean="0"/>
              <a:t>3/2/2019</a:t>
            </a:fld>
            <a:endParaRPr lang="en-US"/>
          </a:p>
        </p:txBody>
      </p:sp>
      <p:sp>
        <p:nvSpPr>
          <p:cNvPr id="5" name="Footer Placeholder 4">
            <a:extLst>
              <a:ext uri="{FF2B5EF4-FFF2-40B4-BE49-F238E27FC236}">
                <a16:creationId xmlns:a16="http://schemas.microsoft.com/office/drawing/2014/main" id="{F48CC906-C6E1-492E-A74F-D704B57CD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B9780-F04F-48BE-8642-0BB5F987B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CC94D-94FB-4284-8DEE-D3AF5885101B}" type="slidenum">
              <a:rPr lang="en-US" smtClean="0"/>
              <a:t>‹#›</a:t>
            </a:fld>
            <a:endParaRPr lang="en-US"/>
          </a:p>
        </p:txBody>
      </p:sp>
    </p:spTree>
    <p:extLst>
      <p:ext uri="{BB962C8B-B14F-4D97-AF65-F5344CB8AC3E}">
        <p14:creationId xmlns:p14="http://schemas.microsoft.com/office/powerpoint/2010/main" val="113432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meaningfulhitnews.com/2005/07/14/you-say-tomato/" TargetMode="External"/><Relationship Id="rId2" Type="http://schemas.openxmlformats.org/officeDocument/2006/relationships/hyperlink" Target="https://wikidiff.com/informaticist/informatician"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erial view of a city&#10;&#10;Description automatically generated">
            <a:extLst>
              <a:ext uri="{FF2B5EF4-FFF2-40B4-BE49-F238E27FC236}">
                <a16:creationId xmlns:a16="http://schemas.microsoft.com/office/drawing/2014/main" id="{94F0FE57-C95F-4759-800F-6B344612F0A0}"/>
              </a:ext>
            </a:extLst>
          </p:cNvPr>
          <p:cNvPicPr>
            <a:picLocks noChangeAspect="1"/>
          </p:cNvPicPr>
          <p:nvPr/>
        </p:nvPicPr>
        <p:blipFill rotWithShape="1">
          <a:blip r:embed="rId2">
            <a:extLst>
              <a:ext uri="{28A0092B-C50C-407E-A947-70E740481C1C}">
                <a14:useLocalDpi xmlns:a14="http://schemas.microsoft.com/office/drawing/2010/main" val="0"/>
              </a:ext>
            </a:extLst>
          </a:blip>
          <a:srcRect l="9812" t="9091" r="11509"/>
          <a:stretch/>
        </p:blipFill>
        <p:spPr>
          <a:xfrm>
            <a:off x="4818888" y="1"/>
            <a:ext cx="7373112" cy="6857999"/>
          </a:xfrm>
          <a:prstGeom prst="rect">
            <a:avLst/>
          </a:prstGeom>
        </p:spPr>
      </p:pic>
      <p:sp>
        <p:nvSpPr>
          <p:cNvPr id="1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54067-C550-4F31-8064-2667BD00E66C}"/>
              </a:ext>
            </a:extLst>
          </p:cNvPr>
          <p:cNvSpPr>
            <a:spLocks noGrp="1"/>
          </p:cNvSpPr>
          <p:nvPr>
            <p:ph type="ctrTitle"/>
          </p:nvPr>
        </p:nvSpPr>
        <p:spPr>
          <a:xfrm>
            <a:off x="804672" y="2600324"/>
            <a:ext cx="5058370" cy="3320973"/>
          </a:xfrm>
        </p:spPr>
        <p:txBody>
          <a:bodyPr anchor="t">
            <a:normAutofit/>
          </a:bodyPr>
          <a:lstStyle/>
          <a:p>
            <a:pPr algn="l"/>
            <a:r>
              <a:rPr lang="en-US" sz="4600"/>
              <a:t>What is the relationship between healthcare</a:t>
            </a:r>
            <a:br>
              <a:rPr lang="en-US" sz="4600"/>
            </a:br>
            <a:r>
              <a:rPr lang="en-US" sz="4600"/>
              <a:t>informatics and statistics?</a:t>
            </a:r>
          </a:p>
        </p:txBody>
      </p:sp>
      <p:sp>
        <p:nvSpPr>
          <p:cNvPr id="3" name="Subtitle 2">
            <a:extLst>
              <a:ext uri="{FF2B5EF4-FFF2-40B4-BE49-F238E27FC236}">
                <a16:creationId xmlns:a16="http://schemas.microsoft.com/office/drawing/2014/main" id="{27C7CA4A-42E0-4DF1-A438-17E733473990}"/>
              </a:ext>
            </a:extLst>
          </p:cNvPr>
          <p:cNvSpPr>
            <a:spLocks noGrp="1"/>
          </p:cNvSpPr>
          <p:nvPr>
            <p:ph type="subTitle" idx="1"/>
          </p:nvPr>
        </p:nvSpPr>
        <p:spPr>
          <a:xfrm>
            <a:off x="804672" y="1300450"/>
            <a:ext cx="4167376" cy="1155525"/>
          </a:xfrm>
        </p:spPr>
        <p:txBody>
          <a:bodyPr anchor="b">
            <a:normAutofit/>
          </a:bodyPr>
          <a:lstStyle/>
          <a:p>
            <a:pPr algn="l"/>
            <a:r>
              <a:rPr lang="en-US" sz="2000"/>
              <a:t>Christopher I. Macintosh, PhD, RN</a:t>
            </a:r>
          </a:p>
        </p:txBody>
      </p:sp>
    </p:spTree>
    <p:extLst>
      <p:ext uri="{BB962C8B-B14F-4D97-AF65-F5344CB8AC3E}">
        <p14:creationId xmlns:p14="http://schemas.microsoft.com/office/powerpoint/2010/main" val="10380520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7DD980-0D18-42B2-9311-79B144000B30}"/>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What are we called?</a:t>
            </a:r>
          </a:p>
        </p:txBody>
      </p:sp>
      <p:sp>
        <p:nvSpPr>
          <p:cNvPr id="3" name="Content Placeholder 2">
            <a:extLst>
              <a:ext uri="{FF2B5EF4-FFF2-40B4-BE49-F238E27FC236}">
                <a16:creationId xmlns:a16="http://schemas.microsoft.com/office/drawing/2014/main" id="{439FB378-ED5E-41D0-B342-A44015F9A7CA}"/>
              </a:ext>
            </a:extLst>
          </p:cNvPr>
          <p:cNvSpPr>
            <a:spLocks noGrp="1"/>
          </p:cNvSpPr>
          <p:nvPr>
            <p:ph idx="1"/>
          </p:nvPr>
        </p:nvSpPr>
        <p:spPr>
          <a:xfrm>
            <a:off x="4699818" y="640082"/>
            <a:ext cx="6848715" cy="2484884"/>
          </a:xfrm>
        </p:spPr>
        <p:txBody>
          <a:bodyPr anchor="ctr">
            <a:normAutofit/>
          </a:bodyPr>
          <a:lstStyle/>
          <a:p>
            <a:r>
              <a:rPr lang="en-US" sz="1400"/>
              <a:t>Informaticist vs Informatician?</a:t>
            </a:r>
          </a:p>
          <a:p>
            <a:r>
              <a:rPr lang="en-US" sz="1400"/>
              <a:t>Synonymous</a:t>
            </a:r>
          </a:p>
          <a:p>
            <a:pPr lvl="1"/>
            <a:r>
              <a:rPr lang="en-US" sz="1400"/>
              <a:t>Informaticist - A person practicing the science of informatics.</a:t>
            </a:r>
          </a:p>
          <a:p>
            <a:pPr lvl="1"/>
            <a:r>
              <a:rPr lang="en-US" sz="1400"/>
              <a:t>Informatician - Someone who practices informatics.</a:t>
            </a:r>
          </a:p>
          <a:p>
            <a:pPr lvl="1"/>
            <a:r>
              <a:rPr lang="en-US" sz="1400">
                <a:hlinkClick r:id="rId2"/>
              </a:rPr>
              <a:t>https://wikidiff.com/informaticist/informatician</a:t>
            </a:r>
            <a:r>
              <a:rPr lang="en-US" sz="1400"/>
              <a:t> </a:t>
            </a:r>
          </a:p>
          <a:p>
            <a:r>
              <a:rPr lang="en-US" sz="1400"/>
              <a:t>Still debated</a:t>
            </a:r>
          </a:p>
          <a:p>
            <a:pPr lvl="1"/>
            <a:r>
              <a:rPr lang="en-US" sz="1400"/>
              <a:t>One of those who commented on the blog—a techie whom I actually know—suggested “the plain and simple ‘guru of everything.'”</a:t>
            </a:r>
          </a:p>
          <a:p>
            <a:pPr lvl="1"/>
            <a:r>
              <a:rPr lang="en-US" sz="1400">
                <a:hlinkClick r:id="rId3"/>
              </a:rPr>
              <a:t>https://www.meaningfulhitnews.com/2005/07/14/you-say-tomato/</a:t>
            </a:r>
            <a:r>
              <a:rPr lang="en-US" sz="1400"/>
              <a:t> </a:t>
            </a:r>
          </a:p>
        </p:txBody>
      </p:sp>
      <p:pic>
        <p:nvPicPr>
          <p:cNvPr id="5" name="Picture 4" descr="A wooden table&#10;&#10;Description automatically generated">
            <a:extLst>
              <a:ext uri="{FF2B5EF4-FFF2-40B4-BE49-F238E27FC236}">
                <a16:creationId xmlns:a16="http://schemas.microsoft.com/office/drawing/2014/main" id="{C9ED695D-E075-49DF-836A-DF7C507D7FA2}"/>
              </a:ext>
            </a:extLst>
          </p:cNvPr>
          <p:cNvPicPr>
            <a:picLocks noChangeAspect="1"/>
          </p:cNvPicPr>
          <p:nvPr/>
        </p:nvPicPr>
        <p:blipFill rotWithShape="1">
          <a:blip r:embed="rId4">
            <a:extLst>
              <a:ext uri="{28A0092B-C50C-407E-A947-70E740481C1C}">
                <a14:useLocalDpi xmlns:a14="http://schemas.microsoft.com/office/drawing/2010/main" val="0"/>
              </a:ext>
            </a:extLst>
          </a:blip>
          <a:srcRect l="8288" r="4850" b="1"/>
          <a:stretch/>
        </p:blipFill>
        <p:spPr>
          <a:xfrm>
            <a:off x="4851125" y="3446698"/>
            <a:ext cx="6500580" cy="2488335"/>
          </a:xfrm>
          <a:prstGeom prst="rect">
            <a:avLst/>
          </a:prstGeom>
        </p:spPr>
      </p:pic>
    </p:spTree>
    <p:extLst>
      <p:ext uri="{BB962C8B-B14F-4D97-AF65-F5344CB8AC3E}">
        <p14:creationId xmlns:p14="http://schemas.microsoft.com/office/powerpoint/2010/main" val="242530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097F6-A825-4ADA-8D29-7BB5E63B4E9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Desired Skills</a:t>
            </a:r>
          </a:p>
        </p:txBody>
      </p:sp>
      <p:sp>
        <p:nvSpPr>
          <p:cNvPr id="3" name="Content Placeholder 2">
            <a:extLst>
              <a:ext uri="{FF2B5EF4-FFF2-40B4-BE49-F238E27FC236}">
                <a16:creationId xmlns:a16="http://schemas.microsoft.com/office/drawing/2014/main" id="{63ECA0D8-C6D9-4FDA-B1B3-0051D230E2A2}"/>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Clinical knowledge</a:t>
            </a:r>
          </a:p>
          <a:p>
            <a:r>
              <a:rPr lang="en-US" sz="2000" dirty="0">
                <a:solidFill>
                  <a:schemeClr val="bg1"/>
                </a:solidFill>
              </a:rPr>
              <a:t>Data management</a:t>
            </a:r>
          </a:p>
          <a:p>
            <a:r>
              <a:rPr lang="en-US" sz="2000" dirty="0">
                <a:solidFill>
                  <a:schemeClr val="bg1"/>
                </a:solidFill>
              </a:rPr>
              <a:t>Data visualization</a:t>
            </a:r>
          </a:p>
          <a:p>
            <a:r>
              <a:rPr lang="en-US" sz="2000" dirty="0">
                <a:solidFill>
                  <a:schemeClr val="bg1"/>
                </a:solidFill>
              </a:rPr>
              <a:t>Analytics</a:t>
            </a:r>
          </a:p>
          <a:p>
            <a:r>
              <a:rPr lang="en-US" sz="2000">
                <a:solidFill>
                  <a:schemeClr val="bg1"/>
                </a:solidFill>
              </a:rPr>
              <a:t>Statistical procedures</a:t>
            </a:r>
            <a:endParaRPr lang="en-US" sz="2000" dirty="0">
              <a:solidFill>
                <a:schemeClr val="bg1"/>
              </a:solidFill>
            </a:endParaRPr>
          </a:p>
          <a:p>
            <a:r>
              <a:rPr lang="en-US" sz="2000" dirty="0" err="1">
                <a:solidFill>
                  <a:schemeClr val="bg1"/>
                </a:solidFill>
              </a:rPr>
              <a:t>Ebook</a:t>
            </a:r>
            <a:r>
              <a:rPr lang="en-US" sz="2000" dirty="0">
                <a:solidFill>
                  <a:schemeClr val="bg1"/>
                </a:solidFill>
              </a:rPr>
              <a:t>: Forecasting Informatics Competencies for Nurses in the Future of Connected Health </a:t>
            </a:r>
          </a:p>
        </p:txBody>
      </p:sp>
      <p:pic>
        <p:nvPicPr>
          <p:cNvPr id="5" name="Picture 4" descr="A person cooking in a kitchen preparing food&#10;&#10;Description automatically generated">
            <a:extLst>
              <a:ext uri="{FF2B5EF4-FFF2-40B4-BE49-F238E27FC236}">
                <a16:creationId xmlns:a16="http://schemas.microsoft.com/office/drawing/2014/main" id="{2622AC08-A686-4597-9637-FCC7298B5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270186"/>
            <a:ext cx="6250769" cy="4156761"/>
          </a:xfrm>
          <a:prstGeom prst="rect">
            <a:avLst/>
          </a:prstGeom>
        </p:spPr>
      </p:pic>
    </p:spTree>
    <p:extLst>
      <p:ext uri="{BB962C8B-B14F-4D97-AF65-F5344CB8AC3E}">
        <p14:creationId xmlns:p14="http://schemas.microsoft.com/office/powerpoint/2010/main" val="100692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6395-EF95-4783-B1CC-5C8AD079E28E}"/>
              </a:ext>
            </a:extLst>
          </p:cNvPr>
          <p:cNvSpPr>
            <a:spLocks noGrp="1"/>
          </p:cNvSpPr>
          <p:nvPr>
            <p:ph type="title"/>
          </p:nvPr>
        </p:nvSpPr>
        <p:spPr>
          <a:xfrm>
            <a:off x="655320" y="365125"/>
            <a:ext cx="5120114" cy="1692794"/>
          </a:xfrm>
        </p:spPr>
        <p:txBody>
          <a:bodyPr>
            <a:normAutofit/>
          </a:bodyPr>
          <a:lstStyle/>
          <a:p>
            <a:r>
              <a:rPr lang="en-US" dirty="0"/>
              <a:t>How will data be used?</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7F40D1-DF77-45D5-9E63-253DB86540A0}"/>
              </a:ext>
            </a:extLst>
          </p:cNvPr>
          <p:cNvSpPr>
            <a:spLocks noGrp="1"/>
          </p:cNvSpPr>
          <p:nvPr>
            <p:ph idx="1"/>
          </p:nvPr>
        </p:nvSpPr>
        <p:spPr>
          <a:xfrm>
            <a:off x="655321" y="2575034"/>
            <a:ext cx="5120113" cy="3462228"/>
          </a:xfrm>
        </p:spPr>
        <p:txBody>
          <a:bodyPr>
            <a:normAutofit/>
          </a:bodyPr>
          <a:lstStyle/>
          <a:p>
            <a:r>
              <a:rPr lang="en-US" sz="1500"/>
              <a:t>You may be consulted on data collection and storage.</a:t>
            </a:r>
          </a:p>
          <a:p>
            <a:r>
              <a:rPr lang="en-US" sz="1500"/>
              <a:t>You need to know what data will be used for.</a:t>
            </a:r>
          </a:p>
          <a:p>
            <a:r>
              <a:rPr lang="en-US" sz="1500"/>
              <a:t>A major use of healthcare data is for research.</a:t>
            </a:r>
          </a:p>
          <a:p>
            <a:r>
              <a:rPr lang="en-US" sz="1500"/>
              <a:t>Statistical analyses are totally dependent on the format of how measurements are made and how data are stored.</a:t>
            </a:r>
          </a:p>
          <a:p>
            <a:r>
              <a:rPr lang="en-US" sz="1500"/>
              <a:t>You may not be called upon to run the actual analyses and interpret the results, but it will be in everyone’s best interest if you have an understanding of how to properly store the data needed.</a:t>
            </a:r>
          </a:p>
          <a:p>
            <a:r>
              <a:rPr lang="en-US" sz="1500"/>
              <a:t>You can’t really do that without knowing something about how it will be used.</a:t>
            </a:r>
          </a:p>
        </p:txBody>
      </p:sp>
      <p:pic>
        <p:nvPicPr>
          <p:cNvPr id="5" name="Picture 4" descr="A person using a computer&#10;&#10;Description automatically generated">
            <a:extLst>
              <a:ext uri="{FF2B5EF4-FFF2-40B4-BE49-F238E27FC236}">
                <a16:creationId xmlns:a16="http://schemas.microsoft.com/office/drawing/2014/main" id="{D999F7C4-B7F8-44D9-92DA-119461C02EAE}"/>
              </a:ext>
            </a:extLst>
          </p:cNvPr>
          <p:cNvPicPr>
            <a:picLocks noChangeAspect="1"/>
          </p:cNvPicPr>
          <p:nvPr/>
        </p:nvPicPr>
        <p:blipFill rotWithShape="1">
          <a:blip r:embed="rId2">
            <a:extLst>
              <a:ext uri="{28A0092B-C50C-407E-A947-70E740481C1C}">
                <a14:useLocalDpi xmlns:a14="http://schemas.microsoft.com/office/drawing/2010/main" val="0"/>
              </a:ext>
            </a:extLst>
          </a:blip>
          <a:srcRect l="13527" r="2525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1982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7A1A68-B256-40D2-9890-09476C122147}"/>
              </a:ext>
            </a:extLst>
          </p:cNvPr>
          <p:cNvPicPr>
            <a:picLocks noChangeAspect="1"/>
          </p:cNvPicPr>
          <p:nvPr/>
        </p:nvPicPr>
        <p:blipFill rotWithShape="1">
          <a:blip r:embed="rId2">
            <a:extLst>
              <a:ext uri="{28A0092B-C50C-407E-A947-70E740481C1C}">
                <a14:useLocalDpi xmlns:a14="http://schemas.microsoft.com/office/drawing/2010/main" val="0"/>
              </a:ext>
            </a:extLst>
          </a:blip>
          <a:srcRect t="6250"/>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D9B90B7-A346-4533-883C-BA7F1A46EF63}"/>
              </a:ext>
            </a:extLst>
          </p:cNvPr>
          <p:cNvSpPr>
            <a:spLocks noGrp="1"/>
          </p:cNvSpPr>
          <p:nvPr>
            <p:ph type="title"/>
          </p:nvPr>
        </p:nvSpPr>
        <p:spPr>
          <a:xfrm>
            <a:off x="709448" y="1913950"/>
            <a:ext cx="4204137" cy="1342754"/>
          </a:xfrm>
        </p:spPr>
        <p:txBody>
          <a:bodyPr>
            <a:normAutofit/>
          </a:bodyPr>
          <a:lstStyle/>
          <a:p>
            <a:pPr algn="ctr"/>
            <a:r>
              <a:rPr lang="en-US" sz="3600"/>
              <a:t>Data to Improve Quality and Efficiency</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640972-0708-4957-9E5E-B7A5D782B56F}"/>
              </a:ext>
            </a:extLst>
          </p:cNvPr>
          <p:cNvSpPr>
            <a:spLocks noGrp="1"/>
          </p:cNvSpPr>
          <p:nvPr>
            <p:ph idx="1"/>
          </p:nvPr>
        </p:nvSpPr>
        <p:spPr>
          <a:xfrm>
            <a:off x="525516" y="3417573"/>
            <a:ext cx="4593021" cy="2619839"/>
          </a:xfrm>
        </p:spPr>
        <p:txBody>
          <a:bodyPr anchor="ctr">
            <a:normAutofit/>
          </a:bodyPr>
          <a:lstStyle/>
          <a:p>
            <a:r>
              <a:rPr lang="en-US" sz="1800"/>
              <a:t>You may be asked to help improve quality and efficiency in your own operation or other operations in healthcare.</a:t>
            </a:r>
          </a:p>
          <a:p>
            <a:r>
              <a:rPr lang="en-US" sz="1800"/>
              <a:t>You need to know the tools and skills that will help you make a meaningful contribution.</a:t>
            </a:r>
          </a:p>
          <a:p>
            <a:r>
              <a:rPr lang="en-US" sz="1800"/>
              <a:t>A knowledge of statistical tools and techniques will help you be a meaningful contributor.</a:t>
            </a:r>
          </a:p>
        </p:txBody>
      </p:sp>
    </p:spTree>
    <p:extLst>
      <p:ext uri="{BB962C8B-B14F-4D97-AF65-F5344CB8AC3E}">
        <p14:creationId xmlns:p14="http://schemas.microsoft.com/office/powerpoint/2010/main" val="282014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C5249-D979-4DD4-AF2F-441ACE27732C}"/>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Data Analytics</a:t>
            </a:r>
          </a:p>
        </p:txBody>
      </p:sp>
      <p:sp>
        <p:nvSpPr>
          <p:cNvPr id="3" name="Content Placeholder 2">
            <a:extLst>
              <a:ext uri="{FF2B5EF4-FFF2-40B4-BE49-F238E27FC236}">
                <a16:creationId xmlns:a16="http://schemas.microsoft.com/office/drawing/2014/main" id="{D9424F4D-D830-4D5D-B93D-6FB3ED9D1B89}"/>
              </a:ext>
            </a:extLst>
          </p:cNvPr>
          <p:cNvSpPr>
            <a:spLocks noGrp="1"/>
          </p:cNvSpPr>
          <p:nvPr>
            <p:ph idx="1"/>
          </p:nvPr>
        </p:nvSpPr>
        <p:spPr>
          <a:xfrm>
            <a:off x="966951" y="3355130"/>
            <a:ext cx="2669407" cy="2427333"/>
          </a:xfrm>
        </p:spPr>
        <p:txBody>
          <a:bodyPr>
            <a:normAutofit/>
          </a:bodyPr>
          <a:lstStyle/>
          <a:p>
            <a:r>
              <a:rPr lang="en-US" sz="1600"/>
              <a:t>Data analytics is a growing field.</a:t>
            </a:r>
          </a:p>
          <a:p>
            <a:r>
              <a:rPr lang="en-US" sz="1600"/>
              <a:t>R is widely used and worth getting to know.</a:t>
            </a:r>
          </a:p>
        </p:txBody>
      </p:sp>
      <p:pic>
        <p:nvPicPr>
          <p:cNvPr id="5" name="Picture 4">
            <a:extLst>
              <a:ext uri="{FF2B5EF4-FFF2-40B4-BE49-F238E27FC236}">
                <a16:creationId xmlns:a16="http://schemas.microsoft.com/office/drawing/2014/main" id="{DBFCADFB-6CC9-4250-B881-6F7687E60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1237036"/>
            <a:ext cx="6903723" cy="4260891"/>
          </a:xfrm>
          <a:prstGeom prst="rect">
            <a:avLst/>
          </a:prstGeom>
        </p:spPr>
      </p:pic>
    </p:spTree>
    <p:extLst>
      <p:ext uri="{BB962C8B-B14F-4D97-AF65-F5344CB8AC3E}">
        <p14:creationId xmlns:p14="http://schemas.microsoft.com/office/powerpoint/2010/main" val="243605649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What is the relationship between healthcare informatics and statistics?</vt:lpstr>
      <vt:lpstr>What are we called?</vt:lpstr>
      <vt:lpstr>Desired Skills</vt:lpstr>
      <vt:lpstr>How will data be used?</vt:lpstr>
      <vt:lpstr>Data to Improve Quality and Efficiency</vt:lpstr>
      <vt:lpstr>Data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relationship between healthcare informatics and statistics?</dc:title>
  <dc:creator>Janelle Macintosh</dc:creator>
  <cp:lastModifiedBy>Janelle Macintosh</cp:lastModifiedBy>
  <cp:revision>1</cp:revision>
  <dcterms:created xsi:type="dcterms:W3CDTF">2019-03-03T00:26:22Z</dcterms:created>
  <dcterms:modified xsi:type="dcterms:W3CDTF">2019-03-03T00:27:21Z</dcterms:modified>
</cp:coreProperties>
</file>