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 id="2147483652" r:id="rId4"/>
    <p:sldMasterId id="2147483653"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58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58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58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58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58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58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58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58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58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2194451" marR="0" rtl="0" algn="l">
              <a:spcBef>
                <a:spcPts val="0"/>
              </a:spcBef>
              <a:buSzPts val="1400"/>
              <a:buNone/>
              <a:defRPr b="0" i="0" sz="8600" u="none" cap="none" strike="noStrike">
                <a:solidFill>
                  <a:schemeClr val="dk1"/>
                </a:solidFill>
                <a:latin typeface="Calibri"/>
                <a:ea typeface="Calibri"/>
                <a:cs typeface="Calibri"/>
                <a:sym typeface="Calibri"/>
              </a:defRPr>
            </a:lvl2pPr>
            <a:lvl3pPr indent="0" lvl="2" marL="4388900" marR="0" rtl="0" algn="l">
              <a:spcBef>
                <a:spcPts val="0"/>
              </a:spcBef>
              <a:buSzPts val="1400"/>
              <a:buNone/>
              <a:defRPr b="0" i="0" sz="8600" u="none" cap="none" strike="noStrike">
                <a:solidFill>
                  <a:schemeClr val="dk1"/>
                </a:solidFill>
                <a:latin typeface="Calibri"/>
                <a:ea typeface="Calibri"/>
                <a:cs typeface="Calibri"/>
                <a:sym typeface="Calibri"/>
              </a:defRPr>
            </a:lvl3pPr>
            <a:lvl4pPr indent="0" lvl="3" marL="6583351" marR="0" rtl="0" algn="l">
              <a:spcBef>
                <a:spcPts val="0"/>
              </a:spcBef>
              <a:buSzPts val="1400"/>
              <a:buNone/>
              <a:defRPr b="0" i="0" sz="8600" u="none" cap="none" strike="noStrike">
                <a:solidFill>
                  <a:schemeClr val="dk1"/>
                </a:solidFill>
                <a:latin typeface="Calibri"/>
                <a:ea typeface="Calibri"/>
                <a:cs typeface="Calibri"/>
                <a:sym typeface="Calibri"/>
              </a:defRPr>
            </a:lvl4pPr>
            <a:lvl5pPr indent="0" lvl="4" marL="8777801" marR="0" rtl="0" algn="l">
              <a:spcBef>
                <a:spcPts val="0"/>
              </a:spcBef>
              <a:buSzPts val="1400"/>
              <a:buNone/>
              <a:defRPr b="0" i="0" sz="8600" u="none" cap="none" strike="noStrike">
                <a:solidFill>
                  <a:schemeClr val="dk1"/>
                </a:solidFill>
                <a:latin typeface="Calibri"/>
                <a:ea typeface="Calibri"/>
                <a:cs typeface="Calibri"/>
                <a:sym typeface="Calibri"/>
              </a:defRPr>
            </a:lvl5pPr>
            <a:lvl6pPr indent="0" lvl="5" marL="10972252" marR="0" rtl="0" algn="l">
              <a:spcBef>
                <a:spcPts val="0"/>
              </a:spcBef>
              <a:buSzPts val="1400"/>
              <a:buNone/>
              <a:defRPr b="0" i="0" sz="8600" u="none" cap="none" strike="noStrike">
                <a:solidFill>
                  <a:schemeClr val="dk1"/>
                </a:solidFill>
                <a:latin typeface="Calibri"/>
                <a:ea typeface="Calibri"/>
                <a:cs typeface="Calibri"/>
                <a:sym typeface="Calibri"/>
              </a:defRPr>
            </a:lvl6pPr>
            <a:lvl7pPr indent="0" lvl="6" marL="13166703" marR="0" rtl="0" algn="l">
              <a:spcBef>
                <a:spcPts val="0"/>
              </a:spcBef>
              <a:buSzPts val="1400"/>
              <a:buNone/>
              <a:defRPr b="0" i="0" sz="8600" u="none" cap="none" strike="noStrike">
                <a:solidFill>
                  <a:schemeClr val="dk1"/>
                </a:solidFill>
                <a:latin typeface="Calibri"/>
                <a:ea typeface="Calibri"/>
                <a:cs typeface="Calibri"/>
                <a:sym typeface="Calibri"/>
              </a:defRPr>
            </a:lvl7pPr>
            <a:lvl8pPr indent="0" lvl="7" marL="15361152" marR="0" rtl="0" algn="l">
              <a:spcBef>
                <a:spcPts val="0"/>
              </a:spcBef>
              <a:buSzPts val="1400"/>
              <a:buNone/>
              <a:defRPr b="0" i="0" sz="8600" u="none" cap="none" strike="noStrike">
                <a:solidFill>
                  <a:schemeClr val="dk1"/>
                </a:solidFill>
                <a:latin typeface="Calibri"/>
                <a:ea typeface="Calibri"/>
                <a:cs typeface="Calibri"/>
                <a:sym typeface="Calibri"/>
              </a:defRPr>
            </a:lvl8pPr>
            <a:lvl9pPr indent="0" lvl="8" marL="17555604" marR="0" rtl="0" algn="l">
              <a:spcBef>
                <a:spcPts val="0"/>
              </a:spcBef>
              <a:buSzPts val="1400"/>
              <a:buNone/>
              <a:defRPr b="0" i="0" sz="86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5800" u="none" cap="none" strike="noStrike">
              <a:solidFill>
                <a:schemeClr val="dk1"/>
              </a:solidFill>
              <a:latin typeface="Calibri"/>
              <a:ea typeface="Calibri"/>
              <a:cs typeface="Calibri"/>
              <a:sym typeface="Calibri"/>
            </a:endParaRPr>
          </a:p>
        </p:txBody>
      </p:sp>
      <p:sp>
        <p:nvSpPr>
          <p:cNvPr id="174" name="Shape 174"/>
          <p:cNvSpPr txBox="1"/>
          <p:nvPr>
            <p:ph idx="12" type="sldNum"/>
          </p:nvPr>
        </p:nvSpPr>
        <p:spPr>
          <a:xfrm>
            <a:off x="3884613" y="8685213"/>
            <a:ext cx="2971800" cy="457200"/>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4 columns">
    <p:spTree>
      <p:nvGrpSpPr>
        <p:cNvPr id="46" name="Shape 46"/>
        <p:cNvGrpSpPr/>
        <p:nvPr/>
      </p:nvGrpSpPr>
      <p:grpSpPr>
        <a:xfrm>
          <a:off x="0" y="0"/>
          <a:ext cx="0" cy="0"/>
          <a:chOff x="0" y="0"/>
          <a:chExt cx="0" cy="0"/>
        </a:xfrm>
      </p:grpSpPr>
      <p:sp>
        <p:nvSpPr>
          <p:cNvPr id="47" name="Shape 47"/>
          <p:cNvSpPr txBox="1"/>
          <p:nvPr>
            <p:ph idx="1" type="body"/>
          </p:nvPr>
        </p:nvSpPr>
        <p:spPr>
          <a:xfrm>
            <a:off x="459674" y="6378481"/>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77827"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477825"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11460161"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Shape 51"/>
          <p:cNvSpPr txBox="1"/>
          <p:nvPr>
            <p:ph idx="5" type="body"/>
          </p:nvPr>
        </p:nvSpPr>
        <p:spPr>
          <a:xfrm>
            <a:off x="11460162" y="5548749"/>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Shape 52"/>
          <p:cNvSpPr txBox="1"/>
          <p:nvPr>
            <p:ph idx="6" type="body"/>
          </p:nvPr>
        </p:nvSpPr>
        <p:spPr>
          <a:xfrm>
            <a:off x="22448845" y="6378481"/>
            <a:ext cx="10048874"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Shape 53"/>
          <p:cNvSpPr txBox="1"/>
          <p:nvPr>
            <p:ph idx="7" type="body"/>
          </p:nvPr>
        </p:nvSpPr>
        <p:spPr>
          <a:xfrm>
            <a:off x="22440906" y="5548749"/>
            <a:ext cx="1005840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Shape 54"/>
          <p:cNvSpPr txBox="1"/>
          <p:nvPr>
            <p:ph idx="8" type="body"/>
          </p:nvPr>
        </p:nvSpPr>
        <p:spPr>
          <a:xfrm>
            <a:off x="33422044" y="5548749"/>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Shape 55"/>
          <p:cNvSpPr txBox="1"/>
          <p:nvPr>
            <p:ph idx="9" type="body"/>
          </p:nvPr>
        </p:nvSpPr>
        <p:spPr>
          <a:xfrm>
            <a:off x="33422044" y="6378481"/>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Shape 56"/>
          <p:cNvSpPr txBox="1"/>
          <p:nvPr>
            <p:ph idx="13" type="body"/>
          </p:nvPr>
        </p:nvSpPr>
        <p:spPr>
          <a:xfrm>
            <a:off x="33422044"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Shape 57"/>
          <p:cNvSpPr txBox="1"/>
          <p:nvPr>
            <p:ph idx="14" type="body"/>
          </p:nvPr>
        </p:nvSpPr>
        <p:spPr>
          <a:xfrm>
            <a:off x="33422044"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Shape 58"/>
          <p:cNvSpPr txBox="1"/>
          <p:nvPr>
            <p:ph idx="15" type="body"/>
          </p:nvPr>
        </p:nvSpPr>
        <p:spPr>
          <a:xfrm>
            <a:off x="33422044" y="25679402"/>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Shape 59"/>
          <p:cNvSpPr txBox="1"/>
          <p:nvPr>
            <p:ph idx="16" type="body"/>
          </p:nvPr>
        </p:nvSpPr>
        <p:spPr>
          <a:xfrm>
            <a:off x="33422044" y="26433447"/>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Shape 60"/>
          <p:cNvSpPr txBox="1"/>
          <p:nvPr>
            <p:ph idx="17" type="body"/>
          </p:nvPr>
        </p:nvSpPr>
        <p:spPr>
          <a:xfrm>
            <a:off x="459674" y="14951552"/>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Shape 61"/>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Shape 62"/>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Shape 63"/>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andard 3 columns">
    <p:spTree>
      <p:nvGrpSpPr>
        <p:cNvPr id="101" name="Shape 101"/>
        <p:cNvGrpSpPr/>
        <p:nvPr/>
      </p:nvGrpSpPr>
      <p:grpSpPr>
        <a:xfrm>
          <a:off x="0" y="0"/>
          <a:ext cx="0" cy="0"/>
          <a:chOff x="0" y="0"/>
          <a:chExt cx="0" cy="0"/>
        </a:xfrm>
      </p:grpSpPr>
      <p:sp>
        <p:nvSpPr>
          <p:cNvPr id="102" name="Shape 102"/>
          <p:cNvSpPr txBox="1"/>
          <p:nvPr>
            <p:ph idx="1" type="body"/>
          </p:nvPr>
        </p:nvSpPr>
        <p:spPr>
          <a:xfrm>
            <a:off x="904186" y="6295353"/>
            <a:ext cx="13591277"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3" name="Shape 103"/>
          <p:cNvSpPr txBox="1"/>
          <p:nvPr>
            <p:ph idx="2" type="body"/>
          </p:nvPr>
        </p:nvSpPr>
        <p:spPr>
          <a:xfrm>
            <a:off x="922338" y="5431995"/>
            <a:ext cx="13573126"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4" name="Shape 104"/>
          <p:cNvSpPr txBox="1"/>
          <p:nvPr>
            <p:ph idx="3" type="body"/>
          </p:nvPr>
        </p:nvSpPr>
        <p:spPr>
          <a:xfrm>
            <a:off x="922338" y="18240478"/>
            <a:ext cx="13592865"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5" name="Shape 105"/>
          <p:cNvSpPr txBox="1"/>
          <p:nvPr>
            <p:ph idx="4" type="body"/>
          </p:nvPr>
        </p:nvSpPr>
        <p:spPr>
          <a:xfrm>
            <a:off x="942080" y="17409230"/>
            <a:ext cx="1357312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6" name="Shape 106"/>
          <p:cNvSpPr txBox="1"/>
          <p:nvPr>
            <p:ph idx="5" type="body"/>
          </p:nvPr>
        </p:nvSpPr>
        <p:spPr>
          <a:xfrm>
            <a:off x="15154277" y="21595083"/>
            <a:ext cx="13571534"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Shape 107"/>
          <p:cNvSpPr txBox="1"/>
          <p:nvPr>
            <p:ph idx="6" type="body"/>
          </p:nvPr>
        </p:nvSpPr>
        <p:spPr>
          <a:xfrm>
            <a:off x="15154277" y="20739663"/>
            <a:ext cx="13571534"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Shape 108"/>
          <p:cNvSpPr txBox="1"/>
          <p:nvPr>
            <p:ph idx="7" type="body"/>
          </p:nvPr>
        </p:nvSpPr>
        <p:spPr>
          <a:xfrm>
            <a:off x="15162216" y="6295353"/>
            <a:ext cx="13571534"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Shape 109"/>
          <p:cNvSpPr txBox="1"/>
          <p:nvPr>
            <p:ph idx="8" type="body"/>
          </p:nvPr>
        </p:nvSpPr>
        <p:spPr>
          <a:xfrm>
            <a:off x="15154277" y="5431995"/>
            <a:ext cx="135794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Shape 110"/>
          <p:cNvSpPr txBox="1"/>
          <p:nvPr>
            <p:ph idx="9" type="body"/>
          </p:nvPr>
        </p:nvSpPr>
        <p:spPr>
          <a:xfrm>
            <a:off x="29395741" y="5431995"/>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Shape 111"/>
          <p:cNvSpPr txBox="1"/>
          <p:nvPr>
            <p:ph idx="13" type="body"/>
          </p:nvPr>
        </p:nvSpPr>
        <p:spPr>
          <a:xfrm>
            <a:off x="29395741" y="6295353"/>
            <a:ext cx="13576029"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Shape 112"/>
          <p:cNvSpPr txBox="1"/>
          <p:nvPr>
            <p:ph idx="14" type="body"/>
          </p:nvPr>
        </p:nvSpPr>
        <p:spPr>
          <a:xfrm>
            <a:off x="29395741" y="17377122"/>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Shape 113"/>
          <p:cNvSpPr txBox="1"/>
          <p:nvPr>
            <p:ph idx="15" type="body"/>
          </p:nvPr>
        </p:nvSpPr>
        <p:spPr>
          <a:xfrm>
            <a:off x="29390709" y="18157350"/>
            <a:ext cx="13581061"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Shape 114"/>
          <p:cNvSpPr txBox="1"/>
          <p:nvPr>
            <p:ph idx="16" type="body"/>
          </p:nvPr>
        </p:nvSpPr>
        <p:spPr>
          <a:xfrm>
            <a:off x="29395741" y="25845656"/>
            <a:ext cx="13576029"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Shape 115"/>
          <p:cNvSpPr txBox="1"/>
          <p:nvPr>
            <p:ph idx="17" type="body"/>
          </p:nvPr>
        </p:nvSpPr>
        <p:spPr>
          <a:xfrm>
            <a:off x="29395741" y="26625888"/>
            <a:ext cx="13581061" cy="861752"/>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Shape 116"/>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Shape 117"/>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Shape 118"/>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Wide center column">
    <p:spTree>
      <p:nvGrpSpPr>
        <p:cNvPr id="153" name="Shape 153"/>
        <p:cNvGrpSpPr/>
        <p:nvPr/>
      </p:nvGrpSpPr>
      <p:grpSpPr>
        <a:xfrm>
          <a:off x="0" y="0"/>
          <a:ext cx="0" cy="0"/>
          <a:chOff x="0" y="0"/>
          <a:chExt cx="0" cy="0"/>
        </a:xfrm>
      </p:grpSpPr>
      <p:sp>
        <p:nvSpPr>
          <p:cNvPr id="154" name="Shape 154"/>
          <p:cNvSpPr txBox="1"/>
          <p:nvPr>
            <p:ph idx="1" type="body"/>
          </p:nvPr>
        </p:nvSpPr>
        <p:spPr>
          <a:xfrm>
            <a:off x="904188" y="6212225"/>
            <a:ext cx="10056813"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5" name="Shape 155"/>
          <p:cNvSpPr txBox="1"/>
          <p:nvPr>
            <p:ph idx="2" type="body"/>
          </p:nvPr>
        </p:nvSpPr>
        <p:spPr>
          <a:xfrm>
            <a:off x="922341" y="5348867"/>
            <a:ext cx="10048875"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6" name="Shape 156"/>
          <p:cNvSpPr txBox="1"/>
          <p:nvPr>
            <p:ph idx="3" type="body"/>
          </p:nvPr>
        </p:nvSpPr>
        <p:spPr>
          <a:xfrm>
            <a:off x="902598" y="15043763"/>
            <a:ext cx="1005840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7" name="Shape 157"/>
          <p:cNvSpPr txBox="1"/>
          <p:nvPr>
            <p:ph idx="4" type="body"/>
          </p:nvPr>
        </p:nvSpPr>
        <p:spPr>
          <a:xfrm>
            <a:off x="922339" y="14212513"/>
            <a:ext cx="10050462"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8" name="Shape 158"/>
          <p:cNvSpPr txBox="1"/>
          <p:nvPr>
            <p:ph idx="5" type="body"/>
          </p:nvPr>
        </p:nvSpPr>
        <p:spPr>
          <a:xfrm>
            <a:off x="11587163" y="6204287"/>
            <a:ext cx="20720047"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9" name="Shape 159"/>
          <p:cNvSpPr txBox="1"/>
          <p:nvPr>
            <p:ph idx="6" type="body"/>
          </p:nvPr>
        </p:nvSpPr>
        <p:spPr>
          <a:xfrm>
            <a:off x="11587164" y="5348867"/>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0" name="Shape 160"/>
          <p:cNvSpPr txBox="1"/>
          <p:nvPr>
            <p:ph idx="7" type="body"/>
          </p:nvPr>
        </p:nvSpPr>
        <p:spPr>
          <a:xfrm>
            <a:off x="11587164" y="21896538"/>
            <a:ext cx="20720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1" name="Shape 161"/>
          <p:cNvSpPr txBox="1"/>
          <p:nvPr>
            <p:ph idx="8" type="body"/>
          </p:nvPr>
        </p:nvSpPr>
        <p:spPr>
          <a:xfrm>
            <a:off x="11587162" y="21074745"/>
            <a:ext cx="20720050"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2" name="Shape 162"/>
          <p:cNvSpPr txBox="1"/>
          <p:nvPr>
            <p:ph idx="9" type="body"/>
          </p:nvPr>
        </p:nvSpPr>
        <p:spPr>
          <a:xfrm>
            <a:off x="32905538" y="534886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3" name="Shape 163"/>
          <p:cNvSpPr txBox="1"/>
          <p:nvPr>
            <p:ph idx="13" type="body"/>
          </p:nvPr>
        </p:nvSpPr>
        <p:spPr>
          <a:xfrm>
            <a:off x="32905538" y="6212225"/>
            <a:ext cx="10047018"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4" name="Shape 164"/>
          <p:cNvSpPr txBox="1"/>
          <p:nvPr>
            <p:ph idx="14" type="body"/>
          </p:nvPr>
        </p:nvSpPr>
        <p:spPr>
          <a:xfrm>
            <a:off x="32905538" y="14272738"/>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5" name="Shape 165"/>
          <p:cNvSpPr txBox="1"/>
          <p:nvPr>
            <p:ph idx="15" type="body"/>
          </p:nvPr>
        </p:nvSpPr>
        <p:spPr>
          <a:xfrm>
            <a:off x="32905538" y="15011402"/>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6" name="Shape 166"/>
          <p:cNvSpPr txBox="1"/>
          <p:nvPr>
            <p:ph idx="16" type="body"/>
          </p:nvPr>
        </p:nvSpPr>
        <p:spPr>
          <a:xfrm>
            <a:off x="32905538" y="25669877"/>
            <a:ext cx="10047018" cy="754045"/>
          </a:xfrm>
          <a:prstGeom prst="rect">
            <a:avLst/>
          </a:prstGeom>
          <a:noFill/>
          <a:ln>
            <a:noFill/>
          </a:ln>
        </p:spPr>
        <p:txBody>
          <a:bodyPr anchorCtr="0" anchor="ctr" bIns="91425" lIns="91425" rIns="91425" wrap="square" tIns="91425"/>
          <a:lstStyle>
            <a:lvl1pPr indent="0" lvl="0" marL="0" marR="0" rtl="0" algn="ctr">
              <a:spcBef>
                <a:spcPts val="740"/>
              </a:spcBef>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514281" lvl="1" marL="3565982" marR="0" rtl="0" algn="l">
              <a:spcBef>
                <a:spcPts val="2700"/>
              </a:spcBef>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360626" lvl="2" marL="5486126" marR="0" rtl="0" algn="l">
              <a:spcBef>
                <a:spcPts val="2320"/>
              </a:spcBef>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487626" lvl="3" marL="76805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487626" lvl="4" marL="98750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7" name="Shape 167"/>
          <p:cNvSpPr txBox="1"/>
          <p:nvPr>
            <p:ph idx="17" type="body"/>
          </p:nvPr>
        </p:nvSpPr>
        <p:spPr>
          <a:xfrm>
            <a:off x="32905538" y="26436775"/>
            <a:ext cx="10052050" cy="846363"/>
          </a:xfrm>
          <a:prstGeom prst="rect">
            <a:avLst/>
          </a:prstGeom>
          <a:noFill/>
          <a:ln>
            <a:noFill/>
          </a:ln>
        </p:spPr>
        <p:txBody>
          <a:bodyPr anchorCtr="0" anchor="t" bIns="91425" lIns="91425" rIns="91425" wrap="square" tIns="91425"/>
          <a:lstStyle>
            <a:lvl1pPr indent="0" lvl="0" marL="0" marR="0" rtl="0" algn="l">
              <a:spcBef>
                <a:spcPts val="480"/>
              </a:spcBef>
              <a:buClr>
                <a:srgbClr val="1F3864"/>
              </a:buClr>
              <a:buSzPts val="2400"/>
              <a:buFont typeface="Arial"/>
              <a:buNone/>
              <a:defRPr b="0" i="0" sz="2400" u="none" cap="none" strike="noStrike">
                <a:solidFill>
                  <a:srgbClr val="1F3864"/>
                </a:solidFill>
                <a:latin typeface="Times New Roman"/>
                <a:ea typeface="Times New Roman"/>
                <a:cs typeface="Times New Roman"/>
                <a:sym typeface="Times New Roman"/>
              </a:defRPr>
            </a:lvl1pPr>
            <a:lvl2pPr indent="-412721" lvl="1" marL="1485825"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412720" lvl="2" marL="205729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469869" lvl="3" marL="2685916"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298426" lvl="4" marL="3143093" marR="0" rtl="0" algn="l">
              <a:spcBef>
                <a:spcPts val="500"/>
              </a:spcBef>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8" name="Shape 168"/>
          <p:cNvSpPr txBox="1"/>
          <p:nvPr>
            <p:ph idx="18" type="body"/>
          </p:nvPr>
        </p:nvSpPr>
        <p:spPr>
          <a:xfrm>
            <a:off x="5932593" y="3383947"/>
            <a:ext cx="31998968" cy="1280160"/>
          </a:xfrm>
          <a:prstGeom prst="rect">
            <a:avLst/>
          </a:prstGeom>
          <a:noFill/>
          <a:ln>
            <a:noFill/>
          </a:ln>
        </p:spPr>
        <p:txBody>
          <a:bodyPr anchorCtr="0" anchor="t" bIns="91425" lIns="91425" rIns="91425" wrap="square" tIns="91425"/>
          <a:lstStyle>
            <a:lvl1pPr indent="0" lvl="0" marL="0" marR="0" rtl="0" algn="ctr">
              <a:spcBef>
                <a:spcPts val="1200"/>
              </a:spcBef>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9" name="Shape 169"/>
          <p:cNvSpPr txBox="1"/>
          <p:nvPr>
            <p:ph idx="19" type="body"/>
          </p:nvPr>
        </p:nvSpPr>
        <p:spPr>
          <a:xfrm>
            <a:off x="5932593" y="2103787"/>
            <a:ext cx="31998968" cy="1280160"/>
          </a:xfrm>
          <a:prstGeom prst="rect">
            <a:avLst/>
          </a:prstGeom>
          <a:noFill/>
          <a:ln>
            <a:noFill/>
          </a:ln>
        </p:spPr>
        <p:txBody>
          <a:bodyPr anchorCtr="1" anchor="t" bIns="91425" lIns="91425" rIns="91425" wrap="square" tIns="91425"/>
          <a:lstStyle>
            <a:lvl1pPr indent="0" lvl="0" marL="0" marR="0" rtl="0" algn="ctr">
              <a:spcBef>
                <a:spcPts val="1760"/>
              </a:spcBef>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0" name="Shape 170"/>
          <p:cNvSpPr txBox="1"/>
          <p:nvPr>
            <p:ph idx="20" type="body"/>
          </p:nvPr>
        </p:nvSpPr>
        <p:spPr>
          <a:xfrm>
            <a:off x="5932593" y="465813"/>
            <a:ext cx="31998968" cy="1637973"/>
          </a:xfrm>
          <a:prstGeom prst="rect">
            <a:avLst/>
          </a:prstGeom>
          <a:noFill/>
          <a:ln>
            <a:noFill/>
          </a:ln>
        </p:spPr>
        <p:txBody>
          <a:bodyPr anchorCtr="1" anchor="t" bIns="91425" lIns="91425" rIns="91425" wrap="square" tIns="91425"/>
          <a:lstStyle>
            <a:lvl1pPr indent="0" lvl="0" marL="0" marR="0" rtl="0" algn="ctr">
              <a:spcBef>
                <a:spcPts val="2300"/>
              </a:spcBef>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1371531" lvl="1" marL="3565982"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1097226" lvl="2" marL="54861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1097226" lvl="3" marL="7680577"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1097226" lvl="4" marL="9875026" marR="0" rtl="0" algn="l">
              <a:spcBef>
                <a:spcPts val="1440"/>
              </a:spcBef>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487626" lvl="5" marL="120694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487626" lvl="6" marL="14263926"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487626" lvl="7" marL="16458377"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487627" lvl="8" marL="18652828" marR="0" rtl="0" algn="l">
              <a:spcBef>
                <a:spcPts val="1920"/>
              </a:spcBef>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hyperlink" Target="http://www.facebook.com/pages/PosterPresentationscom/217914411419?v=app_4949752878&amp;ref=ts" TargetMode="External"/><Relationship Id="rId13" Type="http://schemas.openxmlformats.org/officeDocument/2006/relationships/theme" Target="../theme/theme2.xml"/><Relationship Id="rId12" Type="http://schemas.openxmlformats.org/officeDocument/2006/relationships/slideLayout" Target="../slideLayouts/slideLayout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3.png"/><Relationship Id="rId13" Type="http://schemas.openxmlformats.org/officeDocument/2006/relationships/theme" Target="../theme/theme4.xml"/><Relationship Id="rId12" Type="http://schemas.openxmlformats.org/officeDocument/2006/relationships/slideLayout" Target="../slideLayouts/slideLayout2.xml"/><Relationship Id="rId1" Type="http://schemas.openxmlformats.org/officeDocument/2006/relationships/image" Target="../media/image10.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3.png"/><Relationship Id="rId13" Type="http://schemas.openxmlformats.org/officeDocument/2006/relationships/theme" Target="../theme/theme3.xml"/><Relationship Id="rId12" Type="http://schemas.openxmlformats.org/officeDocument/2006/relationships/slideLayout" Target="../slideLayouts/slideLayout3.xml"/><Relationship Id="rId1" Type="http://schemas.openxmlformats.org/officeDocument/2006/relationships/image" Target="../media/image10.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hyperlink" Target="http://www.facebook.com/pages/PosterPresentationscom/217914411419?v=app_4949752878&amp;ref=ts" TargetMode="External"/><Relationship Id="rId9"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9" name="Shape 9"/>
        <p:cNvGrpSpPr/>
        <p:nvPr/>
      </p:nvGrpSpPr>
      <p:grpSpPr>
        <a:xfrm>
          <a:off x="0" y="0"/>
          <a:ext cx="0" cy="0"/>
          <a:chOff x="0" y="0"/>
          <a:chExt cx="0" cy="0"/>
        </a:xfrm>
      </p:grpSpPr>
      <p:sp>
        <p:nvSpPr>
          <p:cNvPr id="10" name="Shape 10"/>
          <p:cNvSpPr/>
          <p:nvPr/>
        </p:nvSpPr>
        <p:spPr>
          <a:xfrm>
            <a:off x="446073" y="5475145"/>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1" name="Shape 11"/>
          <p:cNvSpPr/>
          <p:nvPr/>
        </p:nvSpPr>
        <p:spPr>
          <a:xfrm>
            <a:off x="11428937" y="5475142"/>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2" name="Shape 12"/>
          <p:cNvSpPr/>
          <p:nvPr/>
        </p:nvSpPr>
        <p:spPr>
          <a:xfrm>
            <a:off x="22411802" y="5475143"/>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sp>
        <p:nvSpPr>
          <p:cNvPr id="13" name="Shape 13"/>
          <p:cNvSpPr/>
          <p:nvPr/>
        </p:nvSpPr>
        <p:spPr>
          <a:xfrm>
            <a:off x="33394663" y="5475144"/>
            <a:ext cx="10058400"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grpSp>
        <p:nvGrpSpPr>
          <p:cNvPr id="14" name="Shape 14"/>
          <p:cNvGrpSpPr/>
          <p:nvPr/>
        </p:nvGrpSpPr>
        <p:grpSpPr>
          <a:xfrm>
            <a:off x="-11225189" y="-1"/>
            <a:ext cx="11018865" cy="32918401"/>
            <a:chOff x="-11225189" y="-1"/>
            <a:chExt cx="11018865" cy="32918401"/>
          </a:xfrm>
        </p:grpSpPr>
        <p:sp>
          <p:nvSpPr>
            <p:cNvPr id="15" name="Shape 15"/>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i="0" lang="en-US" sz="4000" u="none" cap="none" strike="noStrike">
                  <a:solidFill>
                    <a:schemeClr val="lt1"/>
                  </a:solidFill>
                  <a:latin typeface="Trebuchet MS"/>
                  <a:ea typeface="Trebuchet MS"/>
                  <a:cs typeface="Trebuchet MS"/>
                  <a:sym typeface="Trebuchet MS"/>
                </a:rPr>
                <a:t>DESIGN GUIDE</a:t>
              </a:r>
            </a:p>
            <a:p>
              <a:pPr indent="0" lvl="0" marL="0" marR="0" rtl="0" algn="ctr">
                <a:spcBef>
                  <a:spcPts val="0"/>
                </a:spcBef>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p>
            <a:p>
              <a:pPr indent="0" lvl="0" marL="0" marR="0" rtl="0" algn="l">
                <a:spcBef>
                  <a:spcPts val="0"/>
                </a:spcBef>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rPr b="1" i="0" lang="en-US" sz="4000" u="none" cap="none" strike="noStrike">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i="0" lang="en-US" sz="2800" u="none" cap="none" strike="noStrike">
                  <a:solidFill>
                    <a:schemeClr val="lt1"/>
                  </a:solidFill>
                  <a:latin typeface="Trebuchet MS"/>
                  <a:ea typeface="Trebuchet MS"/>
                  <a:cs typeface="Trebuchet MS"/>
                  <a:sym typeface="Trebuchet MS"/>
                </a:rPr>
              </a:b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Adding Logos / Seals</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Image Quality Check</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6" name="Shape 16"/>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7" name="Shape 17"/>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8" name="Shape 18"/>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9" name="Shape 19"/>
            <p:cNvGrpSpPr/>
            <p:nvPr/>
          </p:nvGrpSpPr>
          <p:grpSpPr>
            <a:xfrm>
              <a:off x="-9744992" y="23540956"/>
              <a:ext cx="7531182" cy="2120440"/>
              <a:chOff x="-4470427" y="11016658"/>
              <a:chExt cx="3470785" cy="974220"/>
            </a:xfrm>
          </p:grpSpPr>
          <p:grpSp>
            <p:nvGrpSpPr>
              <p:cNvPr id="20" name="Shape 20"/>
              <p:cNvGrpSpPr/>
              <p:nvPr/>
            </p:nvGrpSpPr>
            <p:grpSpPr>
              <a:xfrm>
                <a:off x="-2783495" y="11060886"/>
                <a:ext cx="624431" cy="893535"/>
                <a:chOff x="-3958697" y="11117435"/>
                <a:chExt cx="779338" cy="1280430"/>
              </a:xfrm>
            </p:grpSpPr>
            <p:pic>
              <p:nvPicPr>
                <p:cNvPr id="21" name="Shape 21"/>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2" name="Shape 22"/>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i="0" lang="en-US" sz="1600" u="none" cap="none" strike="noStrike">
                      <a:solidFill>
                        <a:schemeClr val="dk1"/>
                      </a:solidFill>
                      <a:latin typeface="Calibri"/>
                      <a:ea typeface="Calibri"/>
                      <a:cs typeface="Calibri"/>
                      <a:sym typeface="Calibri"/>
                    </a:rPr>
                    <a:t>ORIGINAL</a:t>
                  </a:r>
                </a:p>
              </p:txBody>
            </p:sp>
          </p:grpSp>
          <p:grpSp>
            <p:nvGrpSpPr>
              <p:cNvPr id="23" name="Shape 23"/>
              <p:cNvGrpSpPr/>
              <p:nvPr/>
            </p:nvGrpSpPr>
            <p:grpSpPr>
              <a:xfrm>
                <a:off x="-2033159" y="11060889"/>
                <a:ext cx="1033517" cy="893529"/>
                <a:chOff x="-2921738" y="11200127"/>
                <a:chExt cx="1420279" cy="1227904"/>
              </a:xfrm>
            </p:grpSpPr>
            <p:pic>
              <p:nvPicPr>
                <p:cNvPr id="24" name="Shape 24"/>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5" name="Shape 25"/>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i="0" lang="en-US" sz="1400" u="none" cap="none" strike="noStrike">
                      <a:solidFill>
                        <a:schemeClr val="lt1"/>
                      </a:solidFill>
                      <a:latin typeface="Calibri"/>
                      <a:ea typeface="Calibri"/>
                      <a:cs typeface="Calibri"/>
                      <a:sym typeface="Calibri"/>
                    </a:rPr>
                    <a:t>DISTORTED</a:t>
                  </a:r>
                </a:p>
              </p:txBody>
            </p:sp>
          </p:grpSp>
          <p:pic>
            <p:nvPicPr>
              <p:cNvPr id="26" name="Shape 26"/>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7" name="Shape 27"/>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b="0" i="0" lang="en-US" sz="1600" u="none" cap="none" strike="noStrike">
                    <a:solidFill>
                      <a:schemeClr val="lt1"/>
                    </a:solidFill>
                    <a:latin typeface="Calibri"/>
                    <a:ea typeface="Calibri"/>
                    <a:cs typeface="Calibri"/>
                    <a:sym typeface="Calibri"/>
                  </a:rPr>
                  <a:t>Corner handles</a:t>
                </a:r>
              </a:p>
            </p:txBody>
          </p:sp>
        </p:grpSp>
        <p:grpSp>
          <p:nvGrpSpPr>
            <p:cNvPr id="28" name="Shape 28"/>
            <p:cNvGrpSpPr/>
            <p:nvPr/>
          </p:nvGrpSpPr>
          <p:grpSpPr>
            <a:xfrm>
              <a:off x="-10398794" y="27751410"/>
              <a:ext cx="9323012" cy="2453250"/>
              <a:chOff x="-4754996" y="12734136"/>
              <a:chExt cx="4296559" cy="1127128"/>
            </a:xfrm>
          </p:grpSpPr>
          <p:pic>
            <p:nvPicPr>
              <p:cNvPr id="29" name="Shape 29"/>
              <p:cNvPicPr preferRelativeResize="0"/>
              <p:nvPr/>
            </p:nvPicPr>
            <p:blipFill rotWithShape="1">
              <a:blip r:embed="rId5">
                <a:alphaModFix/>
              </a:blip>
              <a:srcRect b="0" l="0" r="0" t="0"/>
              <a:stretch/>
            </p:blipFill>
            <p:spPr>
              <a:xfrm>
                <a:off x="-4533347" y="12734142"/>
                <a:ext cx="1828800" cy="1117600"/>
              </a:xfrm>
              <a:prstGeom prst="rect">
                <a:avLst/>
              </a:prstGeom>
              <a:noFill/>
              <a:ln>
                <a:noFill/>
              </a:ln>
            </p:spPr>
          </p:pic>
          <p:pic>
            <p:nvPicPr>
              <p:cNvPr id="30" name="Shape 30"/>
              <p:cNvPicPr preferRelativeResize="0"/>
              <p:nvPr/>
            </p:nvPicPr>
            <p:blipFill rotWithShape="1">
              <a:blip r:embed="rId6">
                <a:alphaModFix/>
              </a:blip>
              <a:srcRect b="0" l="0" r="0" t="0"/>
              <a:stretch/>
            </p:blipFill>
            <p:spPr>
              <a:xfrm>
                <a:off x="-2456641" y="12737835"/>
                <a:ext cx="1828800" cy="1117600"/>
              </a:xfrm>
              <a:prstGeom prst="rect">
                <a:avLst/>
              </a:prstGeom>
              <a:noFill/>
              <a:ln>
                <a:noFill/>
              </a:ln>
            </p:spPr>
          </p:pic>
          <p:sp>
            <p:nvSpPr>
              <p:cNvPr id="31" name="Shape 31"/>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p>
            </p:txBody>
          </p:sp>
          <p:sp>
            <p:nvSpPr>
              <p:cNvPr id="32" name="Shape 32"/>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p>
            </p:txBody>
          </p:sp>
        </p:grpSp>
      </p:grpSp>
      <p:grpSp>
        <p:nvGrpSpPr>
          <p:cNvPr id="33" name="Shape 33"/>
          <p:cNvGrpSpPr/>
          <p:nvPr/>
        </p:nvGrpSpPr>
        <p:grpSpPr>
          <a:xfrm>
            <a:off x="44157838" y="-55065"/>
            <a:ext cx="11062139" cy="32973464"/>
            <a:chOff x="44157838" y="-55065"/>
            <a:chExt cx="11062139" cy="32973464"/>
          </a:xfrm>
        </p:grpSpPr>
        <p:sp>
          <p:nvSpPr>
            <p:cNvPr id="34" name="Shape 34"/>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i="0" lang="en-US" sz="4000" u="none" cap="none" strike="noStrike">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i="0" lang="en-US" sz="3200" u="none" cap="none" strike="noStrike">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35" name="Shape 35"/>
            <p:cNvPicPr preferRelativeResize="0"/>
            <p:nvPr/>
          </p:nvPicPr>
          <p:blipFill rotWithShape="1">
            <a:blip r:embed="rId7">
              <a:alphaModFix/>
            </a:blip>
            <a:srcRect b="0" l="0" r="0" t="0"/>
            <a:stretch/>
          </p:blipFill>
          <p:spPr>
            <a:xfrm>
              <a:off x="46915678" y="3349444"/>
              <a:ext cx="5586150" cy="2063772"/>
            </a:xfrm>
            <a:prstGeom prst="rect">
              <a:avLst/>
            </a:prstGeom>
            <a:noFill/>
            <a:ln>
              <a:noFill/>
            </a:ln>
          </p:spPr>
        </p:pic>
        <p:pic>
          <p:nvPicPr>
            <p:cNvPr id="36" name="Shape 36"/>
            <p:cNvPicPr preferRelativeResize="0"/>
            <p:nvPr/>
          </p:nvPicPr>
          <p:blipFill rotWithShape="1">
            <a:blip r:embed="rId8">
              <a:alphaModFix/>
            </a:blip>
            <a:srcRect b="0" l="0" r="0" t="0"/>
            <a:stretch/>
          </p:blipFill>
          <p:spPr>
            <a:xfrm>
              <a:off x="44621819" y="7740040"/>
              <a:ext cx="2969584" cy="1370577"/>
            </a:xfrm>
            <a:prstGeom prst="rect">
              <a:avLst/>
            </a:prstGeom>
            <a:noFill/>
            <a:ln>
              <a:noFill/>
            </a:ln>
          </p:spPr>
        </p:pic>
        <p:pic>
          <p:nvPicPr>
            <p:cNvPr id="37" name="Shape 37"/>
            <p:cNvPicPr preferRelativeResize="0"/>
            <p:nvPr/>
          </p:nvPicPr>
          <p:blipFill rotWithShape="1">
            <a:blip r:embed="rId9">
              <a:alphaModFix/>
            </a:blip>
            <a:srcRect b="0" l="0" r="0" t="0"/>
            <a:stretch/>
          </p:blipFill>
          <p:spPr>
            <a:xfrm>
              <a:off x="44629619" y="12347263"/>
              <a:ext cx="1482266" cy="992162"/>
            </a:xfrm>
            <a:prstGeom prst="rect">
              <a:avLst/>
            </a:prstGeom>
            <a:noFill/>
            <a:ln>
              <a:noFill/>
            </a:ln>
          </p:spPr>
        </p:pic>
        <p:grpSp>
          <p:nvGrpSpPr>
            <p:cNvPr id="38" name="Shape 38"/>
            <p:cNvGrpSpPr/>
            <p:nvPr/>
          </p:nvGrpSpPr>
          <p:grpSpPr>
            <a:xfrm>
              <a:off x="44487209" y="29414562"/>
              <a:ext cx="10354213" cy="1265612"/>
              <a:chOff x="44200453" y="28362388"/>
              <a:chExt cx="9771398" cy="1090622"/>
            </a:xfrm>
          </p:grpSpPr>
          <p:sp>
            <p:nvSpPr>
              <p:cNvPr id="39" name="Shape 39"/>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Shape 40">
                <a:hlinkClick r:id="rId10"/>
              </p:cNvPr>
              <p:cNvPicPr preferRelativeResize="0"/>
              <p:nvPr/>
            </p:nvPicPr>
            <p:blipFill rotWithShape="1">
              <a:blip r:embed="rId11">
                <a:alphaModFix/>
              </a:blip>
              <a:srcRect b="0" l="0" r="0" t="0"/>
              <a:stretch/>
            </p:blipFill>
            <p:spPr>
              <a:xfrm>
                <a:off x="44326394" y="28460719"/>
                <a:ext cx="914401" cy="914399"/>
              </a:xfrm>
              <a:prstGeom prst="rect">
                <a:avLst/>
              </a:prstGeom>
              <a:noFill/>
              <a:ln>
                <a:noFill/>
              </a:ln>
            </p:spPr>
          </p:pic>
          <p:sp>
            <p:nvSpPr>
              <p:cNvPr id="41" name="Shape 41"/>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p>
            </p:txBody>
          </p:sp>
        </p:grpSp>
      </p:grpSp>
      <p:sp>
        <p:nvSpPr>
          <p:cNvPr id="42" name="Shape 42"/>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43" name="Shape 43"/>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44" name="Shape 44"/>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45" name="Shape 45"/>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64" name="Shape 64"/>
        <p:cNvGrpSpPr/>
        <p:nvPr/>
      </p:nvGrpSpPr>
      <p:grpSpPr>
        <a:xfrm>
          <a:off x="0" y="0"/>
          <a:ext cx="0" cy="0"/>
          <a:chOff x="0" y="0"/>
          <a:chExt cx="0" cy="0"/>
        </a:xfrm>
      </p:grpSpPr>
      <p:cxnSp>
        <p:nvCxnSpPr>
          <p:cNvPr id="65" name="Shape 65"/>
          <p:cNvCxnSpPr/>
          <p:nvPr/>
        </p:nvCxnSpPr>
        <p:spPr>
          <a:xfrm flipH="1" rot="10800000">
            <a:off x="-13946602" y="11526118"/>
            <a:ext cx="13577436" cy="818"/>
          </a:xfrm>
          <a:prstGeom prst="straightConnector1">
            <a:avLst/>
          </a:prstGeom>
          <a:noFill/>
          <a:ln cap="flat" cmpd="sng" w="9525">
            <a:solidFill>
              <a:srgbClr val="F2F2F2"/>
            </a:solidFill>
            <a:prstDash val="solid"/>
            <a:round/>
            <a:headEnd len="med" w="med" type="none"/>
            <a:tailEnd len="med" w="med" type="none"/>
          </a:ln>
        </p:spPr>
      </p:cxnSp>
      <p:grpSp>
        <p:nvGrpSpPr>
          <p:cNvPr id="66" name="Shape 66"/>
          <p:cNvGrpSpPr/>
          <p:nvPr/>
        </p:nvGrpSpPr>
        <p:grpSpPr>
          <a:xfrm>
            <a:off x="44157838" y="-55065"/>
            <a:ext cx="11062139" cy="32973464"/>
            <a:chOff x="44157838" y="-55065"/>
            <a:chExt cx="11062139" cy="32973464"/>
          </a:xfrm>
        </p:grpSpPr>
        <p:sp>
          <p:nvSpPr>
            <p:cNvPr id="67" name="Shape 67"/>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68" name="Shape 68"/>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69" name="Shape 69"/>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70" name="Shape 70"/>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71" name="Shape 71"/>
            <p:cNvGrpSpPr/>
            <p:nvPr/>
          </p:nvGrpSpPr>
          <p:grpSpPr>
            <a:xfrm>
              <a:off x="44487209" y="29414562"/>
              <a:ext cx="10354213" cy="1265612"/>
              <a:chOff x="44200453" y="28362388"/>
              <a:chExt cx="9771398" cy="1090622"/>
            </a:xfrm>
          </p:grpSpPr>
          <p:sp>
            <p:nvSpPr>
              <p:cNvPr id="72" name="Shape 72"/>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3" name="Shape 73">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74" name="Shape 74"/>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75" name="Shape 75"/>
          <p:cNvGrpSpPr/>
          <p:nvPr/>
        </p:nvGrpSpPr>
        <p:grpSpPr>
          <a:xfrm>
            <a:off x="-11225189" y="-1"/>
            <a:ext cx="11018865" cy="32918401"/>
            <a:chOff x="-11225189" y="-1"/>
            <a:chExt cx="11018865" cy="32918401"/>
          </a:xfrm>
        </p:grpSpPr>
        <p:sp>
          <p:nvSpPr>
            <p:cNvPr id="76" name="Shape 76"/>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77" name="Shape 77"/>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78" name="Shape 78"/>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79" name="Shape 79"/>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80" name="Shape 80"/>
            <p:cNvGrpSpPr/>
            <p:nvPr/>
          </p:nvGrpSpPr>
          <p:grpSpPr>
            <a:xfrm>
              <a:off x="-9744992" y="23540956"/>
              <a:ext cx="7531182" cy="2120440"/>
              <a:chOff x="-4470427" y="11016658"/>
              <a:chExt cx="3470785" cy="974220"/>
            </a:xfrm>
          </p:grpSpPr>
          <p:grpSp>
            <p:nvGrpSpPr>
              <p:cNvPr id="81" name="Shape 81"/>
              <p:cNvGrpSpPr/>
              <p:nvPr/>
            </p:nvGrpSpPr>
            <p:grpSpPr>
              <a:xfrm>
                <a:off x="-2783495" y="11060886"/>
                <a:ext cx="624431" cy="893535"/>
                <a:chOff x="-3958697" y="11117435"/>
                <a:chExt cx="779338" cy="1280430"/>
              </a:xfrm>
            </p:grpSpPr>
            <p:pic>
              <p:nvPicPr>
                <p:cNvPr id="82" name="Shape 82"/>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83" name="Shape 83"/>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84" name="Shape 84"/>
              <p:cNvGrpSpPr/>
              <p:nvPr/>
            </p:nvGrpSpPr>
            <p:grpSpPr>
              <a:xfrm>
                <a:off x="-2033159" y="11060889"/>
                <a:ext cx="1033517" cy="893529"/>
                <a:chOff x="-2921738" y="11200127"/>
                <a:chExt cx="1420279" cy="1227904"/>
              </a:xfrm>
            </p:grpSpPr>
            <p:pic>
              <p:nvPicPr>
                <p:cNvPr id="85" name="Shape 85"/>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86" name="Shape 86"/>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87" name="Shape 87"/>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88" name="Shape 88"/>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89" name="Shape 89"/>
            <p:cNvGrpSpPr/>
            <p:nvPr/>
          </p:nvGrpSpPr>
          <p:grpSpPr>
            <a:xfrm>
              <a:off x="-10398794" y="27751410"/>
              <a:ext cx="9323012" cy="2453250"/>
              <a:chOff x="-4754996" y="12734136"/>
              <a:chExt cx="4296559" cy="1127128"/>
            </a:xfrm>
          </p:grpSpPr>
          <p:pic>
            <p:nvPicPr>
              <p:cNvPr id="90" name="Shape 90"/>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91" name="Shape 91"/>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92" name="Shape 92"/>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93" name="Shape 93"/>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94" name="Shape 94"/>
          <p:cNvSpPr/>
          <p:nvPr/>
        </p:nvSpPr>
        <p:spPr>
          <a:xfrm>
            <a:off x="29382628" y="5392017"/>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5" name="Shape 95"/>
          <p:cNvSpPr/>
          <p:nvPr/>
        </p:nvSpPr>
        <p:spPr>
          <a:xfrm>
            <a:off x="15156881" y="5370818"/>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6" name="Shape 96"/>
          <p:cNvSpPr/>
          <p:nvPr/>
        </p:nvSpPr>
        <p:spPr>
          <a:xfrm>
            <a:off x="931136" y="5413216"/>
            <a:ext cx="1357743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97" name="Shape 97"/>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98" name="Shape 98"/>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99" name="Shape 99"/>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100" name="Shape 100"/>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4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E1EFD8"/>
            </a:gs>
            <a:gs pos="100000">
              <a:schemeClr val="lt1"/>
            </a:gs>
          </a:gsLst>
          <a:lin ang="5400000" scaled="0"/>
        </a:gradFill>
      </p:bgPr>
    </p:bg>
    <p:spTree>
      <p:nvGrpSpPr>
        <p:cNvPr id="119" name="Shape 119"/>
        <p:cNvGrpSpPr/>
        <p:nvPr/>
      </p:nvGrpSpPr>
      <p:grpSpPr>
        <a:xfrm>
          <a:off x="0" y="0"/>
          <a:ext cx="0" cy="0"/>
          <a:chOff x="0" y="0"/>
          <a:chExt cx="0" cy="0"/>
        </a:xfrm>
      </p:grpSpPr>
      <p:grpSp>
        <p:nvGrpSpPr>
          <p:cNvPr id="120" name="Shape 120"/>
          <p:cNvGrpSpPr/>
          <p:nvPr/>
        </p:nvGrpSpPr>
        <p:grpSpPr>
          <a:xfrm>
            <a:off x="44157838" y="-55065"/>
            <a:ext cx="11062139" cy="32973464"/>
            <a:chOff x="44157838" y="-55065"/>
            <a:chExt cx="11062139" cy="32973464"/>
          </a:xfrm>
        </p:grpSpPr>
        <p:sp>
          <p:nvSpPr>
            <p:cNvPr id="121" name="Shape 121"/>
            <p:cNvSpPr/>
            <p:nvPr/>
          </p:nvSpPr>
          <p:spPr>
            <a:xfrm>
              <a:off x="44157838" y="-55065"/>
              <a:ext cx="11062139" cy="32973464"/>
            </a:xfrm>
            <a:prstGeom prst="rect">
              <a:avLst/>
            </a:prstGeom>
            <a:solidFill>
              <a:srgbClr val="0C0C0C"/>
            </a:solidFill>
            <a:ln>
              <a:noFill/>
            </a:ln>
          </p:spPr>
          <p:txBody>
            <a:bodyPr anchorCtr="0" anchor="t" bIns="0" lIns="457200" rIns="457200" wrap="square" tIns="457200">
              <a:noAutofit/>
            </a:bodyPr>
            <a:lstStyle/>
            <a:p>
              <a:pPr indent="0" lvl="0" marL="0" marR="0" rtl="0" algn="ctr">
                <a:spcBef>
                  <a:spcPts val="0"/>
                </a:spcBef>
                <a:buNone/>
              </a:pPr>
              <a:r>
                <a:rPr b="1" lang="en-US" sz="4000">
                  <a:solidFill>
                    <a:schemeClr val="lt1"/>
                  </a:solidFill>
                  <a:latin typeface="Trebuchet MS"/>
                  <a:ea typeface="Trebuchet MS"/>
                  <a:cs typeface="Trebuchet MS"/>
                  <a:sym typeface="Trebuchet MS"/>
                </a:rPr>
                <a:t>QUICK START (cont.)</a:t>
              </a:r>
            </a:p>
            <a:p>
              <a:pPr indent="0" lvl="0" marL="0" marR="0" rtl="0" algn="ctr">
                <a:spcBef>
                  <a:spcPts val="0"/>
                </a:spcBef>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p>
            <a:p>
              <a:pPr indent="-15240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indent="-15240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Text</a:t>
              </a:r>
            </a:p>
            <a:p>
              <a:pPr indent="0" lvl="2" marL="3265488" marR="0" rtl="0" algn="l">
                <a:spcBef>
                  <a:spcPts val="0"/>
                </a:spcBef>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15240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indent="0" lvl="2" marL="1518341" marR="0" rtl="0" algn="l">
                <a:spcBef>
                  <a:spcPts val="0"/>
                </a:spcBef>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How to add Tables</a:t>
              </a:r>
            </a:p>
            <a:p>
              <a:pPr indent="0" lvl="1" marL="1730375" marR="0" rtl="0" algn="l">
                <a:spcBef>
                  <a:spcPts val="0"/>
                </a:spcBef>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indent="-20320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indent="-15240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p>
            <a:p>
              <a:pPr indent="-15240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20320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p>
            <a:p>
              <a:pPr indent="-15240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indent="-17780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pic>
          <p:nvPicPr>
            <p:cNvPr id="122" name="Shape 122"/>
            <p:cNvPicPr preferRelativeResize="0"/>
            <p:nvPr/>
          </p:nvPicPr>
          <p:blipFill rotWithShape="1">
            <a:blip r:embed="rId1">
              <a:alphaModFix/>
            </a:blip>
            <a:srcRect b="0" l="0" r="0" t="0"/>
            <a:stretch/>
          </p:blipFill>
          <p:spPr>
            <a:xfrm>
              <a:off x="46915678" y="3349444"/>
              <a:ext cx="5586150" cy="2063772"/>
            </a:xfrm>
            <a:prstGeom prst="rect">
              <a:avLst/>
            </a:prstGeom>
            <a:noFill/>
            <a:ln>
              <a:noFill/>
            </a:ln>
          </p:spPr>
        </p:pic>
        <p:pic>
          <p:nvPicPr>
            <p:cNvPr id="123" name="Shape 123"/>
            <p:cNvPicPr preferRelativeResize="0"/>
            <p:nvPr/>
          </p:nvPicPr>
          <p:blipFill rotWithShape="1">
            <a:blip r:embed="rId2">
              <a:alphaModFix/>
            </a:blip>
            <a:srcRect b="0" l="0" r="0" t="0"/>
            <a:stretch/>
          </p:blipFill>
          <p:spPr>
            <a:xfrm>
              <a:off x="44621819" y="7740040"/>
              <a:ext cx="2969584" cy="1370577"/>
            </a:xfrm>
            <a:prstGeom prst="rect">
              <a:avLst/>
            </a:prstGeom>
            <a:noFill/>
            <a:ln>
              <a:noFill/>
            </a:ln>
          </p:spPr>
        </p:pic>
        <p:pic>
          <p:nvPicPr>
            <p:cNvPr id="124" name="Shape 124"/>
            <p:cNvPicPr preferRelativeResize="0"/>
            <p:nvPr/>
          </p:nvPicPr>
          <p:blipFill rotWithShape="1">
            <a:blip r:embed="rId3">
              <a:alphaModFix/>
            </a:blip>
            <a:srcRect b="0" l="0" r="0" t="0"/>
            <a:stretch/>
          </p:blipFill>
          <p:spPr>
            <a:xfrm>
              <a:off x="44629619" y="12347263"/>
              <a:ext cx="1482266" cy="992162"/>
            </a:xfrm>
            <a:prstGeom prst="rect">
              <a:avLst/>
            </a:prstGeom>
            <a:noFill/>
            <a:ln>
              <a:noFill/>
            </a:ln>
          </p:spPr>
        </p:pic>
        <p:grpSp>
          <p:nvGrpSpPr>
            <p:cNvPr id="125" name="Shape 125"/>
            <p:cNvGrpSpPr/>
            <p:nvPr/>
          </p:nvGrpSpPr>
          <p:grpSpPr>
            <a:xfrm>
              <a:off x="44487209" y="29414562"/>
              <a:ext cx="10354213" cy="1265612"/>
              <a:chOff x="44200453" y="28362388"/>
              <a:chExt cx="9771398" cy="1090622"/>
            </a:xfrm>
          </p:grpSpPr>
          <p:sp>
            <p:nvSpPr>
              <p:cNvPr id="126" name="Shape 126"/>
              <p:cNvSpPr/>
              <p:nvPr/>
            </p:nvSpPr>
            <p:spPr>
              <a:xfrm>
                <a:off x="44200453" y="28362388"/>
                <a:ext cx="9771398" cy="1090622"/>
              </a:xfrm>
              <a:prstGeom prst="roundRect">
                <a:avLst>
                  <a:gd fmla="val 16667" name="adj"/>
                </a:avLst>
              </a:prstGeom>
              <a:solidFill>
                <a:schemeClr val="lt1"/>
              </a:soli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27" name="Shape 127">
                <a:hlinkClick r:id="rId4"/>
              </p:cNvPr>
              <p:cNvPicPr preferRelativeResize="0"/>
              <p:nvPr/>
            </p:nvPicPr>
            <p:blipFill rotWithShape="1">
              <a:blip r:embed="rId5">
                <a:alphaModFix/>
              </a:blip>
              <a:srcRect b="0" l="0" r="0" t="0"/>
              <a:stretch/>
            </p:blipFill>
            <p:spPr>
              <a:xfrm>
                <a:off x="44326394" y="28460719"/>
                <a:ext cx="914401" cy="914399"/>
              </a:xfrm>
              <a:prstGeom prst="rect">
                <a:avLst/>
              </a:prstGeom>
              <a:noFill/>
              <a:ln>
                <a:noFill/>
              </a:ln>
            </p:spPr>
          </p:pic>
          <p:sp>
            <p:nvSpPr>
              <p:cNvPr id="128" name="Shape 128"/>
              <p:cNvSpPr txBox="1"/>
              <p:nvPr/>
            </p:nvSpPr>
            <p:spPr>
              <a:xfrm>
                <a:off x="45300663" y="28552306"/>
                <a:ext cx="8671189" cy="716099"/>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129" name="Shape 129"/>
          <p:cNvGrpSpPr/>
          <p:nvPr/>
        </p:nvGrpSpPr>
        <p:grpSpPr>
          <a:xfrm>
            <a:off x="-11225189" y="-1"/>
            <a:ext cx="11018865" cy="32918401"/>
            <a:chOff x="-11225189" y="-1"/>
            <a:chExt cx="11018865" cy="32918401"/>
          </a:xfrm>
        </p:grpSpPr>
        <p:sp>
          <p:nvSpPr>
            <p:cNvPr id="130" name="Shape 130"/>
            <p:cNvSpPr/>
            <p:nvPr/>
          </p:nvSpPr>
          <p:spPr>
            <a:xfrm>
              <a:off x="-11216136" y="-1"/>
              <a:ext cx="11009812" cy="32918401"/>
            </a:xfrm>
            <a:prstGeom prst="rect">
              <a:avLst/>
            </a:prstGeom>
            <a:solidFill>
              <a:srgbClr val="0C0C0C"/>
            </a:solidFill>
            <a:ln>
              <a:noFill/>
            </a:ln>
          </p:spPr>
          <p:txBody>
            <a:bodyPr anchorCtr="0" anchor="t" bIns="0" lIns="457200" rIns="457200" wrap="square" tIns="457200">
              <a:noAutofit/>
            </a:bodyPr>
            <a:lstStyle/>
            <a:p>
              <a:pPr indent="-20320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p>
            <a:p>
              <a:pPr indent="0" lvl="0" marL="0" marR="0" rtl="0" algn="ctr">
                <a:spcBef>
                  <a:spcPts val="0"/>
                </a:spcBef>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p>
            <a:p>
              <a:pPr indent="0" lvl="0" marL="0" marR="0" rtl="0" algn="ctr">
                <a:spcBef>
                  <a:spcPts val="0"/>
                </a:spcBef>
                <a:buNone/>
              </a:pPr>
              <a:r>
                <a:t/>
              </a:r>
              <a:endParaRPr b="1" sz="2800">
                <a:solidFill>
                  <a:schemeClr val="lt1"/>
                </a:solidFill>
                <a:latin typeface="Trebuchet MS"/>
                <a:ea typeface="Trebuchet MS"/>
                <a:cs typeface="Trebuchet MS"/>
                <a:sym typeface="Trebuchet MS"/>
              </a:endParaRPr>
            </a:p>
            <a:p>
              <a:pPr indent="0" lvl="0" marL="0" marR="0" rtl="0" algn="l">
                <a:spcBef>
                  <a:spcPts val="0"/>
                </a:spcBef>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indent="0" lvl="0" marL="0" marR="0" rtl="0" algn="l">
                <a:spcBef>
                  <a:spcPts val="0"/>
                </a:spcBef>
                <a:buNone/>
              </a:pPr>
              <a:r>
                <a:t/>
              </a:r>
              <a:endParaRPr sz="2800">
                <a:solidFill>
                  <a:schemeClr val="lt1"/>
                </a:solidFill>
                <a:latin typeface="Trebuchet MS"/>
                <a:ea typeface="Trebuchet MS"/>
                <a:cs typeface="Trebuchet MS"/>
                <a:sym typeface="Trebuchet MS"/>
              </a:endParaRPr>
            </a:p>
            <a:p>
              <a:pPr indent="0" lvl="0" marL="0" marR="0" rtl="0" algn="l">
                <a:spcBef>
                  <a:spcPts val="0"/>
                </a:spcBef>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p>
            <a:p>
              <a:pPr indent="0" lvl="0" marL="0" marR="0" rtl="0" algn="l">
                <a:spcBef>
                  <a:spcPts val="0"/>
                </a:spcBef>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p>
            <a:p>
              <a:pPr indent="0" lvl="0" marL="0" marR="0" rtl="0" algn="l">
                <a:spcBef>
                  <a:spcPts val="0"/>
                </a:spcBef>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buNone/>
              </a:pPr>
              <a:r>
                <a:rPr b="1" lang="en-US" sz="4000">
                  <a:solidFill>
                    <a:schemeClr val="lt1"/>
                  </a:solidFill>
                  <a:latin typeface="Trebuchet MS"/>
                  <a:ea typeface="Trebuchet MS"/>
                  <a:cs typeface="Trebuchet MS"/>
                  <a:sym typeface="Trebuchet MS"/>
                </a:rPr>
                <a:t>QUICK START</a:t>
              </a:r>
            </a:p>
            <a:p>
              <a:pPr indent="0" lvl="0" marL="0" marR="0" rtl="0" algn="ctr">
                <a:spcBef>
                  <a:spcPts val="0"/>
                </a:spcBef>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Zoom in and out</a:t>
              </a:r>
            </a:p>
            <a:p>
              <a:pPr indent="-1892300" lvl="0" marL="1892300" marR="0" rtl="0" algn="l">
                <a:spcBef>
                  <a:spcPts val="0"/>
                </a:spcBef>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p>
            <a:p>
              <a:pPr indent="-1892300" lvl="0" marL="1892300" marR="0" rtl="0" algn="l">
                <a:spcBef>
                  <a:spcPts val="0"/>
                </a:spcBef>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p>
            <a:p>
              <a:pPr indent="0" lvl="0" marL="0" marR="0" rtl="0" algn="l">
                <a:spcBef>
                  <a:spcPts val="0"/>
                </a:spcBef>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Title, Authors, and Affiliations</a:t>
              </a:r>
            </a:p>
            <a:p>
              <a:pPr indent="0" lvl="0" marL="0" marR="0" rtl="0" algn="l">
                <a:spcBef>
                  <a:spcPts val="0"/>
                </a:spcBef>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p>
            <a:p>
              <a:pPr indent="0" lvl="0" marL="0" marR="0" rtl="0" algn="l">
                <a:spcBef>
                  <a:spcPts val="0"/>
                </a:spcBef>
                <a:buNone/>
              </a:pPr>
              <a:br>
                <a:rPr b="1" lang="en-US" sz="2800">
                  <a:solidFill>
                    <a:schemeClr val="lt1"/>
                  </a:solidFill>
                  <a:latin typeface="Trebuchet MS"/>
                  <a:ea typeface="Trebuchet MS"/>
                  <a:cs typeface="Trebuchet MS"/>
                  <a:sym typeface="Trebuchet MS"/>
                </a:rPr>
              </a:b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p>
            <a:p>
              <a:pPr indent="0" lvl="0" marL="0" marR="0" rtl="0" algn="l">
                <a:spcBef>
                  <a:spcPts val="0"/>
                </a:spcBef>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indent="0" lvl="0" marL="0" marR="0" rtl="0" algn="l">
                <a:spcBef>
                  <a:spcPts val="0"/>
                </a:spcBef>
                <a:buNone/>
              </a:pPr>
              <a:r>
                <a:t/>
              </a:r>
              <a:endParaRPr b="0" sz="2400">
                <a:solidFill>
                  <a:srgbClr val="BFBFBF"/>
                </a:solidFill>
                <a:latin typeface="Trebuchet MS"/>
                <a:ea typeface="Trebuchet MS"/>
                <a:cs typeface="Trebuchet MS"/>
                <a:sym typeface="Trebuchet MS"/>
              </a:endParaRPr>
            </a:p>
            <a:p>
              <a:pPr indent="0" lvl="0" marL="0" marR="0" rtl="0" algn="l">
                <a:spcBef>
                  <a:spcPts val="0"/>
                </a:spcBef>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Photographs / Graphics</a:t>
              </a:r>
            </a:p>
            <a:p>
              <a:pPr indent="0" lvl="0" marL="0" marR="0" rtl="0" algn="l">
                <a:spcBef>
                  <a:spcPts val="0"/>
                </a:spcBef>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indent="0" lvl="0" marL="0" marR="0" rtl="0" algn="l">
                <a:spcBef>
                  <a:spcPts val="0"/>
                </a:spcBef>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buNone/>
              </a:pPr>
              <a:r>
                <a:rPr b="1" lang="en-US" sz="3200">
                  <a:solidFill>
                    <a:srgbClr val="FFC000"/>
                  </a:solidFill>
                  <a:latin typeface="Trebuchet MS"/>
                  <a:ea typeface="Trebuchet MS"/>
                  <a:cs typeface="Trebuchet MS"/>
                  <a:sym typeface="Trebuchet MS"/>
                </a:rPr>
                <a:t>Image Quality Check</a:t>
              </a:r>
            </a:p>
            <a:p>
              <a:pPr indent="0" lvl="0" marL="0" marR="0" rtl="0" algn="l">
                <a:spcBef>
                  <a:spcPts val="0"/>
                </a:spcBef>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31" name="Shape 131"/>
            <p:cNvCxnSpPr/>
            <p:nvPr/>
          </p:nvCxnSpPr>
          <p:spPr>
            <a:xfrm>
              <a:off x="-11225189" y="8422500"/>
              <a:ext cx="10999746" cy="3341"/>
            </a:xfrm>
            <a:prstGeom prst="straightConnector1">
              <a:avLst/>
            </a:prstGeom>
            <a:noFill/>
            <a:ln cap="flat" cmpd="sng" w="9525">
              <a:solidFill>
                <a:srgbClr val="FFC000"/>
              </a:solidFill>
              <a:prstDash val="solid"/>
              <a:round/>
              <a:headEnd len="med" w="med" type="none"/>
              <a:tailEnd len="med" w="med" type="none"/>
            </a:ln>
          </p:spPr>
        </p:cxnSp>
        <p:pic>
          <p:nvPicPr>
            <p:cNvPr id="132" name="Shape 132"/>
            <p:cNvPicPr preferRelativeResize="0"/>
            <p:nvPr/>
          </p:nvPicPr>
          <p:blipFill rotWithShape="1">
            <a:blip r:embed="rId6">
              <a:alphaModFix/>
            </a:blip>
            <a:srcRect b="0" l="0" r="0" t="0"/>
            <a:stretch/>
          </p:blipFill>
          <p:spPr>
            <a:xfrm>
              <a:off x="-10740740" y="10261718"/>
              <a:ext cx="1597666" cy="1201935"/>
            </a:xfrm>
            <a:prstGeom prst="rect">
              <a:avLst/>
            </a:prstGeom>
            <a:noFill/>
            <a:ln>
              <a:noFill/>
            </a:ln>
          </p:spPr>
        </p:pic>
        <p:pic>
          <p:nvPicPr>
            <p:cNvPr id="133" name="Shape 133"/>
            <p:cNvPicPr preferRelativeResize="0"/>
            <p:nvPr/>
          </p:nvPicPr>
          <p:blipFill rotWithShape="1">
            <a:blip r:embed="rId7">
              <a:alphaModFix/>
            </a:blip>
            <a:srcRect b="0" l="0" r="0" t="0"/>
            <a:stretch/>
          </p:blipFill>
          <p:spPr>
            <a:xfrm>
              <a:off x="-10732765" y="15696927"/>
              <a:ext cx="9986808" cy="1053596"/>
            </a:xfrm>
            <a:prstGeom prst="rect">
              <a:avLst/>
            </a:prstGeom>
            <a:noFill/>
            <a:ln>
              <a:noFill/>
            </a:ln>
          </p:spPr>
        </p:pic>
        <p:grpSp>
          <p:nvGrpSpPr>
            <p:cNvPr id="134" name="Shape 134"/>
            <p:cNvGrpSpPr/>
            <p:nvPr/>
          </p:nvGrpSpPr>
          <p:grpSpPr>
            <a:xfrm>
              <a:off x="-9744992" y="23540956"/>
              <a:ext cx="7531182" cy="2120440"/>
              <a:chOff x="-4470427" y="11016658"/>
              <a:chExt cx="3470785" cy="974220"/>
            </a:xfrm>
          </p:grpSpPr>
          <p:grpSp>
            <p:nvGrpSpPr>
              <p:cNvPr id="135" name="Shape 135"/>
              <p:cNvGrpSpPr/>
              <p:nvPr/>
            </p:nvGrpSpPr>
            <p:grpSpPr>
              <a:xfrm>
                <a:off x="-2783495" y="11060886"/>
                <a:ext cx="624431" cy="893535"/>
                <a:chOff x="-3958697" y="11117435"/>
                <a:chExt cx="779338" cy="1280430"/>
              </a:xfrm>
            </p:grpSpPr>
            <p:pic>
              <p:nvPicPr>
                <p:cNvPr id="136" name="Shape 136"/>
                <p:cNvPicPr preferRelativeResize="0"/>
                <p:nvPr/>
              </p:nvPicPr>
              <p:blipFill rotWithShape="1">
                <a:blip r:embed="rId8">
                  <a:alphaModFix/>
                </a:blip>
                <a:srcRect b="0" l="0" r="0" t="0"/>
                <a:stretch/>
              </p:blipFill>
              <p:spPr>
                <a:xfrm>
                  <a:off x="-3948160" y="11117435"/>
                  <a:ext cx="768801" cy="1090857"/>
                </a:xfrm>
                <a:prstGeom prst="rect">
                  <a:avLst/>
                </a:prstGeom>
                <a:noFill/>
                <a:ln>
                  <a:noFill/>
                </a:ln>
              </p:spPr>
            </p:pic>
            <p:sp>
              <p:nvSpPr>
                <p:cNvPr id="137" name="Shape 137"/>
                <p:cNvSpPr txBox="1"/>
                <p:nvPr/>
              </p:nvSpPr>
              <p:spPr>
                <a:xfrm>
                  <a:off x="-3958697" y="12114178"/>
                  <a:ext cx="779337" cy="283687"/>
                </a:xfrm>
                <a:prstGeom prst="rect">
                  <a:avLst/>
                </a:prstGeom>
                <a:solidFill>
                  <a:schemeClr val="accent1"/>
                </a:solidFill>
                <a:ln>
                  <a:noFill/>
                </a:ln>
              </p:spPr>
              <p:txBody>
                <a:bodyPr anchorCtr="0" anchor="t" bIns="91425" lIns="91425" rIns="91425" wrap="square" tIns="91425">
                  <a:noAutofit/>
                </a:bodyPr>
                <a:lstStyle/>
                <a:p>
                  <a:pPr indent="0" lvl="0" marL="0" marR="0" rtl="0" algn="ctr">
                    <a:spcBef>
                      <a:spcPts val="0"/>
                    </a:spcBef>
                    <a:buNone/>
                  </a:pPr>
                  <a:r>
                    <a:rPr b="1" lang="en-US" sz="1600">
                      <a:solidFill>
                        <a:schemeClr val="dk1"/>
                      </a:solidFill>
                      <a:latin typeface="Calibri"/>
                      <a:ea typeface="Calibri"/>
                      <a:cs typeface="Calibri"/>
                      <a:sym typeface="Calibri"/>
                    </a:rPr>
                    <a:t>ORIGINAL</a:t>
                  </a:r>
                </a:p>
              </p:txBody>
            </p:sp>
          </p:grpSp>
          <p:grpSp>
            <p:nvGrpSpPr>
              <p:cNvPr id="138" name="Shape 138"/>
              <p:cNvGrpSpPr/>
              <p:nvPr/>
            </p:nvGrpSpPr>
            <p:grpSpPr>
              <a:xfrm>
                <a:off x="-2033159" y="11060889"/>
                <a:ext cx="1033517" cy="893529"/>
                <a:chOff x="-2921738" y="11200127"/>
                <a:chExt cx="1420279" cy="1227904"/>
              </a:xfrm>
            </p:grpSpPr>
            <p:pic>
              <p:nvPicPr>
                <p:cNvPr id="139" name="Shape 139"/>
                <p:cNvPicPr preferRelativeResize="0"/>
                <p:nvPr/>
              </p:nvPicPr>
              <p:blipFill rotWithShape="1">
                <a:blip r:embed="rId8">
                  <a:alphaModFix/>
                </a:blip>
                <a:srcRect b="0" l="0" r="0" t="0"/>
                <a:stretch/>
              </p:blipFill>
              <p:spPr>
                <a:xfrm>
                  <a:off x="-2921738" y="11200127"/>
                  <a:ext cx="1420279" cy="1029694"/>
                </a:xfrm>
                <a:prstGeom prst="rect">
                  <a:avLst/>
                </a:prstGeom>
                <a:noFill/>
                <a:ln>
                  <a:noFill/>
                </a:ln>
              </p:spPr>
            </p:pic>
            <p:sp>
              <p:nvSpPr>
                <p:cNvPr id="140" name="Shape 140"/>
                <p:cNvSpPr txBox="1"/>
                <p:nvPr/>
              </p:nvSpPr>
              <p:spPr>
                <a:xfrm>
                  <a:off x="-2918991" y="12175418"/>
                  <a:ext cx="1417532" cy="252613"/>
                </a:xfrm>
                <a:prstGeom prst="rect">
                  <a:avLst/>
                </a:prstGeom>
                <a:solidFill>
                  <a:srgbClr val="FF0000"/>
                </a:solidFill>
                <a:ln>
                  <a:noFill/>
                </a:ln>
              </p:spPr>
              <p:txBody>
                <a:bodyPr anchorCtr="0" anchor="t" bIns="91425" lIns="457200" rIns="457200" wrap="square" tIns="91425">
                  <a:noAutofit/>
                </a:bodyPr>
                <a:lstStyle/>
                <a:p>
                  <a:pPr indent="0" lvl="0" marL="0" marR="0" rtl="0" algn="ctr">
                    <a:spcBef>
                      <a:spcPts val="0"/>
                    </a:spcBef>
                    <a:buNone/>
                  </a:pPr>
                  <a:r>
                    <a:rPr b="1" lang="en-US" sz="1400">
                      <a:solidFill>
                        <a:schemeClr val="lt1"/>
                      </a:solidFill>
                      <a:latin typeface="Calibri"/>
                      <a:ea typeface="Calibri"/>
                      <a:cs typeface="Calibri"/>
                      <a:sym typeface="Calibri"/>
                    </a:rPr>
                    <a:t>DISTORTED</a:t>
                  </a:r>
                </a:p>
              </p:txBody>
            </p:sp>
          </p:grpSp>
          <p:pic>
            <p:nvPicPr>
              <p:cNvPr id="141" name="Shape 141"/>
              <p:cNvPicPr preferRelativeResize="0"/>
              <p:nvPr/>
            </p:nvPicPr>
            <p:blipFill rotWithShape="1">
              <a:blip r:embed="rId9">
                <a:alphaModFix/>
              </a:blip>
              <a:srcRect b="0" l="0" r="0" t="0"/>
              <a:stretch/>
            </p:blipFill>
            <p:spPr>
              <a:xfrm>
                <a:off x="-4470427" y="11016658"/>
                <a:ext cx="1098742" cy="847761"/>
              </a:xfrm>
              <a:prstGeom prst="rect">
                <a:avLst/>
              </a:prstGeom>
              <a:noFill/>
              <a:ln>
                <a:noFill/>
              </a:ln>
            </p:spPr>
          </p:pic>
          <p:sp>
            <p:nvSpPr>
              <p:cNvPr id="142" name="Shape 142"/>
              <p:cNvSpPr txBox="1"/>
              <p:nvPr/>
            </p:nvSpPr>
            <p:spPr>
              <a:xfrm>
                <a:off x="-4440600" y="11665645"/>
                <a:ext cx="1035685" cy="325233"/>
              </a:xfrm>
              <a:prstGeom prst="rect">
                <a:avLst/>
              </a:prstGeom>
              <a:noFill/>
              <a:ln>
                <a:noFill/>
              </a:ln>
            </p:spPr>
            <p:txBody>
              <a:bodyPr anchorCtr="0" anchor="t" bIns="0" lIns="457200" rIns="457200" wrap="square" tIns="457200">
                <a:noAutofit/>
              </a:bodyPr>
              <a:lstStyle/>
              <a:p>
                <a:pPr indent="0" lvl="0" marL="0" marR="0" rtl="0" algn="ctr">
                  <a:spcBef>
                    <a:spcPts val="0"/>
                  </a:spcBef>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p>
            </p:txBody>
          </p:sp>
        </p:grpSp>
        <p:grpSp>
          <p:nvGrpSpPr>
            <p:cNvPr id="143" name="Shape 143"/>
            <p:cNvGrpSpPr/>
            <p:nvPr/>
          </p:nvGrpSpPr>
          <p:grpSpPr>
            <a:xfrm>
              <a:off x="-10398794" y="27751410"/>
              <a:ext cx="9323012" cy="2453250"/>
              <a:chOff x="-4754996" y="12734136"/>
              <a:chExt cx="4296559" cy="1127128"/>
            </a:xfrm>
          </p:grpSpPr>
          <p:pic>
            <p:nvPicPr>
              <p:cNvPr id="144" name="Shape 144"/>
              <p:cNvPicPr preferRelativeResize="0"/>
              <p:nvPr/>
            </p:nvPicPr>
            <p:blipFill rotWithShape="1">
              <a:blip r:embed="rId10">
                <a:alphaModFix/>
              </a:blip>
              <a:srcRect b="0" l="0" r="0" t="0"/>
              <a:stretch/>
            </p:blipFill>
            <p:spPr>
              <a:xfrm>
                <a:off x="-4533347" y="12734142"/>
                <a:ext cx="1828800" cy="1117600"/>
              </a:xfrm>
              <a:prstGeom prst="rect">
                <a:avLst/>
              </a:prstGeom>
              <a:noFill/>
              <a:ln>
                <a:noFill/>
              </a:ln>
            </p:spPr>
          </p:pic>
          <p:pic>
            <p:nvPicPr>
              <p:cNvPr id="145" name="Shape 145"/>
              <p:cNvPicPr preferRelativeResize="0"/>
              <p:nvPr/>
            </p:nvPicPr>
            <p:blipFill rotWithShape="1">
              <a:blip r:embed="rId11">
                <a:alphaModFix/>
              </a:blip>
              <a:srcRect b="0" l="0" r="0" t="0"/>
              <a:stretch/>
            </p:blipFill>
            <p:spPr>
              <a:xfrm>
                <a:off x="-2456641" y="12737835"/>
                <a:ext cx="1828800" cy="1117600"/>
              </a:xfrm>
              <a:prstGeom prst="rect">
                <a:avLst/>
              </a:prstGeom>
              <a:noFill/>
              <a:ln>
                <a:noFill/>
              </a:ln>
            </p:spPr>
          </p:pic>
          <p:sp>
            <p:nvSpPr>
              <p:cNvPr id="146" name="Shape 146"/>
              <p:cNvSpPr txBox="1"/>
              <p:nvPr/>
            </p:nvSpPr>
            <p:spPr>
              <a:xfrm rot="-5400000">
                <a:off x="-5235785" y="13214925"/>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p>
            </p:txBody>
          </p:sp>
          <p:sp>
            <p:nvSpPr>
              <p:cNvPr id="147" name="Shape 147"/>
              <p:cNvSpPr txBox="1"/>
              <p:nvPr/>
            </p:nvSpPr>
            <p:spPr>
              <a:xfrm rot="-5400000">
                <a:off x="-1095250" y="13224452"/>
                <a:ext cx="1117601" cy="156024"/>
              </a:xfrm>
              <a:prstGeom prst="rect">
                <a:avLst/>
              </a:prstGeom>
              <a:noFill/>
              <a:ln>
                <a:noFill/>
              </a:ln>
            </p:spPr>
            <p:txBody>
              <a:bodyPr anchorCtr="0" anchor="t" bIns="0" lIns="91425" rIns="91425" wrap="square" tIns="91425">
                <a:noAutofit/>
              </a:bodyPr>
              <a:lstStyle/>
              <a:p>
                <a:pPr indent="0" lvl="0" marL="0" marR="0" rtl="0" algn="ctr">
                  <a:spcBef>
                    <a:spcPts val="0"/>
                  </a:spcBef>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48" name="Shape 148"/>
          <p:cNvSpPr/>
          <p:nvPr/>
        </p:nvSpPr>
        <p:spPr>
          <a:xfrm>
            <a:off x="789907" y="5392017"/>
            <a:ext cx="42170156" cy="26736674"/>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sp>
        <p:nvSpPr>
          <p:cNvPr id="149" name="Shape 149"/>
          <p:cNvSpPr/>
          <p:nvPr/>
        </p:nvSpPr>
        <p:spPr>
          <a:xfrm>
            <a:off x="0" y="0"/>
            <a:ext cx="43891199" cy="4800600"/>
          </a:xfrm>
          <a:prstGeom prst="roundRect">
            <a:avLst>
              <a:gd fmla="val 1956" name="adj"/>
            </a:avLst>
          </a:prstGeom>
          <a:gradFill>
            <a:gsLst>
              <a:gs pos="0">
                <a:srgbClr val="C4E0B2"/>
              </a:gs>
              <a:gs pos="100000">
                <a:schemeClr val="lt1"/>
              </a:gs>
            </a:gsLst>
            <a:lin ang="5400000" scaled="0"/>
          </a:gradFill>
          <a:ln>
            <a:noFill/>
          </a:ln>
        </p:spPr>
        <p:txBody>
          <a:bodyPr anchorCtr="0" anchor="ctr" bIns="45700" lIns="91425" rIns="91425" wrap="square" tIns="45700">
            <a:noAutofit/>
          </a:bodyPr>
          <a:lstStyle/>
          <a:p>
            <a:pPr indent="0" lvl="0" marL="0" marR="0" rtl="0" algn="ctr">
              <a:spcBef>
                <a:spcPts val="0"/>
              </a:spcBef>
              <a:buNone/>
            </a:pPr>
            <a:r>
              <a:t/>
            </a:r>
            <a:endParaRPr sz="8600">
              <a:solidFill>
                <a:schemeClr val="lt1"/>
              </a:solidFill>
              <a:latin typeface="Calibri"/>
              <a:ea typeface="Calibri"/>
              <a:cs typeface="Calibri"/>
              <a:sym typeface="Calibri"/>
            </a:endParaRPr>
          </a:p>
        </p:txBody>
      </p:sp>
      <p:cxnSp>
        <p:nvCxnSpPr>
          <p:cNvPr id="150" name="Shape 150"/>
          <p:cNvCxnSpPr/>
          <p:nvPr/>
        </p:nvCxnSpPr>
        <p:spPr>
          <a:xfrm>
            <a:off x="0" y="4800600"/>
            <a:ext cx="43891199" cy="0"/>
          </a:xfrm>
          <a:prstGeom prst="straightConnector1">
            <a:avLst/>
          </a:prstGeom>
          <a:noFill/>
          <a:ln cap="flat" cmpd="sng" w="174625">
            <a:solidFill>
              <a:srgbClr val="C4E0B2"/>
            </a:solidFill>
            <a:prstDash val="solid"/>
            <a:round/>
            <a:headEnd len="med" w="med" type="none"/>
            <a:tailEnd len="med" w="med" type="none"/>
          </a:ln>
        </p:spPr>
      </p:cxnSp>
      <p:sp>
        <p:nvSpPr>
          <p:cNvPr id="151" name="Shape 151"/>
          <p:cNvSpPr txBox="1"/>
          <p:nvPr/>
        </p:nvSpPr>
        <p:spPr>
          <a:xfrm>
            <a:off x="44487206" y="31099466"/>
            <a:ext cx="7629577" cy="1399638"/>
          </a:xfrm>
          <a:prstGeom prst="rect">
            <a:avLst/>
          </a:prstGeom>
          <a:noFill/>
          <a:ln>
            <a:noFill/>
          </a:ln>
        </p:spPr>
        <p:txBody>
          <a:bodyPr anchorCtr="0" anchor="t" bIns="32650" lIns="65300" rIns="65300" wrap="square" tIns="32650">
            <a:noAutofit/>
          </a:bodyPr>
          <a:lstStyle/>
          <a:p>
            <a:pPr indent="-401638" lvl="0" marL="401638" marR="0" rtl="0" algn="l">
              <a:lnSpc>
                <a:spcPct val="92857"/>
              </a:lnSpc>
              <a:spcBef>
                <a:spcPts val="0"/>
              </a:spcBef>
              <a:buNone/>
            </a:pPr>
            <a:r>
              <a:rPr lang="en-US" sz="2800">
                <a:solidFill>
                  <a:schemeClr val="lt1"/>
                </a:solidFill>
                <a:latin typeface="Calibri"/>
                <a:ea typeface="Calibri"/>
                <a:cs typeface="Calibri"/>
                <a:sym typeface="Calibri"/>
              </a:rPr>
              <a:t>©2015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p>
          <a:p>
            <a:pPr indent="0" lvl="0" marL="288925" marR="0" rtl="0" algn="l">
              <a:lnSpc>
                <a:spcPct val="108333"/>
              </a:lnSpc>
              <a:spcBef>
                <a:spcPts val="0"/>
              </a:spcBef>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p>
          <a:p>
            <a:pPr indent="0" lvl="0" marL="288925" marR="0" rtl="0" algn="l">
              <a:lnSpc>
                <a:spcPct val="108333"/>
              </a:lnSpc>
              <a:spcBef>
                <a:spcPts val="0"/>
              </a:spcBef>
              <a:buNone/>
            </a:pPr>
            <a:r>
              <a:rPr b="1" lang="en-US" sz="2400">
                <a:solidFill>
                  <a:srgbClr val="FFFF00"/>
                </a:solidFill>
                <a:latin typeface="Calibri"/>
                <a:ea typeface="Calibri"/>
                <a:cs typeface="Calibri"/>
                <a:sym typeface="Calibri"/>
              </a:rPr>
              <a:t>posterpresenter@gmail.com</a:t>
            </a:r>
          </a:p>
        </p:txBody>
      </p:sp>
      <p:sp>
        <p:nvSpPr>
          <p:cNvPr id="152" name="Shape 152"/>
          <p:cNvSpPr txBox="1"/>
          <p:nvPr/>
        </p:nvSpPr>
        <p:spPr>
          <a:xfrm>
            <a:off x="1484177" y="32124584"/>
            <a:ext cx="2514600" cy="374522"/>
          </a:xfrm>
          <a:prstGeom prst="rect">
            <a:avLst/>
          </a:prstGeom>
          <a:noFill/>
          <a:ln>
            <a:noFill/>
          </a:ln>
        </p:spPr>
        <p:txBody>
          <a:bodyPr anchorCtr="0" anchor="t" bIns="45600" lIns="91250" rIns="91250" wrap="square" tIns="45600">
            <a:noAutofit/>
          </a:bodyPr>
          <a:lstStyle/>
          <a:p>
            <a:pPr indent="0" lvl="0" marL="0" marR="0" rtl="0" algn="l">
              <a:lnSpc>
                <a:spcPct val="65000"/>
              </a:lnSpc>
              <a:spcBef>
                <a:spcPts val="0"/>
              </a:spcBef>
              <a:spcAft>
                <a:spcPts val="0"/>
              </a:spcAft>
              <a:buNone/>
            </a:pPr>
            <a:r>
              <a:rPr b="1" lang="en-US" sz="700">
                <a:solidFill>
                  <a:srgbClr val="BFBFBF"/>
                </a:solidFill>
                <a:latin typeface="Arial"/>
                <a:ea typeface="Arial"/>
                <a:cs typeface="Arial"/>
                <a:sym typeface="Arial"/>
              </a:rPr>
              <a:t>RESEARCH POSTER PRESENTATION DESIGN © 2015</a:t>
            </a:r>
          </a:p>
          <a:p>
            <a:pPr indent="0" lvl="0" marL="0" marR="0" rtl="0" algn="l">
              <a:lnSpc>
                <a:spcPct val="65000"/>
              </a:lnSpc>
              <a:spcBef>
                <a:spcPts val="600"/>
              </a:spcBef>
              <a:buNone/>
            </a:pPr>
            <a:r>
              <a:rPr b="1" lang="en-US" sz="1200">
                <a:solidFill>
                  <a:srgbClr val="BFBFBF"/>
                </a:solidFill>
                <a:latin typeface="Arial"/>
                <a:ea typeface="Arial"/>
                <a:cs typeface="Arial"/>
                <a:sym typeface="Arial"/>
              </a:rPr>
              <a:t>www.PosterPresentations.com</a:t>
            </a:r>
          </a:p>
        </p:txBody>
      </p:sp>
    </p:spTree>
  </p:cSld>
  <p:clrMap accent1="accent1" accent2="accent2" accent3="accent3" accent4="accent4" accent5="accent5" accent6="accent6" bg1="lt1" bg2="dk2" tx1="dk1" tx2="lt2" folHlink="folHlink" hlink="hlink"/>
  <p:sldLayoutIdLst>
    <p:sldLayoutId id="214748365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9.jpg"/><Relationship Id="rId5" Type="http://schemas.openxmlformats.org/officeDocument/2006/relationships/image" Target="../media/image12.jpg"/><Relationship Id="rId6" Type="http://schemas.openxmlformats.org/officeDocument/2006/relationships/image" Target="../media/image17.jpg"/><Relationship Id="rId7" Type="http://schemas.openxmlformats.org/officeDocument/2006/relationships/image" Target="../media/image15.png"/><Relationship Id="rId8"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body"/>
          </p:nvPr>
        </p:nvSpPr>
        <p:spPr>
          <a:xfrm>
            <a:off x="459675" y="6592470"/>
            <a:ext cx="10056900" cy="4503000"/>
          </a:xfrm>
          <a:prstGeom prst="rect">
            <a:avLst/>
          </a:prstGeom>
          <a:noFill/>
          <a:ln>
            <a:noFill/>
          </a:ln>
        </p:spPr>
        <p:txBody>
          <a:bodyPr anchorCtr="0" anchor="t" bIns="228575" lIns="228575" rIns="228575" wrap="square" tIns="228575">
            <a:noAutofit/>
          </a:bodyPr>
          <a:lstStyle/>
          <a:p>
            <a:pPr indent="-69850" lvl="0" marL="0" marR="0" rtl="0" algn="ctr">
              <a:spcBef>
                <a:spcPts val="480"/>
              </a:spcBef>
              <a:buClr>
                <a:schemeClr val="dk1"/>
              </a:buClr>
              <a:buSzPts val="1100"/>
              <a:buFont typeface="Arial"/>
              <a:buNone/>
            </a:pPr>
            <a:r>
              <a:rPr lang="en-US" sz="3000"/>
              <a:t>The vision of the team is to create a ROS-enabled Payload Transportation robot for use in distributed robotic systems. The robot should be able to move as far a distance as possible while still staying in range of the WiFi access point with proper safeguards and be able to be controlled through a centralized network with other robots.</a:t>
            </a:r>
          </a:p>
          <a:p>
            <a:pPr indent="-69850" lvl="0" marL="0" marR="0" rtl="0" algn="ctr">
              <a:spcBef>
                <a:spcPts val="480"/>
              </a:spcBef>
              <a:buClr>
                <a:schemeClr val="dk1"/>
              </a:buClr>
              <a:buSzPts val="1100"/>
              <a:buFont typeface="Arial"/>
              <a:buNone/>
            </a:pPr>
            <a:r>
              <a:rPr lang="en-US" sz="3000"/>
              <a:t>One of the primary uses for this robot is to transport items between human and robot operators as a form of Human-Robot Collaboration. In many working environments, robotic arms are kept far from human operators to prevent workplace accidents. This is a prototype of a robot that can autonomously navigate the environment to transport items between operators.</a:t>
            </a:r>
          </a:p>
          <a:p>
            <a:pPr indent="-69850" lvl="0" marL="0" marR="0" rtl="0" algn="ctr">
              <a:spcBef>
                <a:spcPts val="480"/>
              </a:spcBef>
              <a:buClr>
                <a:schemeClr val="dk1"/>
              </a:buClr>
              <a:buSzPts val="1100"/>
              <a:buFont typeface="Arial"/>
              <a:buNone/>
            </a:pPr>
            <a:r>
              <a:t/>
            </a:r>
            <a:endParaRPr sz="3000"/>
          </a:p>
          <a:p>
            <a:pPr indent="-152400" lvl="0" marL="0" marR="0" rtl="0" algn="ctr">
              <a:spcBef>
                <a:spcPts val="480"/>
              </a:spcBef>
              <a:buClr>
                <a:srgbClr val="1F3864"/>
              </a:buClr>
              <a:buSzPts val="2400"/>
              <a:buFont typeface="Arial"/>
              <a:buNone/>
            </a:pPr>
            <a:r>
              <a:t/>
            </a:r>
            <a:endParaRPr sz="3000"/>
          </a:p>
        </p:txBody>
      </p:sp>
      <p:sp>
        <p:nvSpPr>
          <p:cNvPr id="177" name="Shape 177"/>
          <p:cNvSpPr txBox="1"/>
          <p:nvPr>
            <p:ph idx="2" type="body"/>
          </p:nvPr>
        </p:nvSpPr>
        <p:spPr>
          <a:xfrm>
            <a:off x="477827" y="5548749"/>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1F3864"/>
              </a:buClr>
              <a:buSzPts val="3700"/>
              <a:buFont typeface="Arial"/>
              <a:buNone/>
            </a:pPr>
            <a:r>
              <a:rPr b="1" i="0" lang="en-US" sz="3700" u="sng" cap="none" strike="noStrike">
                <a:solidFill>
                  <a:srgbClr val="1F3864"/>
                </a:solidFill>
                <a:latin typeface="Calibri"/>
                <a:ea typeface="Calibri"/>
                <a:cs typeface="Calibri"/>
                <a:sym typeface="Calibri"/>
              </a:rPr>
              <a:t>VISION</a:t>
            </a:r>
          </a:p>
        </p:txBody>
      </p:sp>
      <p:sp>
        <p:nvSpPr>
          <p:cNvPr id="178" name="Shape 178"/>
          <p:cNvSpPr txBox="1"/>
          <p:nvPr>
            <p:ph idx="4" type="body"/>
          </p:nvPr>
        </p:nvSpPr>
        <p:spPr>
          <a:xfrm>
            <a:off x="33429150" y="6572850"/>
            <a:ext cx="10048800" cy="24136500"/>
          </a:xfrm>
          <a:prstGeom prst="rect">
            <a:avLst/>
          </a:prstGeom>
          <a:noFill/>
          <a:ln>
            <a:noFill/>
          </a:ln>
        </p:spPr>
        <p:txBody>
          <a:bodyPr anchorCtr="0" anchor="t" bIns="228575" lIns="228575" rIns="228575" wrap="square" tIns="228575">
            <a:noAutofit/>
          </a:bodyPr>
          <a:lstStyle/>
          <a:p>
            <a:pPr indent="-69850" lvl="0" marL="0" marR="0" rtl="0" algn="ctr">
              <a:spcBef>
                <a:spcPts val="480"/>
              </a:spcBef>
              <a:buClr>
                <a:schemeClr val="dk1"/>
              </a:buClr>
              <a:buSzPts val="1100"/>
              <a:buFont typeface="Arial"/>
              <a:buNone/>
            </a:pPr>
            <a:r>
              <a:rPr lang="en-US" sz="3300"/>
              <a:t>Distributed robotic networks are used in military applications and factories worldwide. Multiple robots communicate between each other through either a centralized or decentralized network. These robots can be of multiple types including UAVs, UGVs, robotic arms, or humanoid robots. These systems may interact with one or more human operators as well.</a:t>
            </a:r>
          </a:p>
          <a:p>
            <a:pPr indent="-69850" lvl="0" marL="0" marR="0" rtl="0" algn="ctr">
              <a:spcBef>
                <a:spcPts val="480"/>
              </a:spcBef>
              <a:buClr>
                <a:schemeClr val="dk1"/>
              </a:buClr>
              <a:buSzPts val="1100"/>
              <a:buFont typeface="Arial"/>
              <a:buNone/>
            </a:pPr>
            <a:r>
              <a:rPr lang="en-US" sz="3300"/>
              <a:t>One common form of robot in these distributed networks are payload transport robots. These robots are designed to move items between any combination of robot and human operators.</a:t>
            </a:r>
          </a:p>
          <a:p>
            <a:pPr indent="-69850" lvl="0" marL="0" marR="0" rtl="0" algn="ctr">
              <a:spcBef>
                <a:spcPts val="480"/>
              </a:spcBef>
              <a:buClr>
                <a:schemeClr val="dk1"/>
              </a:buClr>
              <a:buSzPts val="1100"/>
              <a:buFont typeface="Arial"/>
              <a:buNone/>
            </a:pPr>
            <a:r>
              <a:rPr lang="en-US" sz="3300"/>
              <a:t>The way the team has achieved this vision is with an Unmanned Ground Vehicle (UGV), which could also be referred to as a robotic table. The UGV uses a primarily square-framed design. Two opposing wheels are controlled with motors as differential drive while the other two wheels are casters on free-spinning axles.</a:t>
            </a:r>
          </a:p>
          <a:p>
            <a:pPr indent="-69850" lvl="0" marL="0" marR="0" rtl="0" algn="ctr">
              <a:spcBef>
                <a:spcPts val="480"/>
              </a:spcBef>
              <a:buClr>
                <a:schemeClr val="dk1"/>
              </a:buClr>
              <a:buSzPts val="1100"/>
              <a:buFont typeface="Arial"/>
              <a:buNone/>
            </a:pPr>
            <a:r>
              <a:rPr lang="en-US" sz="3300"/>
              <a:t>In this configuration the UGV is able to move forwards, backwards, and rotate in place.</a:t>
            </a:r>
          </a:p>
          <a:p>
            <a:pPr indent="-69850" lvl="0" marL="0" marR="0" rtl="0" algn="ctr">
              <a:spcBef>
                <a:spcPts val="480"/>
              </a:spcBef>
              <a:buClr>
                <a:schemeClr val="dk1"/>
              </a:buClr>
              <a:buSzPts val="1100"/>
              <a:buFont typeface="Arial"/>
              <a:buNone/>
            </a:pPr>
            <a:r>
              <a:rPr lang="en-US" sz="3300"/>
              <a:t>The UGV utilizes a spinning LiDAR with SLAM for environment recognition and localization. ROS (Robot Operating System) is used to control the robot due to ROS’s broad use in industry with many robots, allowing easy interfacing with modules. The UGV software consists of one custom-created ROS package called UGV. </a:t>
            </a:r>
          </a:p>
          <a:p>
            <a:pPr indent="-69850" lvl="0" marL="0" marR="0" rtl="0" algn="ctr">
              <a:spcBef>
                <a:spcPts val="480"/>
              </a:spcBef>
              <a:buClr>
                <a:schemeClr val="dk1"/>
              </a:buClr>
              <a:buSzPts val="1100"/>
              <a:buFont typeface="Arial"/>
              <a:buNone/>
            </a:pPr>
            <a:r>
              <a:rPr lang="en-US" sz="3300"/>
              <a:t>One ROS Node publishes the LiDAR data while another ROS Node has been created to communicate with the motor driver (and the motors and encoders) as an extension to ROS Control's Hardware_Interface class. The Hardware_Interface class is then called from the Controller Manager with a Differential Drive Controller, allowing both linear and rotational velocities to be subscribed, while simultaneously publishing odometry data from the encoders.</a:t>
            </a:r>
          </a:p>
          <a:p>
            <a:pPr indent="-69850" lvl="0" marL="0" marR="0" rtl="0" algn="ctr">
              <a:spcBef>
                <a:spcPts val="480"/>
              </a:spcBef>
              <a:buClr>
                <a:schemeClr val="dk1"/>
              </a:buClr>
              <a:buSzPts val="1100"/>
              <a:buFont typeface="Arial"/>
              <a:buNone/>
            </a:pPr>
            <a:r>
              <a:rPr lang="en-US" sz="3300"/>
              <a:t>A centralized server is able to use multiple combinations of ROS packages to handle the autonomous navigation. These are referred to as Configurations and they consist of various combinations of GMapping SLAM, Hector SLAM, RAT Slam, AMCL, TrajectoryPlanner, DWAPlanner, NavFN, A*, predefined and dynamic maps, and speed and navigation parameters. This versatility allows quick adaption to different environments and uses.</a:t>
            </a:r>
          </a:p>
          <a:p>
            <a:pPr indent="-152400" lvl="0" marL="0" marR="0" rtl="0" algn="ctr">
              <a:spcBef>
                <a:spcPts val="480"/>
              </a:spcBef>
              <a:buClr>
                <a:srgbClr val="1F3864"/>
              </a:buClr>
              <a:buSzPts val="2400"/>
              <a:buFont typeface="Arial"/>
              <a:buNone/>
            </a:pPr>
            <a:r>
              <a:t/>
            </a:r>
            <a:endParaRPr sz="3300"/>
          </a:p>
        </p:txBody>
      </p:sp>
      <p:sp>
        <p:nvSpPr>
          <p:cNvPr id="179" name="Shape 179"/>
          <p:cNvSpPr txBox="1"/>
          <p:nvPr>
            <p:ph idx="18" type="body"/>
          </p:nvPr>
        </p:nvSpPr>
        <p:spPr>
          <a:xfrm>
            <a:off x="5932593" y="3383947"/>
            <a:ext cx="31998968" cy="1280160"/>
          </a:xfrm>
          <a:prstGeom prst="rect">
            <a:avLst/>
          </a:prstGeom>
          <a:noFill/>
          <a:ln>
            <a:noFill/>
          </a:ln>
        </p:spPr>
        <p:txBody>
          <a:bodyPr anchorCtr="0" anchor="t" bIns="45700" lIns="91425" rIns="91425" wrap="square" tIns="45700">
            <a:noAutofit/>
          </a:bodyPr>
          <a:lstStyle/>
          <a:p>
            <a:pPr indent="-381000" lvl="0" marL="0" marR="0" rtl="0" algn="ctr">
              <a:spcBef>
                <a:spcPts val="0"/>
              </a:spcBef>
              <a:buClr>
                <a:srgbClr val="1F3864"/>
              </a:buClr>
              <a:buSzPts val="6000"/>
              <a:buFont typeface="Arial"/>
              <a:buNone/>
            </a:pPr>
            <a:r>
              <a:rPr b="0" i="0" lang="en-US" sz="6000" u="none" cap="none" strike="noStrike">
                <a:solidFill>
                  <a:srgbClr val="1F3864"/>
                </a:solidFill>
                <a:latin typeface="Calibri"/>
                <a:ea typeface="Calibri"/>
                <a:cs typeface="Calibri"/>
                <a:sym typeface="Calibri"/>
              </a:rPr>
              <a:t>University of Texas at Arlington</a:t>
            </a:r>
          </a:p>
        </p:txBody>
      </p:sp>
      <p:sp>
        <p:nvSpPr>
          <p:cNvPr id="180" name="Shape 180"/>
          <p:cNvSpPr txBox="1"/>
          <p:nvPr>
            <p:ph idx="19" type="body"/>
          </p:nvPr>
        </p:nvSpPr>
        <p:spPr>
          <a:xfrm>
            <a:off x="5932593" y="2103787"/>
            <a:ext cx="31998968" cy="1280160"/>
          </a:xfrm>
          <a:prstGeom prst="rect">
            <a:avLst/>
          </a:prstGeom>
          <a:noFill/>
          <a:ln>
            <a:noFill/>
          </a:ln>
        </p:spPr>
        <p:txBody>
          <a:bodyPr anchorCtr="1" anchor="t" bIns="45700" lIns="91425" rIns="91425" wrap="square" tIns="45700">
            <a:noAutofit/>
          </a:bodyPr>
          <a:lstStyle/>
          <a:p>
            <a:pPr indent="-516890" lvl="0" marL="0" marR="0" rtl="0" algn="ctr">
              <a:lnSpc>
                <a:spcPct val="90000"/>
              </a:lnSpc>
              <a:spcBef>
                <a:spcPts val="0"/>
              </a:spcBef>
              <a:buClr>
                <a:srgbClr val="1F3864"/>
              </a:buClr>
              <a:buSzPts val="8140"/>
              <a:buFont typeface="Arial"/>
              <a:buNone/>
            </a:pPr>
            <a:r>
              <a:rPr b="0" i="0" lang="en-US" sz="8140" u="none" cap="none" strike="noStrike">
                <a:solidFill>
                  <a:srgbClr val="1F3864"/>
                </a:solidFill>
                <a:latin typeface="Calibri"/>
                <a:ea typeface="Calibri"/>
                <a:cs typeface="Calibri"/>
                <a:sym typeface="Calibri"/>
              </a:rPr>
              <a:t>Chris Collander, Darrell Rasco, Chase Huffman, Paul Asyn</a:t>
            </a:r>
          </a:p>
        </p:txBody>
      </p:sp>
      <p:sp>
        <p:nvSpPr>
          <p:cNvPr id="181" name="Shape 181"/>
          <p:cNvSpPr txBox="1"/>
          <p:nvPr>
            <p:ph idx="20" type="body"/>
          </p:nvPr>
        </p:nvSpPr>
        <p:spPr>
          <a:xfrm>
            <a:off x="5932593" y="465813"/>
            <a:ext cx="31998968" cy="1637973"/>
          </a:xfrm>
          <a:prstGeom prst="rect">
            <a:avLst/>
          </a:prstGeom>
          <a:noFill/>
          <a:ln>
            <a:noFill/>
          </a:ln>
        </p:spPr>
        <p:txBody>
          <a:bodyPr anchorCtr="1" anchor="t" bIns="45700" lIns="91425" rIns="91425" wrap="square" tIns="45700">
            <a:noAutofit/>
          </a:bodyPr>
          <a:lstStyle/>
          <a:p>
            <a:pPr indent="-675449" lvl="0" marL="0" marR="0" rtl="0" algn="ctr">
              <a:lnSpc>
                <a:spcPct val="90000"/>
              </a:lnSpc>
              <a:spcBef>
                <a:spcPts val="0"/>
              </a:spcBef>
              <a:buClr>
                <a:srgbClr val="1F3864"/>
              </a:buClr>
              <a:buSzPts val="10637"/>
              <a:buFont typeface="Arial"/>
              <a:buNone/>
            </a:pPr>
            <a:r>
              <a:rPr b="1" i="0" lang="en-US" sz="10637" u="none" cap="none" strike="noStrike">
                <a:solidFill>
                  <a:srgbClr val="1F3864"/>
                </a:solidFill>
                <a:latin typeface="Calibri"/>
                <a:ea typeface="Calibri"/>
                <a:cs typeface="Calibri"/>
                <a:sym typeface="Calibri"/>
              </a:rPr>
              <a:t>TEAM UGV</a:t>
            </a:r>
          </a:p>
        </p:txBody>
      </p:sp>
      <p:pic>
        <p:nvPicPr>
          <p:cNvPr descr="Image result for picture of ros" id="182" name="Shape 182"/>
          <p:cNvPicPr preferRelativeResize="0"/>
          <p:nvPr/>
        </p:nvPicPr>
        <p:blipFill rotWithShape="1">
          <a:blip r:embed="rId3">
            <a:alphaModFix/>
          </a:blip>
          <a:srcRect b="0" l="0" r="0" t="0"/>
          <a:stretch/>
        </p:blipFill>
        <p:spPr>
          <a:xfrm>
            <a:off x="472125" y="14636925"/>
            <a:ext cx="5856757" cy="3143700"/>
          </a:xfrm>
          <a:prstGeom prst="rect">
            <a:avLst/>
          </a:prstGeom>
          <a:noFill/>
          <a:ln>
            <a:noFill/>
          </a:ln>
        </p:spPr>
      </p:pic>
      <p:sp>
        <p:nvSpPr>
          <p:cNvPr descr="Image result for raspberry pi brand picture" id="183" name="Shape 183"/>
          <p:cNvSpPr/>
          <p:nvPr/>
        </p:nvSpPr>
        <p:spPr>
          <a:xfrm flipH="1" rot="10800000">
            <a:off x="17303263" y="16611738"/>
            <a:ext cx="4794600" cy="47946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8600">
              <a:solidFill>
                <a:schemeClr val="dk1"/>
              </a:solidFill>
              <a:latin typeface="Calibri"/>
              <a:ea typeface="Calibri"/>
              <a:cs typeface="Calibri"/>
              <a:sym typeface="Calibri"/>
            </a:endParaRPr>
          </a:p>
        </p:txBody>
      </p:sp>
      <p:pic>
        <p:nvPicPr>
          <p:cNvPr descr="Image result for raspberry pi brand picture" id="184" name="Shape 184"/>
          <p:cNvPicPr preferRelativeResize="0"/>
          <p:nvPr/>
        </p:nvPicPr>
        <p:blipFill rotWithShape="1">
          <a:blip r:embed="rId4">
            <a:alphaModFix/>
          </a:blip>
          <a:srcRect b="0" l="0" r="0" t="0"/>
          <a:stretch/>
        </p:blipFill>
        <p:spPr>
          <a:xfrm>
            <a:off x="6767800" y="14469887"/>
            <a:ext cx="2768300" cy="3477775"/>
          </a:xfrm>
          <a:prstGeom prst="rect">
            <a:avLst/>
          </a:prstGeom>
          <a:noFill/>
          <a:ln>
            <a:noFill/>
          </a:ln>
        </p:spPr>
      </p:pic>
      <p:pic>
        <p:nvPicPr>
          <p:cNvPr descr="Image result for roboteq brand picture" id="185" name="Shape 185"/>
          <p:cNvPicPr preferRelativeResize="0"/>
          <p:nvPr/>
        </p:nvPicPr>
        <p:blipFill rotWithShape="1">
          <a:blip r:embed="rId5">
            <a:alphaModFix/>
          </a:blip>
          <a:srcRect b="0" l="0" r="0" t="0"/>
          <a:stretch/>
        </p:blipFill>
        <p:spPr>
          <a:xfrm>
            <a:off x="699500" y="25326800"/>
            <a:ext cx="10056900" cy="5696425"/>
          </a:xfrm>
          <a:prstGeom prst="rect">
            <a:avLst/>
          </a:prstGeom>
          <a:noFill/>
          <a:ln>
            <a:noFill/>
          </a:ln>
        </p:spPr>
      </p:pic>
      <p:pic>
        <p:nvPicPr>
          <p:cNvPr descr="Image result for sick lidar brand picture" id="186" name="Shape 186"/>
          <p:cNvPicPr preferRelativeResize="0"/>
          <p:nvPr/>
        </p:nvPicPr>
        <p:blipFill rotWithShape="1">
          <a:blip r:embed="rId6">
            <a:alphaModFix/>
          </a:blip>
          <a:srcRect b="0" l="0" r="0" t="0"/>
          <a:stretch/>
        </p:blipFill>
        <p:spPr>
          <a:xfrm>
            <a:off x="684788" y="19010300"/>
            <a:ext cx="9606674" cy="5086800"/>
          </a:xfrm>
          <a:prstGeom prst="rect">
            <a:avLst/>
          </a:prstGeom>
          <a:noFill/>
          <a:ln>
            <a:noFill/>
          </a:ln>
        </p:spPr>
      </p:pic>
      <p:pic>
        <p:nvPicPr>
          <p:cNvPr descr="Image result for uta cse department logo" id="187" name="Shape 187"/>
          <p:cNvPicPr preferRelativeResize="0"/>
          <p:nvPr/>
        </p:nvPicPr>
        <p:blipFill rotWithShape="1">
          <a:blip r:embed="rId7">
            <a:alphaModFix/>
          </a:blip>
          <a:srcRect b="0" l="0" r="0" t="0"/>
          <a:stretch/>
        </p:blipFill>
        <p:spPr>
          <a:xfrm>
            <a:off x="33966419" y="436128"/>
            <a:ext cx="8958263" cy="4098148"/>
          </a:xfrm>
          <a:prstGeom prst="rect">
            <a:avLst/>
          </a:prstGeom>
          <a:noFill/>
          <a:ln>
            <a:noFill/>
          </a:ln>
        </p:spPr>
      </p:pic>
      <p:pic>
        <p:nvPicPr>
          <p:cNvPr descr="Image result for uta logo" id="188" name="Shape 188"/>
          <p:cNvPicPr preferRelativeResize="0"/>
          <p:nvPr/>
        </p:nvPicPr>
        <p:blipFill rotWithShape="1">
          <a:blip r:embed="rId8">
            <a:alphaModFix/>
          </a:blip>
          <a:srcRect b="0" l="0" r="0" t="0"/>
          <a:stretch/>
        </p:blipFill>
        <p:spPr>
          <a:xfrm>
            <a:off x="1249105" y="583484"/>
            <a:ext cx="7921988" cy="3750726"/>
          </a:xfrm>
          <a:prstGeom prst="rect">
            <a:avLst/>
          </a:prstGeom>
          <a:noFill/>
          <a:ln>
            <a:noFill/>
          </a:ln>
        </p:spPr>
      </p:pic>
      <p:sp>
        <p:nvSpPr>
          <p:cNvPr id="189" name="Shape 189"/>
          <p:cNvSpPr txBox="1"/>
          <p:nvPr/>
        </p:nvSpPr>
        <p:spPr>
          <a:xfrm>
            <a:off x="22097972" y="13883037"/>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1F3864"/>
              </a:buClr>
              <a:buSzPts val="3700"/>
              <a:buFont typeface="Arial"/>
              <a:buNone/>
            </a:pPr>
            <a:r>
              <a:rPr b="1" lang="en-US" sz="3700" u="sng">
                <a:solidFill>
                  <a:srgbClr val="1F3864"/>
                </a:solidFill>
                <a:latin typeface="Calibri"/>
                <a:ea typeface="Calibri"/>
                <a:cs typeface="Calibri"/>
                <a:sym typeface="Calibri"/>
              </a:rPr>
              <a:t>SOFTWARE ARCHITECTURE </a:t>
            </a:r>
          </a:p>
        </p:txBody>
      </p:sp>
      <p:sp>
        <p:nvSpPr>
          <p:cNvPr id="190" name="Shape 190"/>
          <p:cNvSpPr txBox="1"/>
          <p:nvPr/>
        </p:nvSpPr>
        <p:spPr>
          <a:xfrm>
            <a:off x="22097994" y="20652295"/>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1F3864"/>
              </a:buClr>
              <a:buSzPts val="3700"/>
              <a:buFont typeface="Arial"/>
              <a:buNone/>
            </a:pPr>
            <a:r>
              <a:rPr b="1" lang="en-US" sz="3700" u="sng">
                <a:solidFill>
                  <a:srgbClr val="1F3864"/>
                </a:solidFill>
                <a:latin typeface="Calibri"/>
                <a:ea typeface="Calibri"/>
                <a:cs typeface="Calibri"/>
                <a:sym typeface="Calibri"/>
              </a:rPr>
              <a:t>HARDWARE ARCHITECTURE</a:t>
            </a:r>
          </a:p>
        </p:txBody>
      </p:sp>
      <p:pic>
        <p:nvPicPr>
          <p:cNvPr id="191" name="Shape 191"/>
          <p:cNvPicPr preferRelativeResize="0"/>
          <p:nvPr/>
        </p:nvPicPr>
        <p:blipFill>
          <a:blip r:embed="rId9">
            <a:alphaModFix/>
          </a:blip>
          <a:stretch>
            <a:fillRect/>
          </a:stretch>
        </p:blipFill>
        <p:spPr>
          <a:xfrm>
            <a:off x="11460150" y="6592475"/>
            <a:ext cx="21039377" cy="12807959"/>
          </a:xfrm>
          <a:prstGeom prst="rect">
            <a:avLst/>
          </a:prstGeom>
          <a:noFill/>
          <a:ln>
            <a:noFill/>
          </a:ln>
        </p:spPr>
      </p:pic>
      <p:sp>
        <p:nvSpPr>
          <p:cNvPr id="192" name="Shape 192"/>
          <p:cNvSpPr txBox="1"/>
          <p:nvPr/>
        </p:nvSpPr>
        <p:spPr>
          <a:xfrm>
            <a:off x="11551931" y="20652295"/>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1F3864"/>
              </a:buClr>
              <a:buSzPts val="3700"/>
              <a:buFont typeface="Arial"/>
              <a:buNone/>
            </a:pPr>
            <a:r>
              <a:rPr b="1" lang="en-US" sz="3700" u="sng">
                <a:solidFill>
                  <a:srgbClr val="1F3864"/>
                </a:solidFill>
                <a:latin typeface="Calibri"/>
                <a:ea typeface="Calibri"/>
                <a:cs typeface="Calibri"/>
                <a:sym typeface="Calibri"/>
              </a:rPr>
              <a:t>SOFTW</a:t>
            </a:r>
            <a:r>
              <a:rPr b="1" lang="en-US" sz="3700" u="sng">
                <a:solidFill>
                  <a:srgbClr val="1F3864"/>
                </a:solidFill>
                <a:latin typeface="Calibri"/>
                <a:ea typeface="Calibri"/>
                <a:cs typeface="Calibri"/>
                <a:sym typeface="Calibri"/>
              </a:rPr>
              <a:t>ARE ARCHITECTURE</a:t>
            </a:r>
          </a:p>
        </p:txBody>
      </p:sp>
      <p:sp>
        <p:nvSpPr>
          <p:cNvPr id="193" name="Shape 193"/>
          <p:cNvSpPr txBox="1"/>
          <p:nvPr>
            <p:ph idx="2" type="body"/>
          </p:nvPr>
        </p:nvSpPr>
        <p:spPr>
          <a:xfrm>
            <a:off x="33443102" y="5944274"/>
            <a:ext cx="10048800" cy="753900"/>
          </a:xfrm>
          <a:prstGeom prst="rect">
            <a:avLst/>
          </a:prstGeom>
          <a:noFill/>
          <a:ln>
            <a:noFill/>
          </a:ln>
        </p:spPr>
        <p:txBody>
          <a:bodyPr anchorCtr="0" anchor="ctr" bIns="91425" lIns="91425" rIns="91425" wrap="square" tIns="91425">
            <a:noAutofit/>
          </a:bodyPr>
          <a:lstStyle/>
          <a:p>
            <a:pPr indent="-234950" lvl="0" marL="0" marR="0" rtl="0" algn="ctr">
              <a:spcBef>
                <a:spcPts val="0"/>
              </a:spcBef>
              <a:buClr>
                <a:srgbClr val="1F3864"/>
              </a:buClr>
              <a:buSzPts val="3700"/>
              <a:buFont typeface="Arial"/>
              <a:buNone/>
            </a:pPr>
            <a:r>
              <a:rPr lang="en-US"/>
              <a:t>Mission and Overview</a:t>
            </a:r>
          </a:p>
        </p:txBody>
      </p:sp>
      <p:pic>
        <p:nvPicPr>
          <p:cNvPr id="194" name="Shape 194"/>
          <p:cNvPicPr preferRelativeResize="0"/>
          <p:nvPr/>
        </p:nvPicPr>
        <p:blipFill>
          <a:blip r:embed="rId10">
            <a:alphaModFix/>
          </a:blip>
          <a:stretch>
            <a:fillRect/>
          </a:stretch>
        </p:blipFill>
        <p:spPr>
          <a:xfrm>
            <a:off x="11343400" y="22368250"/>
            <a:ext cx="10048800" cy="6303300"/>
          </a:xfrm>
          <a:prstGeom prst="rect">
            <a:avLst/>
          </a:prstGeom>
          <a:noFill/>
          <a:ln>
            <a:noFill/>
          </a:ln>
        </p:spPr>
      </p:pic>
      <p:pic>
        <p:nvPicPr>
          <p:cNvPr id="195" name="Shape 195"/>
          <p:cNvPicPr preferRelativeResize="0"/>
          <p:nvPr/>
        </p:nvPicPr>
        <p:blipFill>
          <a:blip r:embed="rId11">
            <a:alphaModFix/>
          </a:blip>
          <a:stretch>
            <a:fillRect/>
          </a:stretch>
        </p:blipFill>
        <p:spPr>
          <a:xfrm>
            <a:off x="22444150" y="21827725"/>
            <a:ext cx="10048800" cy="73843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