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rgio Bueno Medina" initials="sBM" lastIdx="1" clrIdx="0">
    <p:extLst>
      <p:ext uri="{19B8F6BF-5375-455C-9EA6-DF929625EA0E}">
        <p15:presenceInfo xmlns:p15="http://schemas.microsoft.com/office/powerpoint/2012/main" userId="071f90b6626fc5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64" d="100"/>
          <a:sy n="64" d="100"/>
        </p:scale>
        <p:origin x="48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20T17:03:31.986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7200" dirty="0" smtClean="0"/>
              <a:t>Trabajo CML</a:t>
            </a:r>
            <a:endParaRPr lang="en-GB" sz="7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958633" y="6292229"/>
            <a:ext cx="8791575" cy="1655762"/>
          </a:xfrm>
        </p:spPr>
        <p:txBody>
          <a:bodyPr/>
          <a:lstStyle/>
          <a:p>
            <a:r>
              <a:rPr lang="es-ES" b="1" dirty="0"/>
              <a:t>Autores:</a:t>
            </a:r>
            <a:r>
              <a:rPr lang="es-ES" dirty="0"/>
              <a:t> Rodrigo García y Sergio </a:t>
            </a:r>
            <a:r>
              <a:rPr lang="es-ES" dirty="0" smtClean="0"/>
              <a:t>Bueno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0761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b="1" dirty="0" smtClean="0"/>
              <a:t>Introducción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38362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800" b="1" dirty="0"/>
              <a:t>XML</a:t>
            </a: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46" y="2249488"/>
            <a:ext cx="4968734" cy="3541712"/>
          </a:xfrm>
        </p:spPr>
      </p:pic>
      <p:sp>
        <p:nvSpPr>
          <p:cNvPr id="5" name="CuadroTexto 4"/>
          <p:cNvSpPr txBox="1"/>
          <p:nvPr/>
        </p:nvSpPr>
        <p:spPr>
          <a:xfrm>
            <a:off x="3326296" y="5797826"/>
            <a:ext cx="600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Fuente: </a:t>
            </a:r>
            <a:r>
              <a:rPr lang="es-ES" dirty="0"/>
              <a:t>«IntroXML4pdfPrint20130701.pdf». César I. G. Osorio.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8513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800" b="1" dirty="0"/>
              <a:t>CML</a:t>
            </a: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799" y="3512300"/>
            <a:ext cx="9551227" cy="1016088"/>
          </a:xfrm>
        </p:spPr>
      </p:pic>
      <p:sp>
        <p:nvSpPr>
          <p:cNvPr id="5" name="CuadroTexto 4"/>
          <p:cNvSpPr txBox="1"/>
          <p:nvPr/>
        </p:nvSpPr>
        <p:spPr>
          <a:xfrm>
            <a:off x="4490960" y="4511280"/>
            <a:ext cx="320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Fuente</a:t>
            </a:r>
            <a:r>
              <a:rPr lang="es-ES" dirty="0"/>
              <a:t>: http://www.xml-cml.org/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1628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API SAX</a:t>
            </a:r>
            <a:endParaRPr lang="en-GB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593" y="2249488"/>
            <a:ext cx="5037640" cy="3541712"/>
          </a:xfrm>
        </p:spPr>
      </p:pic>
      <p:sp>
        <p:nvSpPr>
          <p:cNvPr id="5" name="CuadroTexto 4"/>
          <p:cNvSpPr txBox="1"/>
          <p:nvPr/>
        </p:nvSpPr>
        <p:spPr>
          <a:xfrm>
            <a:off x="1595873" y="5883965"/>
            <a:ext cx="899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Fuente: https://juanjosecanbus.wordpress.com/2014/10/05/las-apis-sax-y-dom-en-java-ad/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2849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Programa con API </a:t>
            </a:r>
            <a:r>
              <a:rPr lang="es-ES" b="1" dirty="0" smtClean="0"/>
              <a:t>SAX</a:t>
            </a:r>
            <a:endParaRPr lang="en-GB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561" y="2097088"/>
            <a:ext cx="6959702" cy="3404202"/>
          </a:xfrm>
        </p:spPr>
      </p:pic>
    </p:spTree>
    <p:extLst>
      <p:ext uri="{BB962C8B-B14F-4D97-AF65-F5344CB8AC3E}">
        <p14:creationId xmlns:p14="http://schemas.microsoft.com/office/powerpoint/2010/main" val="26019923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16</TotalTime>
  <Words>42</Words>
  <Application>Microsoft Office PowerPoint</Application>
  <PresentationFormat>Panorámica</PresentationFormat>
  <Paragraphs>10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Circuito</vt:lpstr>
      <vt:lpstr>Trabajo CML</vt:lpstr>
      <vt:lpstr>Introducción</vt:lpstr>
      <vt:lpstr>XML </vt:lpstr>
      <vt:lpstr>CML </vt:lpstr>
      <vt:lpstr>API SAX</vt:lpstr>
      <vt:lpstr>Programa con API SAX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CML</dc:title>
  <dc:creator>sergio Bueno Medina</dc:creator>
  <cp:lastModifiedBy>sergio Bueno Medina</cp:lastModifiedBy>
  <cp:revision>2</cp:revision>
  <dcterms:created xsi:type="dcterms:W3CDTF">2018-12-20T15:56:32Z</dcterms:created>
  <dcterms:modified xsi:type="dcterms:W3CDTF">2018-12-20T16:13:19Z</dcterms:modified>
</cp:coreProperties>
</file>