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6576000" cy="29260800"/>
  <p:notesSz cx="9388475" cy="12771438"/>
  <p:defaultTextStyle>
    <a:defPPr>
      <a:defRPr lang="en-US"/>
    </a:defPPr>
    <a:lvl1pPr algn="l" rtl="0" fontAlgn="base">
      <a:spcBef>
        <a:spcPct val="0"/>
      </a:spcBef>
      <a:spcAft>
        <a:spcPct val="0"/>
      </a:spcAft>
      <a:defRPr sz="2500" kern="1200">
        <a:solidFill>
          <a:schemeClr val="tx1"/>
        </a:solidFill>
        <a:latin typeface="Times New Roman" pitchFamily="27" charset="0"/>
        <a:ea typeface="+mn-ea"/>
        <a:cs typeface="+mn-cs"/>
      </a:defRPr>
    </a:lvl1pPr>
    <a:lvl2pPr marL="391864" algn="l" rtl="0" fontAlgn="base">
      <a:spcBef>
        <a:spcPct val="0"/>
      </a:spcBef>
      <a:spcAft>
        <a:spcPct val="0"/>
      </a:spcAft>
      <a:defRPr sz="2500" kern="1200">
        <a:solidFill>
          <a:schemeClr val="tx1"/>
        </a:solidFill>
        <a:latin typeface="Times New Roman" pitchFamily="27" charset="0"/>
        <a:ea typeface="+mn-ea"/>
        <a:cs typeface="+mn-cs"/>
      </a:defRPr>
    </a:lvl2pPr>
    <a:lvl3pPr marL="783729" algn="l" rtl="0" fontAlgn="base">
      <a:spcBef>
        <a:spcPct val="0"/>
      </a:spcBef>
      <a:spcAft>
        <a:spcPct val="0"/>
      </a:spcAft>
      <a:defRPr sz="2500" kern="1200">
        <a:solidFill>
          <a:schemeClr val="tx1"/>
        </a:solidFill>
        <a:latin typeface="Times New Roman" pitchFamily="27" charset="0"/>
        <a:ea typeface="+mn-ea"/>
        <a:cs typeface="+mn-cs"/>
      </a:defRPr>
    </a:lvl3pPr>
    <a:lvl4pPr marL="1175593" algn="l" rtl="0" fontAlgn="base">
      <a:spcBef>
        <a:spcPct val="0"/>
      </a:spcBef>
      <a:spcAft>
        <a:spcPct val="0"/>
      </a:spcAft>
      <a:defRPr sz="2500" kern="1200">
        <a:solidFill>
          <a:schemeClr val="tx1"/>
        </a:solidFill>
        <a:latin typeface="Times New Roman" pitchFamily="27" charset="0"/>
        <a:ea typeface="+mn-ea"/>
        <a:cs typeface="+mn-cs"/>
      </a:defRPr>
    </a:lvl4pPr>
    <a:lvl5pPr marL="1567457" algn="l" rtl="0" fontAlgn="base">
      <a:spcBef>
        <a:spcPct val="0"/>
      </a:spcBef>
      <a:spcAft>
        <a:spcPct val="0"/>
      </a:spcAft>
      <a:defRPr sz="2500" kern="1200">
        <a:solidFill>
          <a:schemeClr val="tx1"/>
        </a:solidFill>
        <a:latin typeface="Times New Roman" pitchFamily="27" charset="0"/>
        <a:ea typeface="+mn-ea"/>
        <a:cs typeface="+mn-cs"/>
      </a:defRPr>
    </a:lvl5pPr>
    <a:lvl6pPr marL="1959321" algn="l" defTabSz="783729" rtl="0" eaLnBrk="1" latinLnBrk="0" hangingPunct="1">
      <a:defRPr sz="2500" kern="1200">
        <a:solidFill>
          <a:schemeClr val="tx1"/>
        </a:solidFill>
        <a:latin typeface="Times New Roman" pitchFamily="27" charset="0"/>
        <a:ea typeface="+mn-ea"/>
        <a:cs typeface="+mn-cs"/>
      </a:defRPr>
    </a:lvl6pPr>
    <a:lvl7pPr marL="2351186" algn="l" defTabSz="783729" rtl="0" eaLnBrk="1" latinLnBrk="0" hangingPunct="1">
      <a:defRPr sz="2500" kern="1200">
        <a:solidFill>
          <a:schemeClr val="tx1"/>
        </a:solidFill>
        <a:latin typeface="Times New Roman" pitchFamily="27" charset="0"/>
        <a:ea typeface="+mn-ea"/>
        <a:cs typeface="+mn-cs"/>
      </a:defRPr>
    </a:lvl7pPr>
    <a:lvl8pPr marL="2743051" algn="l" defTabSz="783729" rtl="0" eaLnBrk="1" latinLnBrk="0" hangingPunct="1">
      <a:defRPr sz="2500" kern="1200">
        <a:solidFill>
          <a:schemeClr val="tx1"/>
        </a:solidFill>
        <a:latin typeface="Times New Roman" pitchFamily="27" charset="0"/>
        <a:ea typeface="+mn-ea"/>
        <a:cs typeface="+mn-cs"/>
      </a:defRPr>
    </a:lvl8pPr>
    <a:lvl9pPr marL="3134915" algn="l" defTabSz="783729" rtl="0" eaLnBrk="1" latinLnBrk="0" hangingPunct="1">
      <a:defRPr sz="2500" kern="1200">
        <a:solidFill>
          <a:schemeClr val="tx1"/>
        </a:solidFill>
        <a:latin typeface="Times New Roman" pitchFamily="27" charset="0"/>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FEC"/>
    <a:srgbClr val="FDF3DE"/>
    <a:srgbClr val="87212E"/>
    <a:srgbClr val="000066"/>
    <a:srgbClr val="FF0000"/>
    <a:srgbClr val="66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3615" autoAdjust="0"/>
    <p:restoredTop sz="94663"/>
  </p:normalViewPr>
  <p:slideViewPr>
    <p:cSldViewPr snapToGrid="0" showGuides="1">
      <p:cViewPr>
        <p:scale>
          <a:sx n="43" d="100"/>
          <a:sy n="43" d="100"/>
        </p:scale>
        <p:origin x="1896" y="-1240"/>
      </p:cViewPr>
      <p:guideLst>
        <p:guide orient="horz" pos="9216"/>
        <p:guide pos="11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67175" cy="638175"/>
          </a:xfrm>
          <a:prstGeom prst="rect">
            <a:avLst/>
          </a:prstGeom>
          <a:noFill/>
          <a:ln w="9525">
            <a:noFill/>
            <a:miter lim="800000"/>
            <a:headEnd/>
            <a:tailEnd/>
          </a:ln>
          <a:effectLst/>
        </p:spPr>
        <p:txBody>
          <a:bodyPr vert="horz" wrap="square" lIns="127382" tIns="63690" rIns="127382" bIns="63690" numCol="1" anchor="t" anchorCtr="0" compatLnSpc="1">
            <a:prstTxWarp prst="textNoShape">
              <a:avLst/>
            </a:prstTxWarp>
          </a:bodyPr>
          <a:lstStyle>
            <a:lvl1pPr defTabSz="1273175">
              <a:defRPr sz="1600" smtClean="0"/>
            </a:lvl1pPr>
          </a:lstStyle>
          <a:p>
            <a:pPr>
              <a:defRPr/>
            </a:pPr>
            <a:endParaRPr lang="en-US"/>
          </a:p>
        </p:txBody>
      </p:sp>
      <p:sp>
        <p:nvSpPr>
          <p:cNvPr id="4099" name="Rectangle 3"/>
          <p:cNvSpPr>
            <a:spLocks noGrp="1" noChangeArrowheads="1"/>
          </p:cNvSpPr>
          <p:nvPr>
            <p:ph type="dt" sz="quarter" idx="1"/>
          </p:nvPr>
        </p:nvSpPr>
        <p:spPr bwMode="auto">
          <a:xfrm>
            <a:off x="5321300" y="0"/>
            <a:ext cx="4067175" cy="638175"/>
          </a:xfrm>
          <a:prstGeom prst="rect">
            <a:avLst/>
          </a:prstGeom>
          <a:noFill/>
          <a:ln w="9525">
            <a:noFill/>
            <a:miter lim="800000"/>
            <a:headEnd/>
            <a:tailEnd/>
          </a:ln>
          <a:effectLst/>
        </p:spPr>
        <p:txBody>
          <a:bodyPr vert="horz" wrap="square" lIns="127382" tIns="63690" rIns="127382" bIns="63690" numCol="1" anchor="t" anchorCtr="0" compatLnSpc="1">
            <a:prstTxWarp prst="textNoShape">
              <a:avLst/>
            </a:prstTxWarp>
          </a:bodyPr>
          <a:lstStyle>
            <a:lvl1pPr algn="r" defTabSz="1273175">
              <a:defRPr sz="1600" smtClean="0"/>
            </a:lvl1pPr>
          </a:lstStyle>
          <a:p>
            <a:pPr>
              <a:defRPr/>
            </a:pPr>
            <a:endParaRPr lang="en-US"/>
          </a:p>
        </p:txBody>
      </p:sp>
      <p:sp>
        <p:nvSpPr>
          <p:cNvPr id="4100" name="Rectangle 4"/>
          <p:cNvSpPr>
            <a:spLocks noGrp="1" noChangeArrowheads="1"/>
          </p:cNvSpPr>
          <p:nvPr>
            <p:ph type="ftr" sz="quarter" idx="2"/>
          </p:nvPr>
        </p:nvSpPr>
        <p:spPr bwMode="auto">
          <a:xfrm>
            <a:off x="0" y="12133263"/>
            <a:ext cx="4067175" cy="638175"/>
          </a:xfrm>
          <a:prstGeom prst="rect">
            <a:avLst/>
          </a:prstGeom>
          <a:noFill/>
          <a:ln w="9525">
            <a:noFill/>
            <a:miter lim="800000"/>
            <a:headEnd/>
            <a:tailEnd/>
          </a:ln>
          <a:effectLst/>
        </p:spPr>
        <p:txBody>
          <a:bodyPr vert="horz" wrap="square" lIns="127382" tIns="63690" rIns="127382" bIns="63690" numCol="1" anchor="b" anchorCtr="0" compatLnSpc="1">
            <a:prstTxWarp prst="textNoShape">
              <a:avLst/>
            </a:prstTxWarp>
          </a:bodyPr>
          <a:lstStyle>
            <a:lvl1pPr defTabSz="1273175">
              <a:defRPr sz="1600" smtClean="0"/>
            </a:lvl1pPr>
          </a:lstStyle>
          <a:p>
            <a:pPr>
              <a:defRPr/>
            </a:pPr>
            <a:endParaRPr lang="en-US"/>
          </a:p>
        </p:txBody>
      </p:sp>
      <p:sp>
        <p:nvSpPr>
          <p:cNvPr id="4101" name="Rectangle 5"/>
          <p:cNvSpPr>
            <a:spLocks noGrp="1" noChangeArrowheads="1"/>
          </p:cNvSpPr>
          <p:nvPr>
            <p:ph type="sldNum" sz="quarter" idx="3"/>
          </p:nvPr>
        </p:nvSpPr>
        <p:spPr bwMode="auto">
          <a:xfrm>
            <a:off x="5321300" y="12133263"/>
            <a:ext cx="4067175" cy="638175"/>
          </a:xfrm>
          <a:prstGeom prst="rect">
            <a:avLst/>
          </a:prstGeom>
          <a:noFill/>
          <a:ln w="9525">
            <a:noFill/>
            <a:miter lim="800000"/>
            <a:headEnd/>
            <a:tailEnd/>
          </a:ln>
          <a:effectLst/>
        </p:spPr>
        <p:txBody>
          <a:bodyPr vert="horz" wrap="square" lIns="127382" tIns="63690" rIns="127382" bIns="63690" numCol="1" anchor="b" anchorCtr="0" compatLnSpc="1">
            <a:prstTxWarp prst="textNoShape">
              <a:avLst/>
            </a:prstTxWarp>
          </a:bodyPr>
          <a:lstStyle>
            <a:lvl1pPr algn="r" defTabSz="1273175">
              <a:defRPr sz="1600" smtClean="0"/>
            </a:lvl1pPr>
          </a:lstStyle>
          <a:p>
            <a:pPr>
              <a:defRPr/>
            </a:pPr>
            <a:fld id="{12B199BC-D0CF-4DA5-9741-A0772C9FEDEF}" type="slidenum">
              <a:rPr lang="en-US"/>
              <a:pPr>
                <a:defRPr/>
              </a:pPr>
              <a:t>‹#›</a:t>
            </a:fld>
            <a:endParaRPr lang="en-US"/>
          </a:p>
        </p:txBody>
      </p:sp>
    </p:spTree>
    <p:extLst>
      <p:ext uri="{BB962C8B-B14F-4D97-AF65-F5344CB8AC3E}">
        <p14:creationId xmlns:p14="http://schemas.microsoft.com/office/powerpoint/2010/main" val="189632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59238" cy="641350"/>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lvl1pPr defTabSz="273050">
              <a:defRPr sz="400" smtClean="0"/>
            </a:lvl1pPr>
          </a:lstStyle>
          <a:p>
            <a:pPr>
              <a:defRPr/>
            </a:pPr>
            <a:endParaRPr lang="en-US"/>
          </a:p>
        </p:txBody>
      </p:sp>
      <p:sp>
        <p:nvSpPr>
          <p:cNvPr id="7171" name="Rectangle 3"/>
          <p:cNvSpPr>
            <a:spLocks noGrp="1" noChangeArrowheads="1"/>
          </p:cNvSpPr>
          <p:nvPr>
            <p:ph type="dt" idx="1"/>
          </p:nvPr>
        </p:nvSpPr>
        <p:spPr bwMode="auto">
          <a:xfrm>
            <a:off x="5314950" y="0"/>
            <a:ext cx="4081463" cy="641350"/>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lvl1pPr algn="r" defTabSz="273050">
              <a:defRPr sz="4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1704975" y="962025"/>
            <a:ext cx="5986463" cy="47894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55713" y="6072188"/>
            <a:ext cx="6884987" cy="5751512"/>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12122150"/>
            <a:ext cx="4059238" cy="641350"/>
          </a:xfrm>
          <a:prstGeom prst="rect">
            <a:avLst/>
          </a:prstGeom>
          <a:noFill/>
          <a:ln w="9525">
            <a:noFill/>
            <a:miter lim="800000"/>
            <a:headEnd/>
            <a:tailEnd/>
          </a:ln>
          <a:effectLst/>
        </p:spPr>
        <p:txBody>
          <a:bodyPr vert="horz" wrap="square" lIns="27240" tIns="13620" rIns="27240" bIns="13620" numCol="1" anchor="b" anchorCtr="0" compatLnSpc="1">
            <a:prstTxWarp prst="textNoShape">
              <a:avLst/>
            </a:prstTxWarp>
          </a:bodyPr>
          <a:lstStyle>
            <a:lvl1pPr defTabSz="273050">
              <a:defRPr sz="400" smtClean="0"/>
            </a:lvl1pPr>
          </a:lstStyle>
          <a:p>
            <a:pPr>
              <a:defRPr/>
            </a:pPr>
            <a:endParaRPr lang="en-US"/>
          </a:p>
        </p:txBody>
      </p:sp>
      <p:sp>
        <p:nvSpPr>
          <p:cNvPr id="7175" name="Rectangle 7"/>
          <p:cNvSpPr>
            <a:spLocks noGrp="1" noChangeArrowheads="1"/>
          </p:cNvSpPr>
          <p:nvPr>
            <p:ph type="sldNum" sz="quarter" idx="5"/>
          </p:nvPr>
        </p:nvSpPr>
        <p:spPr bwMode="auto">
          <a:xfrm>
            <a:off x="5314950" y="12122150"/>
            <a:ext cx="4081463" cy="641350"/>
          </a:xfrm>
          <a:prstGeom prst="rect">
            <a:avLst/>
          </a:prstGeom>
          <a:noFill/>
          <a:ln w="9525">
            <a:noFill/>
            <a:miter lim="800000"/>
            <a:headEnd/>
            <a:tailEnd/>
          </a:ln>
          <a:effectLst/>
        </p:spPr>
        <p:txBody>
          <a:bodyPr vert="horz" wrap="square" lIns="27240" tIns="13620" rIns="27240" bIns="13620" numCol="1" anchor="b" anchorCtr="0" compatLnSpc="1">
            <a:prstTxWarp prst="textNoShape">
              <a:avLst/>
            </a:prstTxWarp>
          </a:bodyPr>
          <a:lstStyle>
            <a:lvl1pPr algn="r" defTabSz="273050">
              <a:defRPr sz="400" smtClean="0"/>
            </a:lvl1pPr>
          </a:lstStyle>
          <a:p>
            <a:pPr>
              <a:defRPr/>
            </a:pPr>
            <a:fld id="{0D4418BF-7CE8-4AC4-BC3B-111C69096913}" type="slidenum">
              <a:rPr lang="en-US"/>
              <a:pPr>
                <a:defRPr/>
              </a:pPr>
              <a:t>‹#›</a:t>
            </a:fld>
            <a:endParaRPr lang="en-US"/>
          </a:p>
        </p:txBody>
      </p:sp>
    </p:spTree>
    <p:extLst>
      <p:ext uri="{BB962C8B-B14F-4D97-AF65-F5344CB8AC3E}">
        <p14:creationId xmlns:p14="http://schemas.microsoft.com/office/powerpoint/2010/main" val="2398734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27" charset="0"/>
        <a:ea typeface="+mn-ea"/>
        <a:cs typeface="+mn-cs"/>
      </a:defRPr>
    </a:lvl1pPr>
    <a:lvl2pPr marL="391864" algn="l" rtl="0" eaLnBrk="0" fontAlgn="base" hangingPunct="0">
      <a:spcBef>
        <a:spcPct val="30000"/>
      </a:spcBef>
      <a:spcAft>
        <a:spcPct val="0"/>
      </a:spcAft>
      <a:defRPr sz="1000" kern="1200">
        <a:solidFill>
          <a:schemeClr val="tx1"/>
        </a:solidFill>
        <a:latin typeface="Times New Roman" pitchFamily="27" charset="0"/>
        <a:ea typeface="+mn-ea"/>
        <a:cs typeface="+mn-cs"/>
      </a:defRPr>
    </a:lvl2pPr>
    <a:lvl3pPr marL="783729" algn="l" rtl="0" eaLnBrk="0" fontAlgn="base" hangingPunct="0">
      <a:spcBef>
        <a:spcPct val="30000"/>
      </a:spcBef>
      <a:spcAft>
        <a:spcPct val="0"/>
      </a:spcAft>
      <a:defRPr sz="1000" kern="1200">
        <a:solidFill>
          <a:schemeClr val="tx1"/>
        </a:solidFill>
        <a:latin typeface="Times New Roman" pitchFamily="27" charset="0"/>
        <a:ea typeface="+mn-ea"/>
        <a:cs typeface="+mn-cs"/>
      </a:defRPr>
    </a:lvl3pPr>
    <a:lvl4pPr marL="1175593" algn="l" rtl="0" eaLnBrk="0" fontAlgn="base" hangingPunct="0">
      <a:spcBef>
        <a:spcPct val="30000"/>
      </a:spcBef>
      <a:spcAft>
        <a:spcPct val="0"/>
      </a:spcAft>
      <a:defRPr sz="1000" kern="1200">
        <a:solidFill>
          <a:schemeClr val="tx1"/>
        </a:solidFill>
        <a:latin typeface="Times New Roman" pitchFamily="27" charset="0"/>
        <a:ea typeface="+mn-ea"/>
        <a:cs typeface="+mn-cs"/>
      </a:defRPr>
    </a:lvl4pPr>
    <a:lvl5pPr marL="1567457" algn="l" rtl="0" eaLnBrk="0" fontAlgn="base" hangingPunct="0">
      <a:spcBef>
        <a:spcPct val="30000"/>
      </a:spcBef>
      <a:spcAft>
        <a:spcPct val="0"/>
      </a:spcAft>
      <a:defRPr sz="1000" kern="1200">
        <a:solidFill>
          <a:schemeClr val="tx1"/>
        </a:solidFill>
        <a:latin typeface="Times New Roman" pitchFamily="27" charset="0"/>
        <a:ea typeface="+mn-ea"/>
        <a:cs typeface="+mn-cs"/>
      </a:defRPr>
    </a:lvl5pPr>
    <a:lvl6pPr marL="1959321" algn="l" defTabSz="783729" rtl="0" eaLnBrk="1" latinLnBrk="0" hangingPunct="1">
      <a:defRPr sz="1000" kern="1200">
        <a:solidFill>
          <a:schemeClr val="tx1"/>
        </a:solidFill>
        <a:latin typeface="+mn-lt"/>
        <a:ea typeface="+mn-ea"/>
        <a:cs typeface="+mn-cs"/>
      </a:defRPr>
    </a:lvl6pPr>
    <a:lvl7pPr marL="2351186" algn="l" defTabSz="783729" rtl="0" eaLnBrk="1" latinLnBrk="0" hangingPunct="1">
      <a:defRPr sz="1000" kern="1200">
        <a:solidFill>
          <a:schemeClr val="tx1"/>
        </a:solidFill>
        <a:latin typeface="+mn-lt"/>
        <a:ea typeface="+mn-ea"/>
        <a:cs typeface="+mn-cs"/>
      </a:defRPr>
    </a:lvl7pPr>
    <a:lvl8pPr marL="2743051" algn="l" defTabSz="783729" rtl="0" eaLnBrk="1" latinLnBrk="0" hangingPunct="1">
      <a:defRPr sz="1000" kern="1200">
        <a:solidFill>
          <a:schemeClr val="tx1"/>
        </a:solidFill>
        <a:latin typeface="+mn-lt"/>
        <a:ea typeface="+mn-ea"/>
        <a:cs typeface="+mn-cs"/>
      </a:defRPr>
    </a:lvl8pPr>
    <a:lvl9pPr marL="3134915" algn="l" defTabSz="783729"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625"/>
            <a:ext cx="31089600" cy="6272011"/>
          </a:xfrm>
          <a:prstGeom prst="rect">
            <a:avLst/>
          </a:prstGeom>
        </p:spPr>
        <p:txBody>
          <a:bodyPr lIns="90187" tIns="45094" rIns="90187" bIns="45094"/>
          <a:lstStyle/>
          <a:p>
            <a:r>
              <a:rPr lang="en-US"/>
              <a:t>Click to edit Master title style</a:t>
            </a:r>
          </a:p>
        </p:txBody>
      </p:sp>
      <p:sp>
        <p:nvSpPr>
          <p:cNvPr id="3" name="Subtitle 2"/>
          <p:cNvSpPr>
            <a:spLocks noGrp="1"/>
          </p:cNvSpPr>
          <p:nvPr>
            <p:ph type="subTitle" idx="1"/>
          </p:nvPr>
        </p:nvSpPr>
        <p:spPr>
          <a:xfrm>
            <a:off x="5486400" y="16580835"/>
            <a:ext cx="25603200" cy="7478332"/>
          </a:xfrm>
          <a:prstGeom prst="rect">
            <a:avLst/>
          </a:prstGeom>
        </p:spPr>
        <p:txBody>
          <a:bodyPr lIns="90187" tIns="45094" rIns="90187" bIns="45094"/>
          <a:lstStyle>
            <a:lvl1pPr marL="0" indent="0" algn="ctr">
              <a:buNone/>
              <a:defRPr/>
            </a:lvl1pPr>
            <a:lvl2pPr marL="391864" indent="0" algn="ctr">
              <a:buNone/>
              <a:defRPr/>
            </a:lvl2pPr>
            <a:lvl3pPr marL="783729" indent="0" algn="ctr">
              <a:buNone/>
              <a:defRPr/>
            </a:lvl3pPr>
            <a:lvl4pPr marL="1175593" indent="0" algn="ctr">
              <a:buNone/>
              <a:defRPr/>
            </a:lvl4pPr>
            <a:lvl5pPr marL="1567457" indent="0" algn="ctr">
              <a:buNone/>
              <a:defRPr/>
            </a:lvl5pPr>
            <a:lvl6pPr marL="1959321" indent="0" algn="ctr">
              <a:buNone/>
              <a:defRPr/>
            </a:lvl6pPr>
            <a:lvl7pPr marL="2351186" indent="0" algn="ctr">
              <a:buNone/>
              <a:defRPr/>
            </a:lvl7pPr>
            <a:lvl8pPr marL="2743051" indent="0" algn="ctr">
              <a:buNone/>
              <a:defRPr/>
            </a:lvl8pPr>
            <a:lvl9pPr marL="3134915"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6"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97FD4991-B0AA-4C78-9F45-3F23A133B37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41864" y="2601532"/>
            <a:ext cx="31092275" cy="4876800"/>
          </a:xfrm>
          <a:prstGeom prst="rect">
            <a:avLst/>
          </a:prstGeom>
        </p:spPr>
        <p:txBody>
          <a:bodyPr lIns="90187" tIns="45094" rIns="90187" bIns="45094"/>
          <a:lstStyle/>
          <a:p>
            <a:r>
              <a:rPr lang="en-US"/>
              <a:t>Click to edit Master title style</a:t>
            </a:r>
          </a:p>
        </p:txBody>
      </p:sp>
      <p:sp>
        <p:nvSpPr>
          <p:cNvPr id="3" name="Vertical Text Placeholder 2"/>
          <p:cNvSpPr>
            <a:spLocks noGrp="1"/>
          </p:cNvSpPr>
          <p:nvPr>
            <p:ph type="body" orient="vert" idx="1"/>
          </p:nvPr>
        </p:nvSpPr>
        <p:spPr>
          <a:xfrm>
            <a:off x="2741864" y="8455696"/>
            <a:ext cx="31092275" cy="17553904"/>
          </a:xfrm>
          <a:prstGeom prst="rect">
            <a:avLst/>
          </a:prstGeom>
        </p:spPr>
        <p:txBody>
          <a:bodyPr vert="eaVert" lIns="90187" tIns="45094" rIns="90187" bIns="4509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6"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9C542859-F12A-449A-AC2B-FAA8DA0E01C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738" y="2601533"/>
            <a:ext cx="7772400" cy="23408068"/>
          </a:xfrm>
          <a:prstGeom prst="rect">
            <a:avLst/>
          </a:prstGeom>
        </p:spPr>
        <p:txBody>
          <a:bodyPr vert="eaVert" lIns="90187" tIns="45094" rIns="90187" bIns="45094"/>
          <a:lstStyle/>
          <a:p>
            <a:r>
              <a:rPr lang="en-US"/>
              <a:t>Click to edit Master title style</a:t>
            </a:r>
          </a:p>
        </p:txBody>
      </p:sp>
      <p:sp>
        <p:nvSpPr>
          <p:cNvPr id="3" name="Vertical Text Placeholder 2"/>
          <p:cNvSpPr>
            <a:spLocks noGrp="1"/>
          </p:cNvSpPr>
          <p:nvPr>
            <p:ph type="body" orient="vert" idx="1"/>
          </p:nvPr>
        </p:nvSpPr>
        <p:spPr>
          <a:xfrm>
            <a:off x="2741865" y="2601533"/>
            <a:ext cx="23191537" cy="23408068"/>
          </a:xfrm>
          <a:prstGeom prst="rect">
            <a:avLst/>
          </a:prstGeom>
        </p:spPr>
        <p:txBody>
          <a:bodyPr vert="eaVert" lIns="90187" tIns="45094" rIns="90187" bIns="4509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6"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20DF5ECC-1565-4C5A-A3E7-30DD94B6534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1864" y="2601532"/>
            <a:ext cx="31092275" cy="4876800"/>
          </a:xfrm>
          <a:prstGeom prst="rect">
            <a:avLst/>
          </a:prstGeom>
        </p:spPr>
        <p:txBody>
          <a:bodyPr lIns="90187" tIns="45094" rIns="90187" bIns="45094"/>
          <a:lstStyle/>
          <a:p>
            <a:r>
              <a:rPr lang="en-US"/>
              <a:t>Click to edit Master title style</a:t>
            </a:r>
          </a:p>
        </p:txBody>
      </p:sp>
      <p:sp>
        <p:nvSpPr>
          <p:cNvPr id="3" name="Content Placeholder 2"/>
          <p:cNvSpPr>
            <a:spLocks noGrp="1"/>
          </p:cNvSpPr>
          <p:nvPr>
            <p:ph idx="1"/>
          </p:nvPr>
        </p:nvSpPr>
        <p:spPr>
          <a:xfrm>
            <a:off x="2741864" y="8455696"/>
            <a:ext cx="31092275" cy="17553904"/>
          </a:xfrm>
          <a:prstGeom prst="rect">
            <a:avLst/>
          </a:prstGeom>
        </p:spPr>
        <p:txBody>
          <a:bodyPr lIns="90187" tIns="45094" rIns="90187" bIns="4509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6"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961C8139-951B-4346-AB20-7923F52BA5A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8917" y="18803156"/>
            <a:ext cx="31089600" cy="5811234"/>
          </a:xfrm>
          <a:prstGeom prst="rect">
            <a:avLst/>
          </a:prstGeom>
        </p:spPr>
        <p:txBody>
          <a:bodyPr lIns="90187" tIns="45094" rIns="90187" bIns="45094" anchor="t"/>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2888917" y="12402357"/>
            <a:ext cx="31089600" cy="6400800"/>
          </a:xfrm>
          <a:prstGeom prst="rect">
            <a:avLst/>
          </a:prstGeom>
        </p:spPr>
        <p:txBody>
          <a:bodyPr lIns="90187" tIns="45094" rIns="90187" bIns="45094" anchor="b"/>
          <a:lstStyle>
            <a:lvl1pPr marL="0" indent="0">
              <a:buNone/>
              <a:defRPr sz="1700"/>
            </a:lvl1pPr>
            <a:lvl2pPr marL="391864" indent="0">
              <a:buNone/>
              <a:defRPr sz="1500"/>
            </a:lvl2pPr>
            <a:lvl3pPr marL="783729" indent="0">
              <a:buNone/>
              <a:defRPr sz="1400"/>
            </a:lvl3pPr>
            <a:lvl4pPr marL="1175593" indent="0">
              <a:buNone/>
              <a:defRPr sz="1200"/>
            </a:lvl4pPr>
            <a:lvl5pPr marL="1567457" indent="0">
              <a:buNone/>
              <a:defRPr sz="1200"/>
            </a:lvl5pPr>
            <a:lvl6pPr marL="1959321" indent="0">
              <a:buNone/>
              <a:defRPr sz="1200"/>
            </a:lvl6pPr>
            <a:lvl7pPr marL="2351186" indent="0">
              <a:buNone/>
              <a:defRPr sz="1200"/>
            </a:lvl7pPr>
            <a:lvl8pPr marL="2743051" indent="0">
              <a:buNone/>
              <a:defRPr sz="1200"/>
            </a:lvl8pPr>
            <a:lvl9pPr marL="3134915" indent="0">
              <a:buNone/>
              <a:defRPr sz="1200"/>
            </a:lvl9pPr>
          </a:lstStyle>
          <a:p>
            <a:pPr lvl="0"/>
            <a:r>
              <a:rPr lang="en-US"/>
              <a:t>Click to edit Master text styles</a:t>
            </a:r>
          </a:p>
        </p:txBody>
      </p:sp>
      <p:sp>
        <p:nvSpPr>
          <p:cNvPr id="4"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6"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64600EBC-7D1B-49A5-86C2-37AAAE6777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1864" y="2601532"/>
            <a:ext cx="31092275" cy="4876800"/>
          </a:xfrm>
          <a:prstGeom prst="rect">
            <a:avLst/>
          </a:prstGeom>
        </p:spPr>
        <p:txBody>
          <a:bodyPr lIns="90187" tIns="45094" rIns="90187" bIns="45094"/>
          <a:lstStyle/>
          <a:p>
            <a:r>
              <a:rPr lang="en-US"/>
              <a:t>Click to edit Master title style</a:t>
            </a:r>
          </a:p>
        </p:txBody>
      </p:sp>
      <p:sp>
        <p:nvSpPr>
          <p:cNvPr id="3" name="Content Placeholder 2"/>
          <p:cNvSpPr>
            <a:spLocks noGrp="1"/>
          </p:cNvSpPr>
          <p:nvPr>
            <p:ph sz="half" idx="1"/>
          </p:nvPr>
        </p:nvSpPr>
        <p:spPr>
          <a:xfrm>
            <a:off x="2741866" y="8455696"/>
            <a:ext cx="15481967" cy="17553904"/>
          </a:xfrm>
          <a:prstGeom prst="rect">
            <a:avLst/>
          </a:prstGeom>
        </p:spPr>
        <p:txBody>
          <a:bodyPr lIns="90187" tIns="45094" rIns="90187" bIns="45094"/>
          <a:lstStyle>
            <a:lvl1pPr>
              <a:defRPr sz="25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52170" y="8455696"/>
            <a:ext cx="15481968" cy="17553904"/>
          </a:xfrm>
          <a:prstGeom prst="rect">
            <a:avLst/>
          </a:prstGeom>
        </p:spPr>
        <p:txBody>
          <a:bodyPr lIns="90187" tIns="45094" rIns="90187" bIns="45094"/>
          <a:lstStyle>
            <a:lvl1pPr>
              <a:defRPr sz="25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6" name="Footer Placeholder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7" name="Slide Number Placeholder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83796770-0A6D-4276-A1D0-832F75DE5CD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978"/>
            <a:ext cx="32918400" cy="4876800"/>
          </a:xfrm>
          <a:prstGeom prst="rect">
            <a:avLst/>
          </a:prstGeom>
        </p:spPr>
        <p:txBody>
          <a:bodyPr lIns="90187" tIns="45094" rIns="90187" bIns="45094"/>
          <a:lstStyle>
            <a:lvl1pPr>
              <a:defRPr/>
            </a:lvl1pPr>
          </a:lstStyle>
          <a:p>
            <a:r>
              <a:rPr lang="en-US"/>
              <a:t>Click to edit Master title style</a:t>
            </a:r>
          </a:p>
        </p:txBody>
      </p:sp>
      <p:sp>
        <p:nvSpPr>
          <p:cNvPr id="3" name="Text Placeholder 2"/>
          <p:cNvSpPr>
            <a:spLocks noGrp="1"/>
          </p:cNvSpPr>
          <p:nvPr>
            <p:ph type="body" idx="1"/>
          </p:nvPr>
        </p:nvSpPr>
        <p:spPr>
          <a:xfrm>
            <a:off x="1828801" y="6549624"/>
            <a:ext cx="16161084" cy="2730322"/>
          </a:xfrm>
          <a:prstGeom prst="rect">
            <a:avLst/>
          </a:prstGeom>
        </p:spPr>
        <p:txBody>
          <a:bodyPr lIns="90187" tIns="45094" rIns="90187" bIns="45094" anchor="b"/>
          <a:lstStyle>
            <a:lvl1pPr marL="0" indent="0">
              <a:buNone/>
              <a:defRPr sz="2100" b="1"/>
            </a:lvl1pPr>
            <a:lvl2pPr marL="391864" indent="0">
              <a:buNone/>
              <a:defRPr sz="1700" b="1"/>
            </a:lvl2pPr>
            <a:lvl3pPr marL="783729" indent="0">
              <a:buNone/>
              <a:defRPr sz="1500" b="1"/>
            </a:lvl3pPr>
            <a:lvl4pPr marL="1175593" indent="0">
              <a:buNone/>
              <a:defRPr sz="1400" b="1"/>
            </a:lvl4pPr>
            <a:lvl5pPr marL="1567457" indent="0">
              <a:buNone/>
              <a:defRPr sz="1400" b="1"/>
            </a:lvl5pPr>
            <a:lvl6pPr marL="1959321" indent="0">
              <a:buNone/>
              <a:defRPr sz="1400" b="1"/>
            </a:lvl6pPr>
            <a:lvl7pPr marL="2351186" indent="0">
              <a:buNone/>
              <a:defRPr sz="1400" b="1"/>
            </a:lvl7pPr>
            <a:lvl8pPr marL="2743051" indent="0">
              <a:buNone/>
              <a:defRPr sz="1400" b="1"/>
            </a:lvl8pPr>
            <a:lvl9pPr marL="3134915" indent="0">
              <a:buNone/>
              <a:defRPr sz="1400" b="1"/>
            </a:lvl9pPr>
          </a:lstStyle>
          <a:p>
            <a:pPr lvl="0"/>
            <a:r>
              <a:rPr lang="en-US"/>
              <a:t>Click to edit Master text styles</a:t>
            </a:r>
          </a:p>
        </p:txBody>
      </p:sp>
      <p:sp>
        <p:nvSpPr>
          <p:cNvPr id="4" name="Content Placeholder 3"/>
          <p:cNvSpPr>
            <a:spLocks noGrp="1"/>
          </p:cNvSpPr>
          <p:nvPr>
            <p:ph sz="half" idx="2"/>
          </p:nvPr>
        </p:nvSpPr>
        <p:spPr>
          <a:xfrm>
            <a:off x="1828801" y="9279945"/>
            <a:ext cx="16161084" cy="16858444"/>
          </a:xfrm>
          <a:prstGeom prst="rect">
            <a:avLst/>
          </a:prstGeom>
        </p:spPr>
        <p:txBody>
          <a:bodyPr lIns="90187" tIns="45094" rIns="90187" bIns="45094"/>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769" y="6549624"/>
            <a:ext cx="16166432" cy="2730322"/>
          </a:xfrm>
          <a:prstGeom prst="rect">
            <a:avLst/>
          </a:prstGeom>
        </p:spPr>
        <p:txBody>
          <a:bodyPr lIns="90187" tIns="45094" rIns="90187" bIns="45094" anchor="b"/>
          <a:lstStyle>
            <a:lvl1pPr marL="0" indent="0">
              <a:buNone/>
              <a:defRPr sz="2100" b="1"/>
            </a:lvl1pPr>
            <a:lvl2pPr marL="391864" indent="0">
              <a:buNone/>
              <a:defRPr sz="1700" b="1"/>
            </a:lvl2pPr>
            <a:lvl3pPr marL="783729" indent="0">
              <a:buNone/>
              <a:defRPr sz="1500" b="1"/>
            </a:lvl3pPr>
            <a:lvl4pPr marL="1175593" indent="0">
              <a:buNone/>
              <a:defRPr sz="1400" b="1"/>
            </a:lvl4pPr>
            <a:lvl5pPr marL="1567457" indent="0">
              <a:buNone/>
              <a:defRPr sz="1400" b="1"/>
            </a:lvl5pPr>
            <a:lvl6pPr marL="1959321" indent="0">
              <a:buNone/>
              <a:defRPr sz="1400" b="1"/>
            </a:lvl6pPr>
            <a:lvl7pPr marL="2351186" indent="0">
              <a:buNone/>
              <a:defRPr sz="1400" b="1"/>
            </a:lvl7pPr>
            <a:lvl8pPr marL="2743051" indent="0">
              <a:buNone/>
              <a:defRPr sz="1400" b="1"/>
            </a:lvl8pPr>
            <a:lvl9pPr marL="3134915"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8580769" y="9279945"/>
            <a:ext cx="16166432" cy="16858444"/>
          </a:xfrm>
          <a:prstGeom prst="rect">
            <a:avLst/>
          </a:prstGeom>
        </p:spPr>
        <p:txBody>
          <a:bodyPr lIns="90187" tIns="45094" rIns="90187" bIns="45094"/>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8"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9"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B8FBEA6E-6B58-4CC6-8D61-D7A483A2103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1864" y="2601532"/>
            <a:ext cx="31092275" cy="4876800"/>
          </a:xfrm>
          <a:prstGeom prst="rect">
            <a:avLst/>
          </a:prstGeom>
        </p:spPr>
        <p:txBody>
          <a:bodyPr lIns="90187" tIns="45094" rIns="90187" bIns="45094"/>
          <a:lstStyle/>
          <a:p>
            <a:r>
              <a:rPr lang="en-US"/>
              <a:t>Click to edit Master title style</a:t>
            </a:r>
          </a:p>
        </p:txBody>
      </p:sp>
      <p:sp>
        <p:nvSpPr>
          <p:cNvPr id="3"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4"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5"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497FA94F-F46C-4767-8B52-928E2037B18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3" name="Rectangle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4" name="Rectangle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4FEB4570-57DB-462E-93B8-C404F64FC1A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1" y="1164824"/>
            <a:ext cx="12032917" cy="4958367"/>
          </a:xfrm>
          <a:prstGeom prst="rect">
            <a:avLst/>
          </a:prstGeom>
        </p:spPr>
        <p:txBody>
          <a:bodyPr lIns="90187" tIns="45094" rIns="90187" bIns="45094"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201" y="1164823"/>
            <a:ext cx="20447000" cy="24973566"/>
          </a:xfrm>
          <a:prstGeom prst="rect">
            <a:avLst/>
          </a:prstGeom>
        </p:spPr>
        <p:txBody>
          <a:bodyPr lIns="90187" tIns="45094" rIns="90187" bIns="45094"/>
          <a:lstStyle>
            <a:lvl1pPr>
              <a:defRPr sz="2800"/>
            </a:lvl1pPr>
            <a:lvl2pPr>
              <a:defRPr sz="25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1" y="6123190"/>
            <a:ext cx="12032917" cy="20015200"/>
          </a:xfrm>
          <a:prstGeom prst="rect">
            <a:avLst/>
          </a:prstGeom>
        </p:spPr>
        <p:txBody>
          <a:bodyPr lIns="90187" tIns="45094" rIns="90187" bIns="45094"/>
          <a:lstStyle>
            <a:lvl1pPr marL="0" indent="0">
              <a:buNone/>
              <a:defRPr sz="1200"/>
            </a:lvl1pPr>
            <a:lvl2pPr marL="391864" indent="0">
              <a:buNone/>
              <a:defRPr sz="1000"/>
            </a:lvl2pPr>
            <a:lvl3pPr marL="783729" indent="0">
              <a:buNone/>
              <a:defRPr sz="800"/>
            </a:lvl3pPr>
            <a:lvl4pPr marL="1175593" indent="0">
              <a:buNone/>
              <a:defRPr sz="800"/>
            </a:lvl4pPr>
            <a:lvl5pPr marL="1567457" indent="0">
              <a:buNone/>
              <a:defRPr sz="800"/>
            </a:lvl5pPr>
            <a:lvl6pPr marL="1959321" indent="0">
              <a:buNone/>
              <a:defRPr sz="800"/>
            </a:lvl6pPr>
            <a:lvl7pPr marL="2351186" indent="0">
              <a:buNone/>
              <a:defRPr sz="800"/>
            </a:lvl7pPr>
            <a:lvl8pPr marL="2743051" indent="0">
              <a:buNone/>
              <a:defRPr sz="800"/>
            </a:lvl8pPr>
            <a:lvl9pPr marL="3134915" indent="0">
              <a:buNone/>
              <a:defRPr sz="800"/>
            </a:lvl9pPr>
          </a:lstStyle>
          <a:p>
            <a:pPr lvl="0"/>
            <a:r>
              <a:rPr lang="en-US"/>
              <a:t>Click to edit Master text styles</a:t>
            </a:r>
          </a:p>
        </p:txBody>
      </p:sp>
      <p:sp>
        <p:nvSpPr>
          <p:cNvPr id="5" name="Date Placeholder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6" name="Footer Placeholder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7" name="Slide Number Placeholder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0B1BBA61-B487-4C09-AFBE-F608CC08827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484" y="20483134"/>
            <a:ext cx="21945600" cy="2416935"/>
          </a:xfrm>
          <a:prstGeom prst="rect">
            <a:avLst/>
          </a:prstGeom>
        </p:spPr>
        <p:txBody>
          <a:bodyPr lIns="90187" tIns="45094" rIns="90187" bIns="45094"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9484" y="2614414"/>
            <a:ext cx="21945600" cy="17556766"/>
          </a:xfrm>
          <a:prstGeom prst="rect">
            <a:avLst/>
          </a:prstGeom>
        </p:spPr>
        <p:txBody>
          <a:bodyPr lIns="90187" tIns="45094" rIns="90187" bIns="45094"/>
          <a:lstStyle>
            <a:lvl1pPr marL="0" indent="0">
              <a:buNone/>
              <a:defRPr sz="2800"/>
            </a:lvl1pPr>
            <a:lvl2pPr marL="391864" indent="0">
              <a:buNone/>
              <a:defRPr sz="2500"/>
            </a:lvl2pPr>
            <a:lvl3pPr marL="783729" indent="0">
              <a:buNone/>
              <a:defRPr sz="2100"/>
            </a:lvl3pPr>
            <a:lvl4pPr marL="1175593" indent="0">
              <a:buNone/>
              <a:defRPr sz="1700"/>
            </a:lvl4pPr>
            <a:lvl5pPr marL="1567457" indent="0">
              <a:buNone/>
              <a:defRPr sz="1700"/>
            </a:lvl5pPr>
            <a:lvl6pPr marL="1959321" indent="0">
              <a:buNone/>
              <a:defRPr sz="1700"/>
            </a:lvl6pPr>
            <a:lvl7pPr marL="2351186" indent="0">
              <a:buNone/>
              <a:defRPr sz="1700"/>
            </a:lvl7pPr>
            <a:lvl8pPr marL="2743051" indent="0">
              <a:buNone/>
              <a:defRPr sz="1700"/>
            </a:lvl8pPr>
            <a:lvl9pPr marL="3134915" indent="0">
              <a:buNone/>
              <a:defRPr sz="1700"/>
            </a:lvl9pPr>
          </a:lstStyle>
          <a:p>
            <a:pPr lvl="0"/>
            <a:endParaRPr lang="en-US" noProof="0"/>
          </a:p>
        </p:txBody>
      </p:sp>
      <p:sp>
        <p:nvSpPr>
          <p:cNvPr id="4" name="Text Placeholder 3"/>
          <p:cNvSpPr>
            <a:spLocks noGrp="1"/>
          </p:cNvSpPr>
          <p:nvPr>
            <p:ph type="body" sz="half" idx="2"/>
          </p:nvPr>
        </p:nvSpPr>
        <p:spPr>
          <a:xfrm>
            <a:off x="7169484" y="22900068"/>
            <a:ext cx="21945600" cy="3434366"/>
          </a:xfrm>
          <a:prstGeom prst="rect">
            <a:avLst/>
          </a:prstGeom>
        </p:spPr>
        <p:txBody>
          <a:bodyPr lIns="90187" tIns="45094" rIns="90187" bIns="45094"/>
          <a:lstStyle>
            <a:lvl1pPr marL="0" indent="0">
              <a:buNone/>
              <a:defRPr sz="1200"/>
            </a:lvl1pPr>
            <a:lvl2pPr marL="391864" indent="0">
              <a:buNone/>
              <a:defRPr sz="1000"/>
            </a:lvl2pPr>
            <a:lvl3pPr marL="783729" indent="0">
              <a:buNone/>
              <a:defRPr sz="800"/>
            </a:lvl3pPr>
            <a:lvl4pPr marL="1175593" indent="0">
              <a:buNone/>
              <a:defRPr sz="800"/>
            </a:lvl4pPr>
            <a:lvl5pPr marL="1567457" indent="0">
              <a:buNone/>
              <a:defRPr sz="800"/>
            </a:lvl5pPr>
            <a:lvl6pPr marL="1959321" indent="0">
              <a:buNone/>
              <a:defRPr sz="800"/>
            </a:lvl6pPr>
            <a:lvl7pPr marL="2351186" indent="0">
              <a:buNone/>
              <a:defRPr sz="800"/>
            </a:lvl7pPr>
            <a:lvl8pPr marL="2743051" indent="0">
              <a:buNone/>
              <a:defRPr sz="800"/>
            </a:lvl8pPr>
            <a:lvl9pPr marL="3134915" indent="0">
              <a:buNone/>
              <a:defRPr sz="800"/>
            </a:lvl9pPr>
          </a:lstStyle>
          <a:p>
            <a:pPr lvl="0"/>
            <a:r>
              <a:rPr lang="en-US"/>
              <a:t>Click to edit Master text styles</a:t>
            </a:r>
          </a:p>
        </p:txBody>
      </p:sp>
      <p:sp>
        <p:nvSpPr>
          <p:cNvPr id="5" name="Date Placeholder 4"/>
          <p:cNvSpPr>
            <a:spLocks noGrp="1" noChangeArrowheads="1"/>
          </p:cNvSpPr>
          <p:nvPr>
            <p:ph type="dt" sz="half" idx="10"/>
          </p:nvPr>
        </p:nvSpPr>
        <p:spPr>
          <a:xfrm>
            <a:off x="2741864" y="26660700"/>
            <a:ext cx="7620000" cy="1950433"/>
          </a:xfrm>
          <a:prstGeom prst="rect">
            <a:avLst/>
          </a:prstGeom>
          <a:ln/>
        </p:spPr>
        <p:txBody>
          <a:bodyPr/>
          <a:lstStyle>
            <a:lvl1pPr>
              <a:defRPr/>
            </a:lvl1pPr>
          </a:lstStyle>
          <a:p>
            <a:endParaRPr lang="en-US"/>
          </a:p>
        </p:txBody>
      </p:sp>
      <p:sp>
        <p:nvSpPr>
          <p:cNvPr id="6" name="Footer Placeholder 5"/>
          <p:cNvSpPr>
            <a:spLocks noGrp="1" noChangeArrowheads="1"/>
          </p:cNvSpPr>
          <p:nvPr>
            <p:ph type="ftr" sz="quarter" idx="11"/>
          </p:nvPr>
        </p:nvSpPr>
        <p:spPr>
          <a:xfrm>
            <a:off x="12498139" y="26660700"/>
            <a:ext cx="11579725" cy="1950433"/>
          </a:xfrm>
          <a:prstGeom prst="rect">
            <a:avLst/>
          </a:prstGeom>
          <a:ln/>
        </p:spPr>
        <p:txBody>
          <a:bodyPr lIns="90187" tIns="45094" rIns="90187" bIns="45094"/>
          <a:lstStyle>
            <a:lvl1pPr>
              <a:defRPr/>
            </a:lvl1pPr>
          </a:lstStyle>
          <a:p>
            <a:endParaRPr lang="en-US"/>
          </a:p>
        </p:txBody>
      </p:sp>
      <p:sp>
        <p:nvSpPr>
          <p:cNvPr id="7" name="Slide Number Placeholder 6"/>
          <p:cNvSpPr>
            <a:spLocks noGrp="1" noChangeArrowheads="1"/>
          </p:cNvSpPr>
          <p:nvPr>
            <p:ph type="sldNum" sz="quarter" idx="12"/>
          </p:nvPr>
        </p:nvSpPr>
        <p:spPr>
          <a:xfrm>
            <a:off x="26214137" y="26660700"/>
            <a:ext cx="7620000" cy="1950433"/>
          </a:xfrm>
          <a:prstGeom prst="rect">
            <a:avLst/>
          </a:prstGeom>
          <a:ln/>
        </p:spPr>
        <p:txBody>
          <a:bodyPr lIns="90187" tIns="45094" rIns="90187" bIns="45094"/>
          <a:lstStyle>
            <a:lvl1pPr>
              <a:defRPr/>
            </a:lvl1pPr>
          </a:lstStyle>
          <a:p>
            <a:fld id="{53EDBD1D-0B06-493F-9B9E-7B6F9BBD042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24760" rtl="0" eaLnBrk="0" fontAlgn="base" hangingPunct="0">
        <a:spcBef>
          <a:spcPct val="0"/>
        </a:spcBef>
        <a:spcAft>
          <a:spcPct val="0"/>
        </a:spcAft>
        <a:defRPr sz="18100">
          <a:solidFill>
            <a:schemeClr val="tx2"/>
          </a:solidFill>
          <a:latin typeface="+mj-lt"/>
          <a:ea typeface="+mj-ea"/>
          <a:cs typeface="+mj-cs"/>
        </a:defRPr>
      </a:lvl1pPr>
      <a:lvl2pPr algn="ctr" defTabSz="3824760" rtl="0" eaLnBrk="0" fontAlgn="base" hangingPunct="0">
        <a:spcBef>
          <a:spcPct val="0"/>
        </a:spcBef>
        <a:spcAft>
          <a:spcPct val="0"/>
        </a:spcAft>
        <a:defRPr sz="18100">
          <a:solidFill>
            <a:schemeClr val="tx2"/>
          </a:solidFill>
          <a:latin typeface="Times New Roman" pitchFamily="27" charset="0"/>
        </a:defRPr>
      </a:lvl2pPr>
      <a:lvl3pPr algn="ctr" defTabSz="3824760" rtl="0" eaLnBrk="0" fontAlgn="base" hangingPunct="0">
        <a:spcBef>
          <a:spcPct val="0"/>
        </a:spcBef>
        <a:spcAft>
          <a:spcPct val="0"/>
        </a:spcAft>
        <a:defRPr sz="18100">
          <a:solidFill>
            <a:schemeClr val="tx2"/>
          </a:solidFill>
          <a:latin typeface="Times New Roman" pitchFamily="27" charset="0"/>
        </a:defRPr>
      </a:lvl3pPr>
      <a:lvl4pPr algn="ctr" defTabSz="3824760" rtl="0" eaLnBrk="0" fontAlgn="base" hangingPunct="0">
        <a:spcBef>
          <a:spcPct val="0"/>
        </a:spcBef>
        <a:spcAft>
          <a:spcPct val="0"/>
        </a:spcAft>
        <a:defRPr sz="18100">
          <a:solidFill>
            <a:schemeClr val="tx2"/>
          </a:solidFill>
          <a:latin typeface="Times New Roman" pitchFamily="27" charset="0"/>
        </a:defRPr>
      </a:lvl4pPr>
      <a:lvl5pPr algn="ctr" defTabSz="3824760" rtl="0" eaLnBrk="0" fontAlgn="base" hangingPunct="0">
        <a:spcBef>
          <a:spcPct val="0"/>
        </a:spcBef>
        <a:spcAft>
          <a:spcPct val="0"/>
        </a:spcAft>
        <a:defRPr sz="18100">
          <a:solidFill>
            <a:schemeClr val="tx2"/>
          </a:solidFill>
          <a:latin typeface="Times New Roman" pitchFamily="27" charset="0"/>
        </a:defRPr>
      </a:lvl5pPr>
      <a:lvl6pPr marL="391864" algn="ctr" defTabSz="3824760" rtl="0" fontAlgn="base">
        <a:spcBef>
          <a:spcPct val="0"/>
        </a:spcBef>
        <a:spcAft>
          <a:spcPct val="0"/>
        </a:spcAft>
        <a:defRPr sz="18100">
          <a:solidFill>
            <a:schemeClr val="tx2"/>
          </a:solidFill>
          <a:latin typeface="Times New Roman" pitchFamily="27" charset="0"/>
        </a:defRPr>
      </a:lvl6pPr>
      <a:lvl7pPr marL="783729" algn="ctr" defTabSz="3824760" rtl="0" fontAlgn="base">
        <a:spcBef>
          <a:spcPct val="0"/>
        </a:spcBef>
        <a:spcAft>
          <a:spcPct val="0"/>
        </a:spcAft>
        <a:defRPr sz="18100">
          <a:solidFill>
            <a:schemeClr val="tx2"/>
          </a:solidFill>
          <a:latin typeface="Times New Roman" pitchFamily="27" charset="0"/>
        </a:defRPr>
      </a:lvl7pPr>
      <a:lvl8pPr marL="1175593" algn="ctr" defTabSz="3824760" rtl="0" fontAlgn="base">
        <a:spcBef>
          <a:spcPct val="0"/>
        </a:spcBef>
        <a:spcAft>
          <a:spcPct val="0"/>
        </a:spcAft>
        <a:defRPr sz="18100">
          <a:solidFill>
            <a:schemeClr val="tx2"/>
          </a:solidFill>
          <a:latin typeface="Times New Roman" pitchFamily="27" charset="0"/>
        </a:defRPr>
      </a:lvl8pPr>
      <a:lvl9pPr marL="1567457" algn="ctr" defTabSz="3824760" rtl="0" fontAlgn="base">
        <a:spcBef>
          <a:spcPct val="0"/>
        </a:spcBef>
        <a:spcAft>
          <a:spcPct val="0"/>
        </a:spcAft>
        <a:defRPr sz="18100">
          <a:solidFill>
            <a:schemeClr val="tx2"/>
          </a:solidFill>
          <a:latin typeface="Times New Roman" pitchFamily="27" charset="0"/>
        </a:defRPr>
      </a:lvl9pPr>
    </p:titleStyle>
    <p:bodyStyle>
      <a:lvl1pPr marL="1432755" indent="-1432755" algn="l" defTabSz="3824760" rtl="0" eaLnBrk="0" fontAlgn="base" hangingPunct="0">
        <a:spcBef>
          <a:spcPct val="20000"/>
        </a:spcBef>
        <a:spcAft>
          <a:spcPct val="0"/>
        </a:spcAft>
        <a:buChar char="•"/>
        <a:defRPr sz="13400">
          <a:solidFill>
            <a:schemeClr val="tx1"/>
          </a:solidFill>
          <a:latin typeface="+mn-lt"/>
          <a:ea typeface="+mn-ea"/>
          <a:cs typeface="+mn-cs"/>
        </a:defRPr>
      </a:lvl1pPr>
      <a:lvl2pPr marL="3104981" indent="-1193282" algn="l" defTabSz="3824760" rtl="0" eaLnBrk="0" fontAlgn="base" hangingPunct="0">
        <a:spcBef>
          <a:spcPct val="20000"/>
        </a:spcBef>
        <a:spcAft>
          <a:spcPct val="0"/>
        </a:spcAft>
        <a:buChar char="–"/>
        <a:defRPr sz="11400">
          <a:solidFill>
            <a:schemeClr val="tx1"/>
          </a:solidFill>
          <a:latin typeface="+mn-lt"/>
        </a:defRPr>
      </a:lvl2pPr>
      <a:lvl3pPr marL="4775847" indent="-951088" algn="l" defTabSz="3824760" rtl="0" eaLnBrk="0" fontAlgn="base" hangingPunct="0">
        <a:spcBef>
          <a:spcPct val="20000"/>
        </a:spcBef>
        <a:spcAft>
          <a:spcPct val="0"/>
        </a:spcAft>
        <a:buChar char="•"/>
        <a:defRPr sz="10100">
          <a:solidFill>
            <a:schemeClr val="tx1"/>
          </a:solidFill>
          <a:latin typeface="+mn-lt"/>
        </a:defRPr>
      </a:lvl3pPr>
      <a:lvl4pPr marL="6688907" indent="-952448" algn="l" defTabSz="3824760" rtl="0" eaLnBrk="0" fontAlgn="base" hangingPunct="0">
        <a:spcBef>
          <a:spcPct val="20000"/>
        </a:spcBef>
        <a:spcAft>
          <a:spcPct val="0"/>
        </a:spcAft>
        <a:buChar char="–"/>
        <a:defRPr sz="8400">
          <a:solidFill>
            <a:schemeClr val="tx1"/>
          </a:solidFill>
          <a:latin typeface="+mn-lt"/>
        </a:defRPr>
      </a:lvl4pPr>
      <a:lvl5pPr marL="8600606" indent="-955169" algn="l" defTabSz="3824760" rtl="0" eaLnBrk="0" fontAlgn="base" hangingPunct="0">
        <a:spcBef>
          <a:spcPct val="20000"/>
        </a:spcBef>
        <a:spcAft>
          <a:spcPct val="0"/>
        </a:spcAft>
        <a:buChar char="»"/>
        <a:defRPr sz="8400">
          <a:solidFill>
            <a:schemeClr val="tx1"/>
          </a:solidFill>
          <a:latin typeface="+mn-lt"/>
        </a:defRPr>
      </a:lvl5pPr>
      <a:lvl6pPr marL="8992471" indent="-955169" algn="l" defTabSz="3824760" rtl="0" fontAlgn="base">
        <a:spcBef>
          <a:spcPct val="20000"/>
        </a:spcBef>
        <a:spcAft>
          <a:spcPct val="0"/>
        </a:spcAft>
        <a:buChar char="»"/>
        <a:defRPr sz="8400">
          <a:solidFill>
            <a:schemeClr val="tx1"/>
          </a:solidFill>
          <a:latin typeface="+mn-lt"/>
        </a:defRPr>
      </a:lvl6pPr>
      <a:lvl7pPr marL="9384335" indent="-955169" algn="l" defTabSz="3824760" rtl="0" fontAlgn="base">
        <a:spcBef>
          <a:spcPct val="20000"/>
        </a:spcBef>
        <a:spcAft>
          <a:spcPct val="0"/>
        </a:spcAft>
        <a:buChar char="»"/>
        <a:defRPr sz="8400">
          <a:solidFill>
            <a:schemeClr val="tx1"/>
          </a:solidFill>
          <a:latin typeface="+mn-lt"/>
        </a:defRPr>
      </a:lvl7pPr>
      <a:lvl8pPr marL="9776200" indent="-955169" algn="l" defTabSz="3824760" rtl="0" fontAlgn="base">
        <a:spcBef>
          <a:spcPct val="20000"/>
        </a:spcBef>
        <a:spcAft>
          <a:spcPct val="0"/>
        </a:spcAft>
        <a:buChar char="»"/>
        <a:defRPr sz="8400">
          <a:solidFill>
            <a:schemeClr val="tx1"/>
          </a:solidFill>
          <a:latin typeface="+mn-lt"/>
        </a:defRPr>
      </a:lvl8pPr>
      <a:lvl9pPr marL="10168065" indent="-955169" algn="l" defTabSz="3824760" rtl="0" fontAlgn="base">
        <a:spcBef>
          <a:spcPct val="20000"/>
        </a:spcBef>
        <a:spcAft>
          <a:spcPct val="0"/>
        </a:spcAft>
        <a:buChar char="»"/>
        <a:defRPr sz="8400">
          <a:solidFill>
            <a:schemeClr val="tx1"/>
          </a:solidFill>
          <a:latin typeface="+mn-lt"/>
        </a:defRPr>
      </a:lvl9pPr>
    </p:bodyStyle>
    <p:otherStyle>
      <a:defPPr>
        <a:defRPr lang="en-US"/>
      </a:defPPr>
      <a:lvl1pPr marL="0" algn="l" defTabSz="783729" rtl="0" eaLnBrk="1" latinLnBrk="0" hangingPunct="1">
        <a:defRPr sz="1500" kern="1200">
          <a:solidFill>
            <a:schemeClr val="tx1"/>
          </a:solidFill>
          <a:latin typeface="+mn-lt"/>
          <a:ea typeface="+mn-ea"/>
          <a:cs typeface="+mn-cs"/>
        </a:defRPr>
      </a:lvl1pPr>
      <a:lvl2pPr marL="391864" algn="l" defTabSz="783729" rtl="0" eaLnBrk="1" latinLnBrk="0" hangingPunct="1">
        <a:defRPr sz="1500" kern="1200">
          <a:solidFill>
            <a:schemeClr val="tx1"/>
          </a:solidFill>
          <a:latin typeface="+mn-lt"/>
          <a:ea typeface="+mn-ea"/>
          <a:cs typeface="+mn-cs"/>
        </a:defRPr>
      </a:lvl2pPr>
      <a:lvl3pPr marL="783729" algn="l" defTabSz="783729" rtl="0" eaLnBrk="1" latinLnBrk="0" hangingPunct="1">
        <a:defRPr sz="1500" kern="1200">
          <a:solidFill>
            <a:schemeClr val="tx1"/>
          </a:solidFill>
          <a:latin typeface="+mn-lt"/>
          <a:ea typeface="+mn-ea"/>
          <a:cs typeface="+mn-cs"/>
        </a:defRPr>
      </a:lvl3pPr>
      <a:lvl4pPr marL="1175593" algn="l" defTabSz="783729" rtl="0" eaLnBrk="1" latinLnBrk="0" hangingPunct="1">
        <a:defRPr sz="1500" kern="1200">
          <a:solidFill>
            <a:schemeClr val="tx1"/>
          </a:solidFill>
          <a:latin typeface="+mn-lt"/>
          <a:ea typeface="+mn-ea"/>
          <a:cs typeface="+mn-cs"/>
        </a:defRPr>
      </a:lvl4pPr>
      <a:lvl5pPr marL="1567457" algn="l" defTabSz="783729" rtl="0" eaLnBrk="1" latinLnBrk="0" hangingPunct="1">
        <a:defRPr sz="1500" kern="1200">
          <a:solidFill>
            <a:schemeClr val="tx1"/>
          </a:solidFill>
          <a:latin typeface="+mn-lt"/>
          <a:ea typeface="+mn-ea"/>
          <a:cs typeface="+mn-cs"/>
        </a:defRPr>
      </a:lvl5pPr>
      <a:lvl6pPr marL="1959321" algn="l" defTabSz="783729" rtl="0" eaLnBrk="1" latinLnBrk="0" hangingPunct="1">
        <a:defRPr sz="1500" kern="1200">
          <a:solidFill>
            <a:schemeClr val="tx1"/>
          </a:solidFill>
          <a:latin typeface="+mn-lt"/>
          <a:ea typeface="+mn-ea"/>
          <a:cs typeface="+mn-cs"/>
        </a:defRPr>
      </a:lvl6pPr>
      <a:lvl7pPr marL="2351186" algn="l" defTabSz="783729" rtl="0" eaLnBrk="1" latinLnBrk="0" hangingPunct="1">
        <a:defRPr sz="1500" kern="1200">
          <a:solidFill>
            <a:schemeClr val="tx1"/>
          </a:solidFill>
          <a:latin typeface="+mn-lt"/>
          <a:ea typeface="+mn-ea"/>
          <a:cs typeface="+mn-cs"/>
        </a:defRPr>
      </a:lvl7pPr>
      <a:lvl8pPr marL="2743051" algn="l" defTabSz="783729" rtl="0" eaLnBrk="1" latinLnBrk="0" hangingPunct="1">
        <a:defRPr sz="1500" kern="1200">
          <a:solidFill>
            <a:schemeClr val="tx1"/>
          </a:solidFill>
          <a:latin typeface="+mn-lt"/>
          <a:ea typeface="+mn-ea"/>
          <a:cs typeface="+mn-cs"/>
        </a:defRPr>
      </a:lvl8pPr>
      <a:lvl9pPr marL="3134915" algn="l" defTabSz="783729"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nps.gov/miss/learn/nature/prairestexotspotl.htm" TargetMode="External"/><Relationship Id="rId13" Type="http://schemas.openxmlformats.org/officeDocument/2006/relationships/image" Target="../media/image2.jpeg"/><Relationship Id="rId18" Type="http://schemas.openxmlformats.org/officeDocument/2006/relationships/hyperlink" Target="https://www.invasive.org/browse/detail.cfm?imgnum=5374335#collapseseven" TargetMode="External"/><Relationship Id="rId3" Type="http://schemas.openxmlformats.org/officeDocument/2006/relationships/hyperlink" Target="https://doi.org/10.1007/978-1-4020-9202-2_11" TargetMode="External"/><Relationship Id="rId7" Type="http://schemas.openxmlformats.org/officeDocument/2006/relationships/hyperlink" Target="https://www.fs.usda.gov/Internet/FSE_DOCUMENTS/fseprd529919.pdf" TargetMode="External"/><Relationship Id="rId12" Type="http://schemas.openxmlformats.org/officeDocument/2006/relationships/image" Target="../media/image1.png"/><Relationship Id="rId17" Type="http://schemas.openxmlformats.org/officeDocument/2006/relationships/hyperlink" Target="https://www.invasive.org/browse/detail.cfm?imgnum=1459267#collapseseven" TargetMode="External"/><Relationship Id="rId2" Type="http://schemas.openxmlformats.org/officeDocument/2006/relationships/hyperlink" Target="http://dnr.alaska.gov/ag/akpmc/pdf/Spotted-knapweed-final-report-2010.pdf" TargetMode="External"/><Relationship Id="rId16"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s://www.invasive.org/alien/pubs/midatlantic/cestm.htm" TargetMode="External"/><Relationship Id="rId11" Type="http://schemas.openxmlformats.org/officeDocument/2006/relationships/hyperlink" Target="https://www.flickr.com/photos/plant_diversity/3768271870/in/photostream/" TargetMode="External"/><Relationship Id="rId5" Type="http://schemas.openxmlformats.org/officeDocument/2006/relationships/hyperlink" Target="https://www.nps.gov/slbe/learn/nature/nonnativespecies.htm" TargetMode="External"/><Relationship Id="rId15" Type="http://schemas.openxmlformats.org/officeDocument/2006/relationships/image" Target="../media/image4.jpeg"/><Relationship Id="rId10" Type="http://schemas.openxmlformats.org/officeDocument/2006/relationships/hyperlink" Target="https://www.inspection.gc.ca/plant-health/seeds/seed-testing-and-grading/seeds-identification/centaurea-stoebe/eng/1476276329541/1476276330024" TargetMode="External"/><Relationship Id="rId4" Type="http://schemas.openxmlformats.org/officeDocument/2006/relationships/hyperlink" Target="https://doi.org/10.1007/s10530-010-9769-9" TargetMode="External"/><Relationship Id="rId9" Type="http://schemas.openxmlformats.org/officeDocument/2006/relationships/hyperlink" Target="https://bugwoodcloud.org/resource/pdf/KnapweedBiocontrol.pdf" TargetMode="External"/><Relationship Id="rId1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85000"/>
          </a:schemeClr>
        </a:solidFill>
        <a:effectLst/>
      </p:bgPr>
    </p:bg>
    <p:spTree>
      <p:nvGrpSpPr>
        <p:cNvPr id="1" name=""/>
        <p:cNvGrpSpPr/>
        <p:nvPr/>
      </p:nvGrpSpPr>
      <p:grpSpPr>
        <a:xfrm>
          <a:off x="0" y="0"/>
          <a:ext cx="0" cy="0"/>
          <a:chOff x="0" y="0"/>
          <a:chExt cx="0" cy="0"/>
        </a:xfrm>
      </p:grpSpPr>
      <p:sp>
        <p:nvSpPr>
          <p:cNvPr id="42" name="Rectangle 41"/>
          <p:cNvSpPr/>
          <p:nvPr/>
        </p:nvSpPr>
        <p:spPr bwMode="auto">
          <a:xfrm>
            <a:off x="425173" y="22842921"/>
            <a:ext cx="8540496" cy="5518361"/>
          </a:xfrm>
          <a:prstGeom prst="rect">
            <a:avLst/>
          </a:prstGeom>
          <a:solidFill>
            <a:schemeClr val="bg1"/>
          </a:solidFill>
          <a:ln w="3175" cap="flat" cmpd="sng" algn="ctr">
            <a:noFill/>
            <a:prstDash val="solid"/>
            <a:round/>
            <a:headEnd type="none" w="med" len="med"/>
            <a:tailEnd type="none" w="med" len="med"/>
          </a:ln>
          <a:effectLst/>
        </p:spPr>
        <p:txBody>
          <a:bodyPr vert="horz" wrap="square" lIns="76551" tIns="38275" rIns="76551" bIns="38275" numCol="1" rtlCol="0" anchor="t" anchorCtr="0" compatLnSpc="1">
            <a:prstTxWarp prst="textNoShape">
              <a:avLst/>
            </a:prstTxWarp>
          </a:bodyPr>
          <a:lstStyle/>
          <a:p>
            <a:pPr marL="0" marR="0" indent="0" algn="l" defTabSz="921004"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Times New Roman" pitchFamily="27" charset="0"/>
            </a:endParaRPr>
          </a:p>
        </p:txBody>
      </p:sp>
      <p:sp>
        <p:nvSpPr>
          <p:cNvPr id="41" name="Rectangle 40"/>
          <p:cNvSpPr/>
          <p:nvPr/>
        </p:nvSpPr>
        <p:spPr bwMode="auto">
          <a:xfrm>
            <a:off x="27579627" y="13491877"/>
            <a:ext cx="8540496" cy="14869406"/>
          </a:xfrm>
          <a:prstGeom prst="rect">
            <a:avLst/>
          </a:prstGeom>
          <a:solidFill>
            <a:schemeClr val="bg1"/>
          </a:solidFill>
          <a:ln w="3175" cap="flat" cmpd="sng" algn="ctr">
            <a:noFill/>
            <a:prstDash val="solid"/>
            <a:round/>
            <a:headEnd type="none" w="med" len="med"/>
            <a:tailEnd type="none" w="med" len="med"/>
          </a:ln>
          <a:effectLst/>
        </p:spPr>
        <p:txBody>
          <a:bodyPr vert="horz" wrap="square" lIns="76551" tIns="38275" rIns="76551" bIns="38275" numCol="1" rtlCol="0" anchor="t" anchorCtr="0" compatLnSpc="1">
            <a:prstTxWarp prst="textNoShape">
              <a:avLst/>
            </a:prstTxWarp>
          </a:bodyPr>
          <a:lstStyle/>
          <a:p>
            <a:pPr marL="0" marR="0" indent="0" algn="l" defTabSz="921004"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Times New Roman" pitchFamily="27" charset="0"/>
            </a:endParaRPr>
          </a:p>
        </p:txBody>
      </p:sp>
      <p:sp>
        <p:nvSpPr>
          <p:cNvPr id="24" name="Rectangle 23"/>
          <p:cNvSpPr/>
          <p:nvPr/>
        </p:nvSpPr>
        <p:spPr bwMode="auto">
          <a:xfrm>
            <a:off x="349504" y="6417879"/>
            <a:ext cx="8540496" cy="14281383"/>
          </a:xfrm>
          <a:prstGeom prst="rect">
            <a:avLst/>
          </a:prstGeom>
          <a:solidFill>
            <a:schemeClr val="bg1"/>
          </a:solidFill>
          <a:ln w="3175" cap="flat" cmpd="sng" algn="ctr">
            <a:noFill/>
            <a:prstDash val="solid"/>
            <a:round/>
            <a:headEnd type="none" w="med" len="med"/>
            <a:tailEnd type="none" w="med" len="med"/>
          </a:ln>
          <a:effectLst/>
        </p:spPr>
        <p:txBody>
          <a:bodyPr vert="horz" wrap="square" lIns="76551" tIns="38275" rIns="76551" bIns="38275" numCol="1" rtlCol="0" anchor="t" anchorCtr="0" compatLnSpc="1">
            <a:prstTxWarp prst="textNoShape">
              <a:avLst/>
            </a:prstTxWarp>
          </a:bodyPr>
          <a:lstStyle/>
          <a:p>
            <a:pPr marL="0" marR="0" indent="0" algn="l" defTabSz="921004"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Times New Roman" pitchFamily="27" charset="0"/>
            </a:endParaRPr>
          </a:p>
        </p:txBody>
      </p:sp>
      <p:sp>
        <p:nvSpPr>
          <p:cNvPr id="36" name="Rectangle 35"/>
          <p:cNvSpPr/>
          <p:nvPr/>
        </p:nvSpPr>
        <p:spPr bwMode="auto">
          <a:xfrm>
            <a:off x="9467573" y="6503469"/>
            <a:ext cx="8540496" cy="21857813"/>
          </a:xfrm>
          <a:prstGeom prst="rect">
            <a:avLst/>
          </a:prstGeom>
          <a:solidFill>
            <a:schemeClr val="bg1"/>
          </a:solidFill>
          <a:ln w="3175" cap="flat" cmpd="sng" algn="ctr">
            <a:noFill/>
            <a:prstDash val="solid"/>
            <a:round/>
            <a:headEnd type="none" w="med" len="med"/>
            <a:tailEnd type="none" w="med" len="med"/>
          </a:ln>
          <a:effectLst/>
        </p:spPr>
        <p:txBody>
          <a:bodyPr vert="horz" wrap="square" lIns="76551" tIns="38275" rIns="76551" bIns="38275" numCol="1" rtlCol="0" anchor="t" anchorCtr="0" compatLnSpc="1">
            <a:prstTxWarp prst="textNoShape">
              <a:avLst/>
            </a:prstTxWarp>
          </a:bodyPr>
          <a:lstStyle/>
          <a:p>
            <a:pPr marL="0" marR="0" indent="0" algn="l" defTabSz="921004"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Times New Roman" pitchFamily="27" charset="0"/>
            </a:endParaRPr>
          </a:p>
        </p:txBody>
      </p:sp>
      <p:sp>
        <p:nvSpPr>
          <p:cNvPr id="38" name="Rectangle 37"/>
          <p:cNvSpPr/>
          <p:nvPr/>
        </p:nvSpPr>
        <p:spPr bwMode="auto">
          <a:xfrm>
            <a:off x="18541999" y="6503469"/>
            <a:ext cx="8525404" cy="21857813"/>
          </a:xfrm>
          <a:prstGeom prst="rect">
            <a:avLst/>
          </a:prstGeom>
          <a:solidFill>
            <a:schemeClr val="bg1"/>
          </a:solidFill>
          <a:ln w="3175" cap="flat" cmpd="sng" algn="ctr">
            <a:noFill/>
            <a:prstDash val="solid"/>
            <a:round/>
            <a:headEnd type="none" w="med" len="med"/>
            <a:tailEnd type="none" w="med" len="med"/>
          </a:ln>
          <a:effectLst/>
        </p:spPr>
        <p:txBody>
          <a:bodyPr vert="horz" wrap="square" lIns="76551" tIns="38275" rIns="76551" bIns="38275" numCol="1" rtlCol="0" anchor="t" anchorCtr="0" compatLnSpc="1">
            <a:prstTxWarp prst="textNoShape">
              <a:avLst/>
            </a:prstTxWarp>
          </a:bodyPr>
          <a:lstStyle/>
          <a:p>
            <a:pPr marL="0" marR="0" indent="0" algn="l" defTabSz="921004"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Times New Roman" pitchFamily="27" charset="0"/>
            </a:endParaRPr>
          </a:p>
        </p:txBody>
      </p:sp>
      <p:sp>
        <p:nvSpPr>
          <p:cNvPr id="5" name="TextBox 4"/>
          <p:cNvSpPr txBox="1"/>
          <p:nvPr/>
        </p:nvSpPr>
        <p:spPr>
          <a:xfrm>
            <a:off x="440579" y="4759117"/>
            <a:ext cx="8525621" cy="1472357"/>
          </a:xfrm>
          <a:prstGeom prst="rect">
            <a:avLst/>
          </a:prstGeom>
          <a:solidFill>
            <a:srgbClr val="87212E"/>
          </a:solidFill>
          <a:ln>
            <a:noFill/>
          </a:ln>
        </p:spPr>
        <p:style>
          <a:lnRef idx="1">
            <a:schemeClr val="accent4"/>
          </a:lnRef>
          <a:fillRef idx="3">
            <a:schemeClr val="accent4"/>
          </a:fillRef>
          <a:effectRef idx="2">
            <a:schemeClr val="accent4"/>
          </a:effectRef>
          <a:fontRef idx="minor">
            <a:schemeClr val="lt1"/>
          </a:fontRef>
        </p:style>
        <p:txBody>
          <a:bodyPr wrap="square" lIns="229653" tIns="229653" rIns="229653" bIns="229653" rtlCol="0" anchor="ctr" anchorCtr="0">
            <a:normAutofit/>
          </a:bodyPr>
          <a:lstStyle/>
          <a:p>
            <a:pPr algn="ctr">
              <a:spcAft>
                <a:spcPts val="0"/>
              </a:spcAft>
            </a:pPr>
            <a:r>
              <a:rPr lang="en-US" sz="4800" b="1" dirty="0">
                <a:latin typeface="Arial"/>
                <a:cs typeface="Arial"/>
              </a:rPr>
              <a:t>What is spotted knapweed?</a:t>
            </a:r>
          </a:p>
        </p:txBody>
      </p:sp>
      <p:sp>
        <p:nvSpPr>
          <p:cNvPr id="7" name="TextBox 6"/>
          <p:cNvSpPr txBox="1"/>
          <p:nvPr/>
        </p:nvSpPr>
        <p:spPr>
          <a:xfrm>
            <a:off x="9461500" y="4759117"/>
            <a:ext cx="8572500" cy="1472357"/>
          </a:xfrm>
          <a:prstGeom prst="rect">
            <a:avLst/>
          </a:prstGeom>
          <a:solidFill>
            <a:srgbClr val="87212E"/>
          </a:solidFill>
          <a:ln>
            <a:noFill/>
          </a:ln>
        </p:spPr>
        <p:style>
          <a:lnRef idx="1">
            <a:schemeClr val="accent4"/>
          </a:lnRef>
          <a:fillRef idx="3">
            <a:schemeClr val="accent4"/>
          </a:fillRef>
          <a:effectRef idx="2">
            <a:schemeClr val="accent4"/>
          </a:effectRef>
          <a:fontRef idx="minor">
            <a:schemeClr val="lt1"/>
          </a:fontRef>
        </p:style>
        <p:txBody>
          <a:bodyPr wrap="square" lIns="229653" tIns="229653" rIns="229653" bIns="229653" rtlCol="0" anchor="ctr" anchorCtr="0">
            <a:normAutofit/>
          </a:bodyPr>
          <a:lstStyle/>
          <a:p>
            <a:pPr algn="ctr">
              <a:spcAft>
                <a:spcPts val="0"/>
              </a:spcAft>
            </a:pPr>
            <a:r>
              <a:rPr lang="en-US" sz="4800" b="1" dirty="0">
                <a:latin typeface="Arial"/>
                <a:cs typeface="Arial"/>
              </a:rPr>
              <a:t>What can we do about it?</a:t>
            </a:r>
          </a:p>
        </p:txBody>
      </p:sp>
      <p:sp>
        <p:nvSpPr>
          <p:cNvPr id="8" name="TextBox 7"/>
          <p:cNvSpPr txBox="1"/>
          <p:nvPr/>
        </p:nvSpPr>
        <p:spPr>
          <a:xfrm>
            <a:off x="18521167" y="4759117"/>
            <a:ext cx="8542533" cy="1472357"/>
          </a:xfrm>
          <a:prstGeom prst="rect">
            <a:avLst/>
          </a:prstGeom>
          <a:solidFill>
            <a:srgbClr val="87212E"/>
          </a:solidFill>
          <a:ln>
            <a:noFill/>
          </a:ln>
        </p:spPr>
        <p:style>
          <a:lnRef idx="1">
            <a:schemeClr val="accent4"/>
          </a:lnRef>
          <a:fillRef idx="3">
            <a:schemeClr val="accent4"/>
          </a:fillRef>
          <a:effectRef idx="2">
            <a:schemeClr val="accent4"/>
          </a:effectRef>
          <a:fontRef idx="minor">
            <a:schemeClr val="lt1"/>
          </a:fontRef>
        </p:style>
        <p:txBody>
          <a:bodyPr wrap="square" lIns="229653" tIns="229653" rIns="229653" bIns="229653" rtlCol="0" anchor="ctr" anchorCtr="0">
            <a:normAutofit/>
          </a:bodyPr>
          <a:lstStyle/>
          <a:p>
            <a:pPr algn="ctr">
              <a:spcAft>
                <a:spcPts val="0"/>
              </a:spcAft>
            </a:pPr>
            <a:r>
              <a:rPr lang="en-US" sz="4000" b="1" dirty="0" err="1">
                <a:latin typeface="Arial"/>
                <a:cs typeface="Arial"/>
              </a:rPr>
              <a:t>Biosustainability</a:t>
            </a:r>
            <a:endParaRPr lang="en-US" sz="4000" b="1" dirty="0">
              <a:latin typeface="Arial"/>
              <a:cs typeface="Arial"/>
            </a:endParaRPr>
          </a:p>
        </p:txBody>
      </p:sp>
      <p:sp>
        <p:nvSpPr>
          <p:cNvPr id="10" name="TextBox 9"/>
          <p:cNvSpPr txBox="1"/>
          <p:nvPr/>
        </p:nvSpPr>
        <p:spPr>
          <a:xfrm>
            <a:off x="27620382" y="11881589"/>
            <a:ext cx="8555567" cy="1472357"/>
          </a:xfrm>
          <a:prstGeom prst="rect">
            <a:avLst/>
          </a:prstGeom>
          <a:solidFill>
            <a:srgbClr val="87212E"/>
          </a:solidFill>
          <a:ln>
            <a:noFill/>
          </a:ln>
        </p:spPr>
        <p:style>
          <a:lnRef idx="1">
            <a:schemeClr val="accent4"/>
          </a:lnRef>
          <a:fillRef idx="3">
            <a:schemeClr val="accent4"/>
          </a:fillRef>
          <a:effectRef idx="2">
            <a:schemeClr val="accent4"/>
          </a:effectRef>
          <a:fontRef idx="minor">
            <a:schemeClr val="lt1"/>
          </a:fontRef>
        </p:style>
        <p:txBody>
          <a:bodyPr wrap="square" lIns="229653" tIns="229653" rIns="229653" bIns="229653" rtlCol="0" anchor="ctr" anchorCtr="0">
            <a:normAutofit/>
          </a:bodyPr>
          <a:lstStyle/>
          <a:p>
            <a:pPr algn="ctr">
              <a:spcAft>
                <a:spcPts val="0"/>
              </a:spcAft>
            </a:pPr>
            <a:r>
              <a:rPr lang="en-US" sz="4000" b="1" dirty="0">
                <a:latin typeface="Arial"/>
                <a:cs typeface="Arial"/>
              </a:rPr>
              <a:t>References</a:t>
            </a:r>
          </a:p>
        </p:txBody>
      </p:sp>
      <p:sp>
        <p:nvSpPr>
          <p:cNvPr id="11" name="Text Box 4"/>
          <p:cNvSpPr txBox="1">
            <a:spLocks noChangeArrowheads="1"/>
          </p:cNvSpPr>
          <p:nvPr/>
        </p:nvSpPr>
        <p:spPr bwMode="auto">
          <a:xfrm>
            <a:off x="554841" y="13020731"/>
            <a:ext cx="8389918" cy="7312771"/>
          </a:xfrm>
          <a:prstGeom prst="rect">
            <a:avLst/>
          </a:prstGeom>
          <a:noFill/>
          <a:ln w="9525">
            <a:noFill/>
            <a:miter lim="800000"/>
            <a:headEnd/>
            <a:tailEnd/>
          </a:ln>
        </p:spPr>
        <p:txBody>
          <a:bodyPr wrap="square" lIns="182880" tIns="0" rIns="182880" bIns="109728">
            <a:spAutoFit/>
          </a:bodyPr>
          <a:lstStyle/>
          <a:p>
            <a:pPr marL="571500" indent="-571500" defTabSz="3179816">
              <a:spcBef>
                <a:spcPct val="50000"/>
              </a:spcBef>
              <a:buFont typeface="Arial" panose="020B0604020202020204" pitchFamily="34" charset="0"/>
              <a:buChar char="•"/>
            </a:pPr>
            <a:r>
              <a:rPr lang="en-US" sz="2400" dirty="0"/>
              <a:t>Habitats: A wide variety. “It rapidly colonizes roadsides and disturbed lands, especially dry sites, then invades adjacent undisturbed grasslands and open forests” (Winston). Other habitats include riverbanks, lake dunes, and urban interfaces. It prefers full sun and can tolerate nutrient poor soils.</a:t>
            </a:r>
          </a:p>
          <a:p>
            <a:pPr marL="571500" indent="-571500" defTabSz="3179816">
              <a:spcBef>
                <a:spcPct val="50000"/>
              </a:spcBef>
              <a:buFont typeface="Arial" panose="020B0604020202020204" pitchFamily="34" charset="0"/>
              <a:buChar char="•"/>
            </a:pPr>
            <a:r>
              <a:rPr lang="en-US" sz="2400" dirty="0"/>
              <a:t>Invasive locations: most US states, Canada, Australia, New Zealand, and parts of Europe</a:t>
            </a:r>
          </a:p>
          <a:p>
            <a:pPr marL="571500" indent="-571500" defTabSz="3179816">
              <a:spcBef>
                <a:spcPct val="50000"/>
              </a:spcBef>
              <a:buFont typeface="Arial" panose="020B0604020202020204" pitchFamily="34" charset="0"/>
              <a:buChar char="•"/>
            </a:pPr>
            <a:r>
              <a:rPr lang="en-US" sz="2400" dirty="0"/>
              <a:t>Why it’s successful and how it affects its surroundings:</a:t>
            </a:r>
          </a:p>
          <a:p>
            <a:pPr marL="963364" lvl="1" indent="-571500" defTabSz="3179816">
              <a:spcBef>
                <a:spcPct val="50000"/>
              </a:spcBef>
              <a:buFont typeface="Arial" panose="020B0604020202020204" pitchFamily="34" charset="0"/>
              <a:buChar char="•"/>
            </a:pPr>
            <a:r>
              <a:rPr lang="en-US" sz="2400" dirty="0" err="1"/>
              <a:t>Alleopathy</a:t>
            </a:r>
            <a:r>
              <a:rPr lang="en-US" sz="2400" dirty="0"/>
              <a:t> – releases a toxin that inhibits surrounding plant growth</a:t>
            </a:r>
          </a:p>
          <a:p>
            <a:pPr marL="963364" lvl="1" indent="-571500" defTabSz="3179816">
              <a:spcBef>
                <a:spcPct val="50000"/>
              </a:spcBef>
              <a:buFont typeface="Arial" panose="020B0604020202020204" pitchFamily="34" charset="0"/>
              <a:buChar char="•"/>
            </a:pPr>
            <a:r>
              <a:rPr lang="en-US" sz="2400" dirty="0"/>
              <a:t>Water – deep taproots allow it to access soil water beyond the reach of native plants</a:t>
            </a:r>
          </a:p>
          <a:p>
            <a:pPr marL="963364" lvl="1" indent="-571500" defTabSz="3179816">
              <a:spcBef>
                <a:spcPct val="50000"/>
              </a:spcBef>
              <a:buFont typeface="Arial" panose="020B0604020202020204" pitchFamily="34" charset="0"/>
              <a:buChar char="•"/>
            </a:pPr>
            <a:r>
              <a:rPr lang="en-US" sz="2400" dirty="0"/>
              <a:t>Low palatability – herbivores are less likely to eat it</a:t>
            </a:r>
          </a:p>
          <a:p>
            <a:pPr marL="963364" lvl="1" indent="-571500" defTabSz="3179816">
              <a:spcBef>
                <a:spcPct val="50000"/>
              </a:spcBef>
              <a:buFont typeface="Arial" panose="020B0604020202020204" pitchFamily="34" charset="0"/>
              <a:buChar char="•"/>
            </a:pPr>
            <a:r>
              <a:rPr lang="en-US" sz="2400" dirty="0"/>
              <a:t>Positive feedback from microbial communities</a:t>
            </a:r>
          </a:p>
          <a:p>
            <a:pPr marL="963364" lvl="1" indent="-571500" defTabSz="3179816">
              <a:spcBef>
                <a:spcPct val="50000"/>
              </a:spcBef>
              <a:buFont typeface="Arial" panose="020B0604020202020204" pitchFamily="34" charset="0"/>
              <a:buChar char="•"/>
            </a:pPr>
            <a:r>
              <a:rPr lang="en-US" sz="2400" dirty="0"/>
              <a:t>Increases soil erosion, surface runoff and stream sedimentation</a:t>
            </a:r>
          </a:p>
        </p:txBody>
      </p:sp>
      <p:sp>
        <p:nvSpPr>
          <p:cNvPr id="12" name="Rectangle 11"/>
          <p:cNvSpPr/>
          <p:nvPr/>
        </p:nvSpPr>
        <p:spPr>
          <a:xfrm>
            <a:off x="516762" y="23047582"/>
            <a:ext cx="8351198" cy="4896725"/>
          </a:xfrm>
          <a:prstGeom prst="rect">
            <a:avLst/>
          </a:prstGeom>
        </p:spPr>
        <p:txBody>
          <a:bodyPr wrap="square" lIns="182880" tIns="0" rIns="182880" bIns="109728">
            <a:spAutoFit/>
          </a:bodyPr>
          <a:lstStyle/>
          <a:p>
            <a:pPr marL="42180" indent="-42180" defTabSz="3179816">
              <a:spcBef>
                <a:spcPct val="50000"/>
              </a:spcBef>
            </a:pPr>
            <a:r>
              <a:rPr lang="en-US" sz="3500" b="1" dirty="0">
                <a:solidFill>
                  <a:srgbClr val="87212E"/>
                </a:solidFill>
                <a:latin typeface="Arial"/>
                <a:cs typeface="Arial"/>
              </a:rPr>
              <a:t>Seeds are carried by…</a:t>
            </a:r>
          </a:p>
          <a:p>
            <a:pPr marL="427241" indent="-385061" defTabSz="3179816">
              <a:spcBef>
                <a:spcPct val="50000"/>
              </a:spcBef>
              <a:buFontTx/>
              <a:buChar char="•"/>
            </a:pPr>
            <a:r>
              <a:rPr lang="en-US" sz="2400" dirty="0">
                <a:latin typeface="Constantia"/>
                <a:cs typeface="Constantia"/>
              </a:rPr>
              <a:t>Wind</a:t>
            </a:r>
          </a:p>
          <a:p>
            <a:pPr marL="427241" indent="-385061" defTabSz="3179816">
              <a:spcBef>
                <a:spcPct val="50000"/>
              </a:spcBef>
              <a:buFontTx/>
              <a:buChar char="•"/>
            </a:pPr>
            <a:r>
              <a:rPr lang="en-US" sz="2400" dirty="0">
                <a:latin typeface="Constantia"/>
                <a:cs typeface="Constantia"/>
              </a:rPr>
              <a:t>Water (including water in boats)</a:t>
            </a:r>
          </a:p>
          <a:p>
            <a:pPr marL="427241" indent="-385061" defTabSz="3179816">
              <a:spcBef>
                <a:spcPct val="50000"/>
              </a:spcBef>
              <a:buFontTx/>
              <a:buChar char="•"/>
            </a:pPr>
            <a:r>
              <a:rPr lang="en-US" sz="2400" dirty="0">
                <a:latin typeface="Constantia"/>
                <a:cs typeface="Constantia"/>
              </a:rPr>
              <a:t>Human activities (e.g., on boots while hiking, on other outdoor equipment like tents)</a:t>
            </a:r>
          </a:p>
          <a:p>
            <a:pPr marL="427241" indent="-385061" defTabSz="3179816">
              <a:spcBef>
                <a:spcPct val="50000"/>
              </a:spcBef>
              <a:buFontTx/>
              <a:buChar char="•"/>
            </a:pPr>
            <a:r>
              <a:rPr lang="en-US" sz="2400" dirty="0">
                <a:latin typeface="Constantia"/>
                <a:cs typeface="Constantia"/>
              </a:rPr>
              <a:t>Vehicles (cars, boats, etc.)</a:t>
            </a:r>
          </a:p>
          <a:p>
            <a:pPr marL="427241" indent="-385061" defTabSz="3179816">
              <a:spcBef>
                <a:spcPct val="50000"/>
              </a:spcBef>
              <a:buFontTx/>
              <a:buChar char="•"/>
            </a:pPr>
            <a:r>
              <a:rPr lang="en-US" sz="2400" dirty="0">
                <a:latin typeface="Constantia"/>
                <a:cs typeface="Constantia"/>
              </a:rPr>
              <a:t>Grazing livestock</a:t>
            </a:r>
          </a:p>
          <a:p>
            <a:pPr marL="427241" indent="-385061" defTabSz="3179816">
              <a:spcBef>
                <a:spcPct val="50000"/>
              </a:spcBef>
              <a:buFontTx/>
              <a:buChar char="•"/>
            </a:pPr>
            <a:r>
              <a:rPr lang="en-US" sz="2400" dirty="0">
                <a:latin typeface="Constantia"/>
                <a:cs typeface="Constantia"/>
              </a:rPr>
              <a:t>Wildlife</a:t>
            </a:r>
          </a:p>
          <a:p>
            <a:pPr marL="427241" indent="-385061" defTabSz="3179816">
              <a:spcBef>
                <a:spcPct val="50000"/>
              </a:spcBef>
              <a:buFontTx/>
              <a:buChar char="•"/>
            </a:pPr>
            <a:r>
              <a:rPr lang="en-US" sz="2400" dirty="0">
                <a:latin typeface="Constantia"/>
                <a:cs typeface="Constantia"/>
              </a:rPr>
              <a:t>Soil, crop seed, and contaminated hay</a:t>
            </a:r>
          </a:p>
        </p:txBody>
      </p:sp>
      <p:sp>
        <p:nvSpPr>
          <p:cNvPr id="13" name="Rectangle 12"/>
          <p:cNvSpPr/>
          <p:nvPr/>
        </p:nvSpPr>
        <p:spPr>
          <a:xfrm>
            <a:off x="9670932" y="6626468"/>
            <a:ext cx="8204437" cy="9374874"/>
          </a:xfrm>
          <a:prstGeom prst="rect">
            <a:avLst/>
          </a:prstGeom>
        </p:spPr>
        <p:txBody>
          <a:bodyPr wrap="square" lIns="182880" tIns="0" rIns="182880" bIns="109728">
            <a:spAutoFit/>
          </a:bodyPr>
          <a:lstStyle/>
          <a:p>
            <a:pPr marL="42180" indent="-42180" defTabSz="3179816">
              <a:spcBef>
                <a:spcPct val="50000"/>
              </a:spcBef>
            </a:pPr>
            <a:r>
              <a:rPr lang="en-US" sz="3500" b="1" dirty="0">
                <a:solidFill>
                  <a:srgbClr val="87212E"/>
                </a:solidFill>
                <a:latin typeface="Arial"/>
                <a:cs typeface="Arial"/>
              </a:rPr>
              <a:t>Reduce chance of introducing knapweed</a:t>
            </a:r>
          </a:p>
          <a:p>
            <a:pPr marL="457200" indent="-457200" defTabSz="3179816">
              <a:spcBef>
                <a:spcPct val="50000"/>
              </a:spcBef>
              <a:buFont typeface="Arial" panose="020B0604020202020204" pitchFamily="34" charset="0"/>
              <a:buChar char="•"/>
            </a:pPr>
            <a:r>
              <a:rPr lang="en-US" sz="2400" dirty="0"/>
              <a:t>Check for plants, seeds, and soil </a:t>
            </a:r>
          </a:p>
          <a:p>
            <a:pPr marL="457200" indent="-457200" defTabSz="3179816">
              <a:spcBef>
                <a:spcPct val="50000"/>
              </a:spcBef>
              <a:buFont typeface="Arial" panose="020B0604020202020204" pitchFamily="34" charset="0"/>
              <a:buChar char="•"/>
            </a:pPr>
            <a:r>
              <a:rPr lang="en-US" sz="2400" dirty="0"/>
              <a:t>Clean your equipment, gear, and vehicles (this includes dumping out water from boats)</a:t>
            </a:r>
          </a:p>
          <a:p>
            <a:pPr marL="457200" indent="-457200" defTabSz="3179816">
              <a:spcBef>
                <a:spcPct val="50000"/>
              </a:spcBef>
              <a:buFont typeface="Arial" panose="020B0604020202020204" pitchFamily="34" charset="0"/>
              <a:buChar char="•"/>
            </a:pPr>
            <a:r>
              <a:rPr lang="en-US" sz="2400" dirty="0"/>
              <a:t>Don’t graze livestock when ripe seeds are present in flower heads</a:t>
            </a:r>
          </a:p>
          <a:p>
            <a:pPr marL="457200" indent="-457200" defTabSz="3179816">
              <a:spcBef>
                <a:spcPct val="50000"/>
              </a:spcBef>
              <a:buFont typeface="Arial" panose="020B0604020202020204" pitchFamily="34" charset="0"/>
              <a:buChar char="•"/>
            </a:pPr>
            <a:r>
              <a:rPr lang="en-US" sz="2400" dirty="0"/>
              <a:t>Use certified weed-free hay</a:t>
            </a:r>
          </a:p>
          <a:p>
            <a:pPr marL="457200" indent="-457200" defTabSz="3179816">
              <a:spcBef>
                <a:spcPct val="50000"/>
              </a:spcBef>
              <a:buFont typeface="Arial" panose="020B0604020202020204" pitchFamily="34" charset="0"/>
              <a:buChar char="•"/>
            </a:pPr>
            <a:r>
              <a:rPr lang="en-US" sz="2400" dirty="0"/>
              <a:t>When hiking, stay on the trail (if you go off the trail, it may be hard to detect any plants you introduce)</a:t>
            </a:r>
          </a:p>
          <a:p>
            <a:pPr marL="42180" indent="-42180" defTabSz="3179816">
              <a:spcBef>
                <a:spcPct val="50000"/>
              </a:spcBef>
            </a:pPr>
            <a:r>
              <a:rPr lang="en-US" sz="3500" b="1" dirty="0">
                <a:solidFill>
                  <a:srgbClr val="87212E"/>
                </a:solidFill>
                <a:latin typeface="Arial"/>
                <a:cs typeface="Arial"/>
              </a:rPr>
              <a:t>Early detection and reporting</a:t>
            </a:r>
          </a:p>
          <a:p>
            <a:pPr marL="342900" indent="-342900" defTabSz="3179816">
              <a:spcBef>
                <a:spcPts val="1029"/>
              </a:spcBef>
              <a:buFont typeface="Arial" panose="020B0604020202020204" pitchFamily="34" charset="0"/>
              <a:buChar char="•"/>
            </a:pPr>
            <a:r>
              <a:rPr lang="en-US" sz="2400" dirty="0"/>
              <a:t>Directed surveys conducted specifically to find invasive species</a:t>
            </a:r>
          </a:p>
          <a:p>
            <a:pPr marL="342900" indent="-342900" defTabSz="3179816">
              <a:spcBef>
                <a:spcPts val="1029"/>
              </a:spcBef>
              <a:buFont typeface="Arial" panose="020B0604020202020204" pitchFamily="34" charset="0"/>
              <a:buChar char="•"/>
            </a:pPr>
            <a:r>
              <a:rPr lang="en-US" sz="2400" dirty="0"/>
              <a:t>Educate people so they can detect spotted knapweed and provide options for reporting infestations (e.g., online reporting)</a:t>
            </a:r>
          </a:p>
          <a:p>
            <a:pPr marL="42180" indent="-42180" defTabSz="3179816">
              <a:spcBef>
                <a:spcPct val="50000"/>
              </a:spcBef>
            </a:pPr>
            <a:r>
              <a:rPr lang="en-US" sz="3500" b="1" dirty="0">
                <a:solidFill>
                  <a:srgbClr val="87212E"/>
                </a:solidFill>
                <a:latin typeface="Arial"/>
                <a:cs typeface="Arial"/>
              </a:rPr>
              <a:t>Remove knapweed</a:t>
            </a:r>
          </a:p>
          <a:p>
            <a:pPr marL="160555" lvl="1" defTabSz="3179816">
              <a:spcBef>
                <a:spcPts val="1029"/>
              </a:spcBef>
            </a:pPr>
            <a:endParaRPr lang="en-US" sz="3000" dirty="0">
              <a:latin typeface="Constantia"/>
              <a:cs typeface="Constantia"/>
            </a:endParaRPr>
          </a:p>
        </p:txBody>
      </p:sp>
      <p:sp>
        <p:nvSpPr>
          <p:cNvPr id="15" name="Text Box 30"/>
          <p:cNvSpPr txBox="1">
            <a:spLocks noChangeArrowheads="1"/>
          </p:cNvSpPr>
          <p:nvPr/>
        </p:nvSpPr>
        <p:spPr bwMode="auto">
          <a:xfrm>
            <a:off x="9697192" y="24691136"/>
            <a:ext cx="8151913" cy="2625453"/>
          </a:xfrm>
          <a:prstGeom prst="rect">
            <a:avLst/>
          </a:prstGeom>
          <a:noFill/>
          <a:ln w="9525">
            <a:noFill/>
            <a:miter lim="800000"/>
            <a:headEnd/>
            <a:tailEnd/>
          </a:ln>
        </p:spPr>
        <p:txBody>
          <a:bodyPr wrap="square" lIns="382289" tIns="385631" rIns="382289" bIns="385631">
            <a:spAutoFit/>
          </a:bodyPr>
          <a:lstStyle/>
          <a:p>
            <a:pPr defTabSz="3824760">
              <a:spcBef>
                <a:spcPct val="30000"/>
              </a:spcBef>
            </a:pPr>
            <a:r>
              <a:rPr lang="en-US" sz="2400" dirty="0">
                <a:latin typeface="Times New Roman" panose="02020603050405020304" pitchFamily="18" charset="0"/>
                <a:cs typeface="Times New Roman" panose="02020603050405020304" pitchFamily="18" charset="0"/>
              </a:rPr>
              <a:t>Research indicates a systematic approach that combines multiple control methods is most effective. Suggested approaches for sustainable control combine cultural and biological methods (with both root feeders and seed predators).</a:t>
            </a:r>
            <a:endParaRPr lang="en-US" sz="3100" dirty="0"/>
          </a:p>
        </p:txBody>
      </p:sp>
      <p:sp>
        <p:nvSpPr>
          <p:cNvPr id="16" name="Text Box 23"/>
          <p:cNvSpPr txBox="1">
            <a:spLocks noChangeArrowheads="1"/>
          </p:cNvSpPr>
          <p:nvPr/>
        </p:nvSpPr>
        <p:spPr bwMode="auto">
          <a:xfrm>
            <a:off x="18686947" y="6626164"/>
            <a:ext cx="8190398" cy="20147054"/>
          </a:xfrm>
          <a:prstGeom prst="rect">
            <a:avLst/>
          </a:prstGeom>
          <a:noFill/>
          <a:ln w="9525">
            <a:noFill/>
            <a:miter lim="800000"/>
            <a:headEnd/>
            <a:tailEnd/>
          </a:ln>
        </p:spPr>
        <p:txBody>
          <a:bodyPr wrap="square" lIns="182880" tIns="0" rIns="182880" bIns="109728">
            <a:spAutoFit/>
          </a:bodyPr>
          <a:lstStyle/>
          <a:p>
            <a:pPr marL="42180" indent="-42180" defTabSz="3179816">
              <a:spcBef>
                <a:spcPct val="50000"/>
              </a:spcBef>
            </a:pPr>
            <a:r>
              <a:rPr lang="en-US" sz="3500" b="1" dirty="0">
                <a:solidFill>
                  <a:srgbClr val="87212E"/>
                </a:solidFill>
                <a:latin typeface="Arial"/>
                <a:cs typeface="Arial"/>
              </a:rPr>
              <a:t>What themes apply to addressing this issue?</a:t>
            </a:r>
          </a:p>
          <a:p>
            <a:pPr marL="514350" indent="-514350" defTabSz="3179816">
              <a:spcBef>
                <a:spcPct val="50000"/>
              </a:spcBef>
              <a:buFont typeface="Arial" panose="020B0604020202020204" pitchFamily="34" charset="0"/>
              <a:buChar char="•"/>
            </a:pPr>
            <a:r>
              <a:rPr lang="en-US" sz="3200" b="1" dirty="0"/>
              <a:t>A resource transition to reduced consumption of nature’s “capital” and reliance on nature’s income or interest </a:t>
            </a:r>
          </a:p>
          <a:p>
            <a:pPr marL="906214" lvl="1" indent="-514350" defTabSz="3179816">
              <a:spcBef>
                <a:spcPct val="50000"/>
              </a:spcBef>
              <a:buFont typeface="Arial" panose="020B0604020202020204" pitchFamily="34" charset="0"/>
              <a:buChar char="•"/>
            </a:pPr>
            <a:r>
              <a:rPr lang="en-US" sz="3200" dirty="0"/>
              <a:t>Reduced consumption of crops (since the plant lives in cropland)</a:t>
            </a:r>
          </a:p>
          <a:p>
            <a:pPr marL="514350" indent="-514350" defTabSz="3179816">
              <a:spcBef>
                <a:spcPct val="50000"/>
              </a:spcBef>
              <a:buFont typeface="Arial" panose="020B0604020202020204" pitchFamily="34" charset="0"/>
              <a:buChar char="•"/>
            </a:pPr>
            <a:r>
              <a:rPr lang="en-US" sz="3200" b="1" dirty="0"/>
              <a:t>A technology transition to use technologies that reduce or eliminate pollution and waste.</a:t>
            </a:r>
          </a:p>
          <a:p>
            <a:pPr marL="906214" lvl="1" indent="-514350" defTabSz="3179816">
              <a:spcBef>
                <a:spcPct val="50000"/>
              </a:spcBef>
              <a:buFont typeface="Arial" panose="020B0604020202020204" pitchFamily="34" charset="0"/>
              <a:buChar char="•"/>
            </a:pPr>
            <a:r>
              <a:rPr lang="en-US" sz="3200" dirty="0"/>
              <a:t>Transition away from herbicides (which are pollutants) and towards other management tools (e.g., cultural and biological)</a:t>
            </a:r>
          </a:p>
          <a:p>
            <a:pPr marL="514350" indent="-514350" defTabSz="3179816">
              <a:spcBef>
                <a:spcPct val="50000"/>
              </a:spcBef>
              <a:buFont typeface="Arial" panose="020B0604020202020204" pitchFamily="34" charset="0"/>
              <a:buChar char="•"/>
            </a:pPr>
            <a:r>
              <a:rPr lang="en-US" sz="3200" b="1" dirty="0"/>
              <a:t>An economic transition to a) a perspective where meetings our needs is the primary goal, as opposed to increasing economic output to meet our wants b) “honest” markets that factor in pollution, environmental degradation, and resource destruction as negatives rather than positives</a:t>
            </a:r>
          </a:p>
          <a:p>
            <a:pPr marL="906214" lvl="1" indent="-514350" defTabSz="3179816">
              <a:spcBef>
                <a:spcPct val="50000"/>
              </a:spcBef>
              <a:buFont typeface="Arial" panose="020B0604020202020204" pitchFamily="34" charset="0"/>
              <a:buChar char="•"/>
            </a:pPr>
            <a:r>
              <a:rPr lang="en-US" sz="3200" dirty="0"/>
              <a:t>Meeting our needs rather than our wants: give up some wants (don’t consider nature as something to just explore however you want; take precautions like cleaning gear)</a:t>
            </a:r>
          </a:p>
          <a:p>
            <a:pPr marL="906214" lvl="1" indent="-514350" defTabSz="3179816">
              <a:spcBef>
                <a:spcPct val="50000"/>
              </a:spcBef>
              <a:buFont typeface="Arial" panose="020B0604020202020204" pitchFamily="34" charset="0"/>
              <a:buChar char="•"/>
            </a:pPr>
            <a:r>
              <a:rPr lang="en-US" sz="3200" dirty="0"/>
              <a:t>“Honest” markets that factor in habitat destruction and disturbances as negative (reduce the factors that create habitats that the plant can easily invade)</a:t>
            </a:r>
          </a:p>
          <a:p>
            <a:pPr marL="906214" lvl="1" indent="-514350" defTabSz="3179816">
              <a:spcBef>
                <a:spcPct val="50000"/>
              </a:spcBef>
              <a:buFont typeface="Arial" panose="020B0604020202020204" pitchFamily="34" charset="0"/>
              <a:buChar char="•"/>
            </a:pPr>
            <a:r>
              <a:rPr lang="en-US" sz="3200" dirty="0"/>
              <a:t>“Honest” markets that factor in habitat destruction as negative will accept the additional cost of measures like not grazing livestock at certain times and using weed-free hay</a:t>
            </a:r>
          </a:p>
        </p:txBody>
      </p:sp>
      <p:sp>
        <p:nvSpPr>
          <p:cNvPr id="17" name="Text Box 10"/>
          <p:cNvSpPr txBox="1">
            <a:spLocks noChangeArrowheads="1"/>
          </p:cNvSpPr>
          <p:nvPr/>
        </p:nvSpPr>
        <p:spPr bwMode="auto">
          <a:xfrm>
            <a:off x="27754676" y="13491877"/>
            <a:ext cx="8190398" cy="15495011"/>
          </a:xfrm>
          <a:prstGeom prst="rect">
            <a:avLst/>
          </a:prstGeom>
          <a:noFill/>
          <a:ln w="9525">
            <a:noFill/>
            <a:miter lim="800000"/>
            <a:headEnd/>
            <a:tailEnd/>
          </a:ln>
        </p:spPr>
        <p:txBody>
          <a:bodyPr wrap="square" lIns="182880" tIns="109728" rIns="182880" bIns="109728">
            <a:spAutoFit/>
          </a:bodyPr>
          <a:lstStyle/>
          <a:p>
            <a:pPr defTabSz="3824760">
              <a:spcBef>
                <a:spcPts val="900"/>
              </a:spcBef>
            </a:pPr>
            <a:r>
              <a:rPr lang="en-US" dirty="0"/>
              <a:t>Graziano. (2010). </a:t>
            </a:r>
            <a:r>
              <a:rPr lang="en-US" i="1" dirty="0"/>
              <a:t>Spotted Knapweed, Centaurea </a:t>
            </a:r>
            <a:r>
              <a:rPr lang="en-US" i="1" dirty="0" err="1"/>
              <a:t>stoebe</a:t>
            </a:r>
            <a:r>
              <a:rPr lang="en-US" i="1" dirty="0"/>
              <a:t>, Early Detection and Rapid Response in Alaska</a:t>
            </a:r>
            <a:r>
              <a:rPr lang="en-US" dirty="0"/>
              <a:t>. </a:t>
            </a:r>
            <a:r>
              <a:rPr lang="en-US" dirty="0">
                <a:hlinkClick r:id="rId2"/>
              </a:rPr>
              <a:t>http://dnr.alaska.gov/ag/akpmc/pdf/Spotted-knapweed-final-report-2010.pdf</a:t>
            </a:r>
            <a:r>
              <a:rPr lang="en-US" dirty="0"/>
              <a:t> </a:t>
            </a:r>
          </a:p>
          <a:p>
            <a:pPr defTabSz="3824760">
              <a:spcBef>
                <a:spcPts val="900"/>
              </a:spcBef>
            </a:pPr>
            <a:r>
              <a:rPr lang="en-US" dirty="0" err="1"/>
              <a:t>Knochel</a:t>
            </a:r>
            <a:r>
              <a:rPr lang="en-US" dirty="0"/>
              <a:t> D.G., </a:t>
            </a:r>
            <a:r>
              <a:rPr lang="en-US" dirty="0" err="1"/>
              <a:t>Seastedt</a:t>
            </a:r>
            <a:r>
              <a:rPr lang="en-US" dirty="0"/>
              <a:t> T.R. (2009) Sustainable Control of Spotted Knapweed (</a:t>
            </a:r>
            <a:r>
              <a:rPr lang="en-US" i="1" dirty="0"/>
              <a:t>Centaurea </a:t>
            </a:r>
            <a:r>
              <a:rPr lang="en-US" i="1" dirty="0" err="1"/>
              <a:t>stoebe</a:t>
            </a:r>
            <a:r>
              <a:rPr lang="en-US" dirty="0"/>
              <a:t>). In: </a:t>
            </a:r>
            <a:r>
              <a:rPr lang="en-US" dirty="0" err="1"/>
              <a:t>Inderjit</a:t>
            </a:r>
            <a:r>
              <a:rPr lang="en-US" dirty="0"/>
              <a:t> (eds) Management of Invasive Weeds. Invading Nature – Springer Series In Invasion Ecology, vol 5. Springer, Dordrecht. </a:t>
            </a:r>
            <a:r>
              <a:rPr lang="en-US" dirty="0">
                <a:hlinkClick r:id="rId3"/>
              </a:rPr>
              <a:t>https://doi.org/10.1007/978-1-4020-9202-2_11</a:t>
            </a:r>
            <a:r>
              <a:rPr lang="en-US" dirty="0"/>
              <a:t> </a:t>
            </a:r>
          </a:p>
          <a:p>
            <a:pPr defTabSz="3824760">
              <a:spcBef>
                <a:spcPts val="900"/>
              </a:spcBef>
            </a:pPr>
            <a:r>
              <a:rPr lang="en-US" dirty="0" err="1"/>
              <a:t>Knochel</a:t>
            </a:r>
            <a:r>
              <a:rPr lang="en-US" dirty="0"/>
              <a:t>, D.G., Flagg, C. &amp; </a:t>
            </a:r>
            <a:r>
              <a:rPr lang="en-US" dirty="0" err="1"/>
              <a:t>Seastedt</a:t>
            </a:r>
            <a:r>
              <a:rPr lang="en-US" dirty="0"/>
              <a:t>, T.R. Effects of plant competition, seed predation, and nutrient limitation on seedling survivorship of spotted knapweed (</a:t>
            </a:r>
            <a:r>
              <a:rPr lang="en-US" i="1" dirty="0"/>
              <a:t>Centaurea </a:t>
            </a:r>
            <a:r>
              <a:rPr lang="en-US" i="1" dirty="0" err="1"/>
              <a:t>stoebe</a:t>
            </a:r>
            <a:r>
              <a:rPr lang="en-US" dirty="0"/>
              <a:t>). </a:t>
            </a:r>
            <a:r>
              <a:rPr lang="en-US" i="1" dirty="0"/>
              <a:t>Biol Invasions</a:t>
            </a:r>
            <a:r>
              <a:rPr lang="en-US" dirty="0"/>
              <a:t> </a:t>
            </a:r>
            <a:r>
              <a:rPr lang="en-US" b="1" dirty="0"/>
              <a:t>12, </a:t>
            </a:r>
            <a:r>
              <a:rPr lang="en-US" dirty="0"/>
              <a:t>3771–3784 (2010). </a:t>
            </a:r>
            <a:r>
              <a:rPr lang="en-US" dirty="0">
                <a:latin typeface="Times New Roman" panose="02020603050405020304" pitchFamily="18" charset="0"/>
                <a:cs typeface="Times New Roman" panose="02020603050405020304" pitchFamily="18" charset="0"/>
                <a:hlinkClick r:id="rId4"/>
              </a:rPr>
              <a:t>https://doi.org/10.1007/s10530-010-9769-9</a:t>
            </a:r>
            <a:r>
              <a:rPr lang="en-US" dirty="0">
                <a:latin typeface="Times New Roman" panose="02020603050405020304" pitchFamily="18" charset="0"/>
                <a:cs typeface="Times New Roman" panose="02020603050405020304" pitchFamily="18" charset="0"/>
              </a:rPr>
              <a:t> </a:t>
            </a:r>
          </a:p>
          <a:p>
            <a:pPr defTabSz="3824760">
              <a:spcBef>
                <a:spcPts val="900"/>
              </a:spcBef>
            </a:pPr>
            <a:r>
              <a:rPr lang="en-US" i="1" dirty="0"/>
              <a:t>Nonnative Species - Sleeping Bear Dunes</a:t>
            </a:r>
            <a:r>
              <a:rPr lang="en-US" dirty="0"/>
              <a:t>. (2015). National Park Service Michigan. </a:t>
            </a:r>
            <a:r>
              <a:rPr lang="en-US" dirty="0">
                <a:hlinkClick r:id="rId5"/>
              </a:rPr>
              <a:t>https://www.nps.gov/slbe/learn/nature/nonnativespecies.htm</a:t>
            </a:r>
            <a:r>
              <a:rPr lang="en-US" dirty="0"/>
              <a:t> </a:t>
            </a:r>
          </a:p>
          <a:p>
            <a:pPr defTabSz="3824760">
              <a:spcBef>
                <a:spcPts val="900"/>
              </a:spcBef>
            </a:pPr>
            <a:r>
              <a:rPr lang="en-US" i="1" dirty="0"/>
              <a:t>Spotted Knapweed</a:t>
            </a:r>
            <a:r>
              <a:rPr lang="en-US" dirty="0"/>
              <a:t>. (2010). </a:t>
            </a:r>
            <a:r>
              <a:rPr lang="en-US" dirty="0" err="1"/>
              <a:t>Invasive.Org</a:t>
            </a:r>
            <a:r>
              <a:rPr lang="en-US" dirty="0"/>
              <a:t>. </a:t>
            </a:r>
            <a:r>
              <a:rPr lang="en-US" dirty="0">
                <a:hlinkClick r:id="rId6"/>
              </a:rPr>
              <a:t>https://www.invasive.org/alien/pubs/midatlantic/cestm.htm</a:t>
            </a:r>
            <a:r>
              <a:rPr lang="en-US" dirty="0"/>
              <a:t> </a:t>
            </a:r>
          </a:p>
          <a:p>
            <a:pPr defTabSz="3824760">
              <a:spcBef>
                <a:spcPts val="900"/>
              </a:spcBef>
            </a:pPr>
            <a:r>
              <a:rPr lang="en-US" dirty="0"/>
              <a:t>Snyder, Shephard, &amp; Nielsen. (2007). </a:t>
            </a:r>
            <a:r>
              <a:rPr lang="en-US" i="1" dirty="0"/>
              <a:t>Spotted Knapweed</a:t>
            </a:r>
            <a:r>
              <a:rPr lang="en-US" dirty="0"/>
              <a:t>. USDA. </a:t>
            </a:r>
            <a:r>
              <a:rPr lang="en-US" dirty="0">
                <a:hlinkClick r:id="rId7"/>
              </a:rPr>
              <a:t>https://www.fs.usda.gov/Internet/FSE_DOCUMENTS/fseprd529919.pdf</a:t>
            </a:r>
            <a:r>
              <a:rPr lang="en-US" dirty="0"/>
              <a:t> </a:t>
            </a:r>
            <a:endParaRPr lang="en-US" dirty="0">
              <a:latin typeface="Times New Roman" panose="02020603050405020304" pitchFamily="18" charset="0"/>
              <a:cs typeface="Times New Roman" panose="02020603050405020304" pitchFamily="18" charset="0"/>
            </a:endParaRPr>
          </a:p>
          <a:p>
            <a:pPr defTabSz="3824760">
              <a:spcBef>
                <a:spcPts val="900"/>
              </a:spcBef>
            </a:pPr>
            <a:r>
              <a:rPr lang="en-US" i="1" dirty="0"/>
              <a:t>Spotted Knapweed (Centaurea </a:t>
            </a:r>
            <a:r>
              <a:rPr lang="en-US" i="1" dirty="0" err="1"/>
              <a:t>stoebe</a:t>
            </a:r>
            <a:r>
              <a:rPr lang="en-US" i="1" dirty="0"/>
              <a:t>)</a:t>
            </a:r>
            <a:r>
              <a:rPr lang="en-US" dirty="0"/>
              <a:t>. (2018). National Park Service </a:t>
            </a:r>
            <a:r>
              <a:rPr lang="en-US" dirty="0" err="1"/>
              <a:t>Missippi</a:t>
            </a:r>
            <a:r>
              <a:rPr lang="en-US" dirty="0"/>
              <a:t>. </a:t>
            </a:r>
            <a:r>
              <a:rPr lang="en-US" dirty="0">
                <a:hlinkClick r:id="rId8"/>
              </a:rPr>
              <a:t>https://www.nps.gov/miss/learn/nature/prairestexotspotl.htm</a:t>
            </a:r>
            <a:r>
              <a:rPr lang="en-US" dirty="0"/>
              <a:t> </a:t>
            </a:r>
          </a:p>
          <a:p>
            <a:pPr defTabSz="3824760">
              <a:spcBef>
                <a:spcPts val="900"/>
              </a:spcBef>
            </a:pPr>
            <a:r>
              <a:rPr lang="en-US" dirty="0"/>
              <a:t>Winston, </a:t>
            </a:r>
            <a:r>
              <a:rPr lang="en-US" dirty="0" err="1"/>
              <a:t>Schwarzländer</a:t>
            </a:r>
            <a:r>
              <a:rPr lang="en-US" dirty="0"/>
              <a:t>, Randall, &amp; Reardon. (2011). </a:t>
            </a:r>
            <a:r>
              <a:rPr lang="en-US" i="1" dirty="0"/>
              <a:t>Biology and Biological Control of Knapweeds</a:t>
            </a:r>
            <a:r>
              <a:rPr lang="en-US" dirty="0"/>
              <a:t>. USDA. </a:t>
            </a:r>
            <a:r>
              <a:rPr lang="en-US" dirty="0">
                <a:hlinkClick r:id="rId9"/>
              </a:rPr>
              <a:t>https://bugwoodcloud.org/resource/pdf/KnapweedBiocontrol.pdf</a:t>
            </a:r>
            <a:r>
              <a:rPr lang="en-US" dirty="0"/>
              <a:t> </a:t>
            </a:r>
          </a:p>
          <a:p>
            <a:pPr defTabSz="3824760">
              <a:spcBef>
                <a:spcPts val="900"/>
              </a:spcBef>
            </a:pPr>
            <a:r>
              <a:rPr lang="en-US" i="1" dirty="0"/>
              <a:t>Weed Seed: Centaurea </a:t>
            </a:r>
            <a:r>
              <a:rPr lang="en-US" i="1" dirty="0" err="1"/>
              <a:t>stoebe</a:t>
            </a:r>
            <a:r>
              <a:rPr lang="en-US" i="1" dirty="0"/>
              <a:t> (Spotted knapweed)</a:t>
            </a:r>
            <a:r>
              <a:rPr lang="en-US" dirty="0"/>
              <a:t>. (2017). Government of Canada. </a:t>
            </a:r>
            <a:r>
              <a:rPr lang="en-US" dirty="0">
                <a:hlinkClick r:id="rId10"/>
              </a:rPr>
              <a:t>https://www.inspection.gc.ca/plant-health/seeds/seed-testing-and-grading/seeds-identification/centaurea-stoebe/eng/1476276329541/1476276330024</a:t>
            </a:r>
            <a:r>
              <a:rPr lang="en-US" dirty="0"/>
              <a:t> </a:t>
            </a:r>
          </a:p>
        </p:txBody>
      </p:sp>
      <p:sp>
        <p:nvSpPr>
          <p:cNvPr id="21" name="Rectangle 20"/>
          <p:cNvSpPr/>
          <p:nvPr/>
        </p:nvSpPr>
        <p:spPr>
          <a:xfrm>
            <a:off x="27957675" y="10672744"/>
            <a:ext cx="7804783" cy="631295"/>
          </a:xfrm>
          <a:prstGeom prst="rect">
            <a:avLst/>
          </a:prstGeom>
        </p:spPr>
        <p:txBody>
          <a:bodyPr wrap="square" lIns="76551" tIns="38275" rIns="76551" bIns="38275">
            <a:spAutoFit/>
          </a:bodyPr>
          <a:lstStyle/>
          <a:p>
            <a:r>
              <a:rPr lang="en-US" sz="1800" i="1" dirty="0">
                <a:latin typeface="Constantia"/>
                <a:cs typeface="Constantia"/>
              </a:rPr>
              <a:t>Spotted Knapweed (Centaurea </a:t>
            </a:r>
            <a:r>
              <a:rPr lang="en-US" sz="1800" i="1" dirty="0" err="1">
                <a:latin typeface="Constantia"/>
                <a:cs typeface="Constantia"/>
              </a:rPr>
              <a:t>Stoebe</a:t>
            </a:r>
            <a:r>
              <a:rPr lang="en-US" sz="1800" i="1" dirty="0">
                <a:latin typeface="Constantia"/>
                <a:cs typeface="Constantia"/>
              </a:rPr>
              <a:t>) </a:t>
            </a:r>
            <a:r>
              <a:rPr lang="en-US" sz="1800" i="1" dirty="0">
                <a:latin typeface="Constantia"/>
                <a:cs typeface="Constantia"/>
                <a:hlinkClick r:id="rId11"/>
              </a:rPr>
              <a:t>https://www.flickr.com/photos/plant_diversity/3768271870/in/photostream/</a:t>
            </a:r>
            <a:r>
              <a:rPr lang="en-US" sz="1800" i="1" dirty="0">
                <a:latin typeface="Constantia"/>
                <a:cs typeface="Constantia"/>
              </a:rPr>
              <a:t> </a:t>
            </a:r>
          </a:p>
        </p:txBody>
      </p:sp>
      <p:graphicFrame>
        <p:nvGraphicFramePr>
          <p:cNvPr id="22" name="Content Placeholder 4"/>
          <p:cNvGraphicFramePr>
            <a:graphicFrameLocks/>
          </p:cNvGraphicFramePr>
          <p:nvPr>
            <p:extLst>
              <p:ext uri="{D42A27DB-BD31-4B8C-83A1-F6EECF244321}">
                <p14:modId xmlns:p14="http://schemas.microsoft.com/office/powerpoint/2010/main" val="3466339605"/>
              </p:ext>
            </p:extLst>
          </p:nvPr>
        </p:nvGraphicFramePr>
        <p:xfrm>
          <a:off x="9877047" y="15621556"/>
          <a:ext cx="7792205" cy="9069580"/>
        </p:xfrm>
        <a:graphic>
          <a:graphicData uri="http://schemas.openxmlformats.org/drawingml/2006/table">
            <a:tbl>
              <a:tblPr/>
              <a:tblGrid>
                <a:gridCol w="1279532">
                  <a:extLst>
                    <a:ext uri="{9D8B030D-6E8A-4147-A177-3AD203B41FA5}">
                      <a16:colId xmlns:a16="http://schemas.microsoft.com/office/drawing/2014/main" val="20000"/>
                    </a:ext>
                  </a:extLst>
                </a:gridCol>
                <a:gridCol w="1492621">
                  <a:extLst>
                    <a:ext uri="{9D8B030D-6E8A-4147-A177-3AD203B41FA5}">
                      <a16:colId xmlns:a16="http://schemas.microsoft.com/office/drawing/2014/main" val="20001"/>
                    </a:ext>
                  </a:extLst>
                </a:gridCol>
                <a:gridCol w="2603158">
                  <a:extLst>
                    <a:ext uri="{9D8B030D-6E8A-4147-A177-3AD203B41FA5}">
                      <a16:colId xmlns:a16="http://schemas.microsoft.com/office/drawing/2014/main" val="20002"/>
                    </a:ext>
                  </a:extLst>
                </a:gridCol>
                <a:gridCol w="2416894">
                  <a:extLst>
                    <a:ext uri="{9D8B030D-6E8A-4147-A177-3AD203B41FA5}">
                      <a16:colId xmlns:a16="http://schemas.microsoft.com/office/drawing/2014/main" val="3571270206"/>
                    </a:ext>
                  </a:extLst>
                </a:gridCol>
              </a:tblGrid>
              <a:tr h="3578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pitchFamily="22" charset="0"/>
                        </a:rPr>
                        <a:t>Method</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7212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pitchFamily="22" charset="0"/>
                        </a:rPr>
                        <a:t>Description</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7212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pitchFamily="22" charset="0"/>
                        </a:rPr>
                        <a:t>Nontarget Effects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7212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pitchFamily="22" charset="0"/>
                        </a:rPr>
                        <a:t>Comments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7212E"/>
                    </a:solidFill>
                  </a:tcPr>
                </a:tc>
                <a:extLst>
                  <a:ext uri="{0D108BD9-81ED-4DB2-BD59-A6C34878D82A}">
                    <a16:rowId xmlns:a16="http://schemas.microsoft.com/office/drawing/2014/main" val="10000"/>
                  </a:ext>
                </a:extLst>
              </a:tr>
              <a:tr h="14914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Manual</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Pull out by hand, then incinerate or take to waste collection facility</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Minimal</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Must be timed so seeds are not spread in the process. Be sure to remove the entire plant. Good for small infestations.</a:t>
                      </a:r>
                      <a:endParaRPr lang="en-US" sz="18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extLst>
                  <a:ext uri="{0D108BD9-81ED-4DB2-BD59-A6C34878D82A}">
                    <a16:rowId xmlns:a16="http://schemas.microsoft.com/office/drawing/2014/main" val="10001"/>
                  </a:ext>
                </a:extLst>
              </a:tr>
              <a:tr h="11405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Herbicides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Spray chemicals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Reduces native plant diversity (thus reducing competition for knapweed)</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Effect is temporary, so must be reapplied periodically. Best when combined with cultural methods.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extLst>
                  <a:ext uri="{0D108BD9-81ED-4DB2-BD59-A6C34878D82A}">
                    <a16:rowId xmlns:a16="http://schemas.microsoft.com/office/drawing/2014/main" val="10002"/>
                  </a:ext>
                </a:extLst>
              </a:tr>
              <a:tr h="11405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Mechanical</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Mowing, fire</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Disturbance (great environment for knapweed to return), can kill native plants and animals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Knapweed can adapt to mowing (grow horizontally so the blades don’t reach)</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EC"/>
                    </a:solidFill>
                  </a:tcPr>
                </a:tc>
                <a:extLst>
                  <a:ext uri="{0D108BD9-81ED-4DB2-BD59-A6C34878D82A}">
                    <a16:rowId xmlns:a16="http://schemas.microsoft.com/office/drawing/2014/main" val="10003"/>
                  </a:ext>
                </a:extLst>
              </a:tr>
              <a:tr h="7895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Cultural</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Introduce competing plants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May disrupt food web</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Knapweed can outcompete other plants. Best when combined with other methods.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E"/>
                    </a:solidFill>
                  </a:tcPr>
                </a:tc>
                <a:extLst>
                  <a:ext uri="{0D108BD9-81ED-4DB2-BD59-A6C34878D82A}">
                    <a16:rowId xmlns:a16="http://schemas.microsoft.com/office/drawing/2014/main" val="10004"/>
                  </a:ext>
                </a:extLst>
              </a:tr>
              <a:tr h="7895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Biological</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F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Introduce root feeders and/or seed predators</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F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May disrupt food web. Grazing can disturb soil. </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F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take a long time to take effect. Herbivores can stimulate the competitive abilities of the plant (this effect is most noticeable when only one species is used).</a:t>
                      </a:r>
                    </a:p>
                  </a:txBody>
                  <a:tcPr marL="82809" marR="82809" marT="43866" marB="43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FEC"/>
                    </a:solidFill>
                  </a:tcPr>
                </a:tc>
                <a:extLst>
                  <a:ext uri="{0D108BD9-81ED-4DB2-BD59-A6C34878D82A}">
                    <a16:rowId xmlns:a16="http://schemas.microsoft.com/office/drawing/2014/main" val="1862492721"/>
                  </a:ext>
                </a:extLst>
              </a:tr>
            </a:tbl>
          </a:graphicData>
        </a:graphic>
      </p:graphicFrame>
      <p:sp>
        <p:nvSpPr>
          <p:cNvPr id="6" name="TextBox 5"/>
          <p:cNvSpPr txBox="1"/>
          <p:nvPr/>
        </p:nvSpPr>
        <p:spPr>
          <a:xfrm>
            <a:off x="312393" y="21063062"/>
            <a:ext cx="8555567" cy="1472357"/>
          </a:xfrm>
          <a:prstGeom prst="rect">
            <a:avLst/>
          </a:prstGeom>
          <a:solidFill>
            <a:srgbClr val="87212E"/>
          </a:solidFill>
          <a:ln>
            <a:noFill/>
          </a:ln>
        </p:spPr>
        <p:style>
          <a:lnRef idx="1">
            <a:schemeClr val="accent4"/>
          </a:lnRef>
          <a:fillRef idx="3">
            <a:schemeClr val="accent4"/>
          </a:fillRef>
          <a:effectRef idx="2">
            <a:schemeClr val="accent4"/>
          </a:effectRef>
          <a:fontRef idx="minor">
            <a:schemeClr val="lt1"/>
          </a:fontRef>
        </p:style>
        <p:txBody>
          <a:bodyPr wrap="square" lIns="229653" tIns="229653" rIns="229653" bIns="229653" rtlCol="0" anchor="ctr" anchorCtr="0">
            <a:normAutofit fontScale="92500" lnSpcReduction="20000"/>
          </a:bodyPr>
          <a:lstStyle/>
          <a:p>
            <a:pPr algn="ctr">
              <a:spcAft>
                <a:spcPts val="0"/>
              </a:spcAft>
            </a:pPr>
            <a:r>
              <a:rPr lang="en-US" sz="4000" b="1" dirty="0">
                <a:latin typeface="Arial"/>
                <a:cs typeface="Arial"/>
              </a:rPr>
              <a:t>How is spotted knapweed introduced?</a:t>
            </a:r>
          </a:p>
        </p:txBody>
      </p:sp>
      <p:sp>
        <p:nvSpPr>
          <p:cNvPr id="25" name="Rectangle 24"/>
          <p:cNvSpPr/>
          <p:nvPr/>
        </p:nvSpPr>
        <p:spPr bwMode="auto">
          <a:xfrm>
            <a:off x="434964" y="360123"/>
            <a:ext cx="35709248" cy="3860940"/>
          </a:xfrm>
          <a:prstGeom prst="rect">
            <a:avLst/>
          </a:prstGeom>
          <a:solidFill>
            <a:srgbClr val="87212E"/>
          </a:solidFill>
          <a:ln w="9525" cap="flat" cmpd="sng" algn="ctr">
            <a:noFill/>
            <a:prstDash val="solid"/>
            <a:round/>
            <a:headEnd type="none" w="med" len="med"/>
            <a:tailEnd type="none" w="med" len="med"/>
          </a:ln>
          <a:effectLst/>
        </p:spPr>
        <p:txBody>
          <a:bodyPr vert="horz" wrap="square" lIns="76551" tIns="38275" rIns="76551" bIns="38275" numCol="1" rtlCol="0" anchor="t" anchorCtr="0" compatLnSpc="1">
            <a:prstTxWarp prst="textNoShape">
              <a:avLst/>
            </a:prstTxWarp>
          </a:bodyPr>
          <a:lstStyle/>
          <a:p>
            <a:pPr marL="0" marR="0" indent="0" algn="l" defTabSz="921004"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Times New Roman" pitchFamily="27" charset="0"/>
            </a:endParaRPr>
          </a:p>
        </p:txBody>
      </p:sp>
      <p:sp>
        <p:nvSpPr>
          <p:cNvPr id="4" name="TextBox 3"/>
          <p:cNvSpPr txBox="1"/>
          <p:nvPr/>
        </p:nvSpPr>
        <p:spPr>
          <a:xfrm>
            <a:off x="725732" y="538749"/>
            <a:ext cx="29792368" cy="3561608"/>
          </a:xfrm>
          <a:prstGeom prst="rect">
            <a:avLst/>
          </a:prstGeom>
          <a:noFill/>
        </p:spPr>
        <p:txBody>
          <a:bodyPr wrap="square" lIns="76551" tIns="38275" rIns="76551" bIns="38275" rtlCol="0" anchor="ctr" anchorCtr="0">
            <a:noAutofit/>
          </a:bodyPr>
          <a:lstStyle/>
          <a:p>
            <a:pPr>
              <a:spcAft>
                <a:spcPts val="418"/>
              </a:spcAft>
            </a:pPr>
            <a:r>
              <a:rPr lang="en-US" sz="8000" b="1" dirty="0">
                <a:solidFill>
                  <a:schemeClr val="bg1"/>
                </a:solidFill>
                <a:latin typeface="Arial"/>
                <a:cs typeface="Arial"/>
              </a:rPr>
              <a:t>Invasive Species: Spotted knapweed</a:t>
            </a:r>
          </a:p>
          <a:p>
            <a:r>
              <a:rPr lang="en-US" sz="4000" b="1" dirty="0">
                <a:solidFill>
                  <a:schemeClr val="bg1"/>
                </a:solidFill>
                <a:latin typeface="Arial"/>
                <a:cs typeface="Arial"/>
              </a:rPr>
              <a:t>Catherine DeJager, Calvin University, Grand Rapids, Michigan </a:t>
            </a:r>
          </a:p>
        </p:txBody>
      </p:sp>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826960" y="1053598"/>
            <a:ext cx="2470156" cy="2531910"/>
          </a:xfrm>
          <a:prstGeom prst="rect">
            <a:avLst/>
          </a:prstGeom>
        </p:spPr>
      </p:pic>
      <p:pic>
        <p:nvPicPr>
          <p:cNvPr id="1026" name="Picture 2" descr="Centaurea maculosa | The flowering heads attract a diversity… | Flickr">
            <a:extLst>
              <a:ext uri="{FF2B5EF4-FFF2-40B4-BE49-F238E27FC236}">
                <a16:creationId xmlns:a16="http://schemas.microsoft.com/office/drawing/2014/main" id="{481BDFAA-3B5B-F849-82BC-E9E32659BB6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57675" y="4759117"/>
            <a:ext cx="7804782" cy="585358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54034D5-70D7-8146-9052-E15608BD79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4862" y="6626164"/>
            <a:ext cx="3228938" cy="258315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68715A5A-200C-4C4C-AA51-984C224818F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94011" y="6635961"/>
            <a:ext cx="4029552" cy="268636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a:extLst>
              <a:ext uri="{FF2B5EF4-FFF2-40B4-BE49-F238E27FC236}">
                <a16:creationId xmlns:a16="http://schemas.microsoft.com/office/drawing/2014/main" id="{77235C60-C419-A545-93A6-10984C23F60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94011" y="10231762"/>
            <a:ext cx="4029552" cy="2686368"/>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7B9245F0-936C-DB43-ABDA-9C046707D350}"/>
              </a:ext>
            </a:extLst>
          </p:cNvPr>
          <p:cNvSpPr/>
          <p:nvPr/>
        </p:nvSpPr>
        <p:spPr>
          <a:xfrm>
            <a:off x="609688" y="9206039"/>
            <a:ext cx="3228939" cy="1185293"/>
          </a:xfrm>
          <a:prstGeom prst="rect">
            <a:avLst/>
          </a:prstGeom>
        </p:spPr>
        <p:txBody>
          <a:bodyPr wrap="square" lIns="76551" tIns="38275" rIns="76551" bIns="38275">
            <a:spAutoFit/>
          </a:bodyPr>
          <a:lstStyle/>
          <a:p>
            <a:r>
              <a:rPr lang="en-US" sz="1800" i="1" dirty="0">
                <a:latin typeface="Constantia"/>
                <a:cs typeface="Constantia"/>
              </a:rPr>
              <a:t>Seeds germinate in spring and fall. Some seeds can germinate after 8 years or more.</a:t>
            </a:r>
          </a:p>
          <a:p>
            <a:r>
              <a:rPr lang="en-US" sz="1800" u="sng" dirty="0">
                <a:hlinkClick r:id="rId10"/>
              </a:rPr>
              <a:t>Weed Seed: Centaurea stoebe</a:t>
            </a:r>
            <a:endParaRPr lang="en-US" sz="1800" i="1" dirty="0">
              <a:latin typeface="Constantia"/>
              <a:cs typeface="Constantia"/>
            </a:endParaRPr>
          </a:p>
        </p:txBody>
      </p:sp>
      <p:sp>
        <p:nvSpPr>
          <p:cNvPr id="45" name="Rectangle 44">
            <a:extLst>
              <a:ext uri="{FF2B5EF4-FFF2-40B4-BE49-F238E27FC236}">
                <a16:creationId xmlns:a16="http://schemas.microsoft.com/office/drawing/2014/main" id="{6FA059BD-ECD1-B744-81F5-FCF1FD76EB54}"/>
              </a:ext>
            </a:extLst>
          </p:cNvPr>
          <p:cNvSpPr/>
          <p:nvPr/>
        </p:nvSpPr>
        <p:spPr>
          <a:xfrm>
            <a:off x="4602852" y="9304251"/>
            <a:ext cx="3959751" cy="908294"/>
          </a:xfrm>
          <a:prstGeom prst="rect">
            <a:avLst/>
          </a:prstGeom>
        </p:spPr>
        <p:txBody>
          <a:bodyPr wrap="square" lIns="76551" tIns="38275" rIns="76551" bIns="38275">
            <a:spAutoFit/>
          </a:bodyPr>
          <a:lstStyle/>
          <a:p>
            <a:r>
              <a:rPr lang="en-US" sz="1800" i="1" dirty="0">
                <a:latin typeface="Constantia" panose="02030602050306030303" pitchFamily="18" charset="0"/>
                <a:cs typeface="Constantia"/>
              </a:rPr>
              <a:t>Rosette grows in the 1st year in the fall.</a:t>
            </a:r>
          </a:p>
          <a:p>
            <a:r>
              <a:rPr lang="en-US" sz="1800" b="1" u="sng" dirty="0">
                <a:latin typeface="Constantia" panose="02030602050306030303" pitchFamily="18" charset="0"/>
                <a:hlinkClick r:id="rId17"/>
              </a:rPr>
              <a:t>Steve Dewey, Utah State University, Bugwood.org</a:t>
            </a:r>
            <a:endParaRPr lang="en-US" sz="1800" i="1" dirty="0">
              <a:latin typeface="Constantia" panose="02030602050306030303" pitchFamily="18" charset="0"/>
              <a:cs typeface="Constantia"/>
            </a:endParaRPr>
          </a:p>
        </p:txBody>
      </p:sp>
      <p:sp>
        <p:nvSpPr>
          <p:cNvPr id="46" name="Rectangle 45">
            <a:extLst>
              <a:ext uri="{FF2B5EF4-FFF2-40B4-BE49-F238E27FC236}">
                <a16:creationId xmlns:a16="http://schemas.microsoft.com/office/drawing/2014/main" id="{9993911E-6765-CB46-B8C6-82C292F74040}"/>
              </a:ext>
            </a:extLst>
          </p:cNvPr>
          <p:cNvSpPr/>
          <p:nvPr/>
        </p:nvSpPr>
        <p:spPr>
          <a:xfrm>
            <a:off x="554841" y="10639584"/>
            <a:ext cx="3984411" cy="2016290"/>
          </a:xfrm>
          <a:prstGeom prst="rect">
            <a:avLst/>
          </a:prstGeom>
        </p:spPr>
        <p:txBody>
          <a:bodyPr wrap="square" lIns="76551" tIns="38275" rIns="76551" bIns="38275">
            <a:spAutoFit/>
          </a:bodyPr>
          <a:lstStyle/>
          <a:p>
            <a:r>
              <a:rPr lang="en-US" sz="1800" i="1" dirty="0">
                <a:latin typeface="Constantia"/>
                <a:cs typeface="Constantia"/>
              </a:rPr>
              <a:t>Flowers from June-October. Forms between 1 and 10 </a:t>
            </a:r>
            <a:r>
              <a:rPr lang="en-US" sz="1800" i="1" dirty="0">
                <a:latin typeface="Constantia" panose="02030602050306030303" pitchFamily="18" charset="0"/>
                <a:cs typeface="Constantia"/>
              </a:rPr>
              <a:t>flowering stems per year. 5,000–40,000 seeds per meter squared of area. Plant may live up to 9 years. Plant reproduces by seed.</a:t>
            </a:r>
          </a:p>
          <a:p>
            <a:r>
              <a:rPr lang="en-US" sz="1800" b="1" dirty="0">
                <a:latin typeface="Constantia" panose="02030602050306030303" pitchFamily="18" charset="0"/>
                <a:hlinkClick r:id="rId18"/>
              </a:rPr>
              <a:t>Joseph M. DiTomaso, University of California - Davis, Bugwood.org</a:t>
            </a:r>
            <a:endParaRPr lang="en-US" sz="1800" i="1" dirty="0">
              <a:latin typeface="Constantia" panose="02030602050306030303" pitchFamily="18" charset="0"/>
              <a:cs typeface="Constantia"/>
            </a:endParaRPr>
          </a:p>
        </p:txBody>
      </p:sp>
      <p:cxnSp>
        <p:nvCxnSpPr>
          <p:cNvPr id="27" name="Straight Arrow Connector 26">
            <a:extLst>
              <a:ext uri="{FF2B5EF4-FFF2-40B4-BE49-F238E27FC236}">
                <a16:creationId xmlns:a16="http://schemas.microsoft.com/office/drawing/2014/main" id="{7970A3D5-D082-2445-97B8-B41BB177ACDC}"/>
              </a:ext>
            </a:extLst>
          </p:cNvPr>
          <p:cNvCxnSpPr>
            <a:stCxn id="39" idx="3"/>
          </p:cNvCxnSpPr>
          <p:nvPr/>
        </p:nvCxnSpPr>
        <p:spPr bwMode="auto">
          <a:xfrm>
            <a:off x="3793800" y="7917739"/>
            <a:ext cx="504253" cy="0"/>
          </a:xfrm>
          <a:prstGeom prst="straightConnector1">
            <a:avLst/>
          </a:prstGeom>
          <a:solidFill>
            <a:schemeClr val="accent1"/>
          </a:solidFill>
          <a:ln w="76200" cap="flat" cmpd="sng" algn="ctr">
            <a:solidFill>
              <a:schemeClr val="bg2"/>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0E775312-A0F2-6D4A-A9CC-58BAA483F255}"/>
              </a:ext>
            </a:extLst>
          </p:cNvPr>
          <p:cNvCxnSpPr>
            <a:cxnSpLocks/>
          </p:cNvCxnSpPr>
          <p:nvPr/>
        </p:nvCxnSpPr>
        <p:spPr bwMode="auto">
          <a:xfrm flipH="1">
            <a:off x="8562603" y="8091675"/>
            <a:ext cx="60960" cy="2136515"/>
          </a:xfrm>
          <a:prstGeom prst="straightConnector1">
            <a:avLst/>
          </a:prstGeom>
          <a:solidFill>
            <a:schemeClr val="accent1"/>
          </a:solidFill>
          <a:ln w="76200" cap="flat" cmpd="sng" algn="ctr">
            <a:solidFill>
              <a:schemeClr val="bg2"/>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F03DA740-EFDC-844C-A45C-9B969AF90D0E}"/>
              </a:ext>
            </a:extLst>
          </p:cNvPr>
          <p:cNvCxnSpPr>
            <a:stCxn id="43" idx="1"/>
            <a:endCxn id="39" idx="3"/>
          </p:cNvCxnSpPr>
          <p:nvPr/>
        </p:nvCxnSpPr>
        <p:spPr bwMode="auto">
          <a:xfrm flipH="1" flipV="1">
            <a:off x="3793800" y="7917739"/>
            <a:ext cx="800211" cy="3657207"/>
          </a:xfrm>
          <a:prstGeom prst="straightConnector1">
            <a:avLst/>
          </a:prstGeom>
          <a:solidFill>
            <a:schemeClr val="accent1"/>
          </a:solidFill>
          <a:ln w="76200" cap="flat" cmpd="sng" algn="ctr">
            <a:solidFill>
              <a:schemeClr val="bg2"/>
            </a:solidFill>
            <a:prstDash val="solid"/>
            <a:round/>
            <a:headEnd type="none" w="med" len="med"/>
            <a:tailEnd type="triangle"/>
          </a:ln>
          <a:effectLst/>
        </p:spPr>
      </p:cxnSp>
    </p:spTree>
  </p:cSld>
  <p:clrMapOvr>
    <a:masterClrMapping/>
  </p:clrMapOvr>
</p:sld>
</file>

<file path=ppt/theme/theme1.xml><?xml version="1.0" encoding="utf-8"?>
<a:theme xmlns:a="http://schemas.openxmlformats.org/drawingml/2006/main" name="Blank">
  <a:themeElements>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001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2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001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27" charset="0"/>
          </a:defRPr>
        </a:defPPr>
      </a:lstStyle>
    </a:lnDef>
  </a:objectDefaults>
  <a:extraClrSchemeLst>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3903</TotalTime>
  <Words>1210</Words>
  <Application>Microsoft Macintosh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Constantia</vt:lpstr>
      <vt:lpstr>Times New Roman</vt:lpstr>
      <vt:lpstr>Blank</vt:lpstr>
      <vt:lpstr>PowerPoint Presentation</vt:lpstr>
    </vt:vector>
  </TitlesOfParts>
  <Manager/>
  <Company>Calvin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32x40 science fair posters</dc:title>
  <dc:subject/>
  <dc:creator>Ellen Alderink</dc:creator>
  <cp:keywords/>
  <dc:description/>
  <cp:lastModifiedBy>Catherine DeJager</cp:lastModifiedBy>
  <cp:revision>121</cp:revision>
  <cp:lastPrinted>2002-12-02T18:20:07Z</cp:lastPrinted>
  <dcterms:created xsi:type="dcterms:W3CDTF">2011-04-04T18:01:39Z</dcterms:created>
  <dcterms:modified xsi:type="dcterms:W3CDTF">2020-10-06T18:42:52Z</dcterms:modified>
  <cp:category/>
</cp:coreProperties>
</file>