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Amatic SC"/>
      <p:regular r:id="rId38"/>
      <p:bold r:id="rId39"/>
    </p:embeddedFont>
    <p:embeddedFont>
      <p:font typeface="Source Code Pr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CodePro-regular.fntdata"/><Relationship Id="rId20" Type="http://schemas.openxmlformats.org/officeDocument/2006/relationships/slide" Target="slides/slide15.xml"/><Relationship Id="rId42" Type="http://schemas.openxmlformats.org/officeDocument/2006/relationships/font" Target="fonts/SourceCodePro-italic.fntdata"/><Relationship Id="rId41" Type="http://schemas.openxmlformats.org/officeDocument/2006/relationships/font" Target="fonts/SourceCodePr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SourceCodePr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AmaticSC-bold.fntdata"/><Relationship Id="rId16" Type="http://schemas.openxmlformats.org/officeDocument/2006/relationships/slide" Target="slides/slide11.xml"/><Relationship Id="rId38" Type="http://schemas.openxmlformats.org/officeDocument/2006/relationships/font" Target="fonts/AmaticSC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388e5b1d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388e5b1d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388e5b1d7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388e5b1d7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388e5b1d7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388e5b1d7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388e5b1d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388e5b1d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388e5b1d7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388e5b1d7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388e5b1d7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388e5b1d7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388e5b1d7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388e5b1d7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388e5b1d7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388e5b1d7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388e5b1d7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388e5b1d7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388e5b1d7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388e5b1d7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388e5b1d7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d388e5b1d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388e5b1d7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388e5b1d7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388e5b1d7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388e5b1d7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388e5b1d7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388e5b1d7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388e5b1d7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d388e5b1d7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388e5b1d7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d388e5b1d7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388e5b1d7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d388e5b1d7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388e5b1d7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388e5b1d7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388e5b1d7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d388e5b1d7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388e5b1d7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d388e5b1d7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d388e5b1d7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d388e5b1d7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388e5b1d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388e5b1d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d388e5b1d7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d388e5b1d7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388e5b1d7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d388e5b1d7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d388e5b1d7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d388e5b1d7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388e5b1d7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388e5b1d7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388e5b1d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388e5b1d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388e5b1d7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388e5b1d7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388e5b1d7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388e5b1d7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388e5b1d7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388e5b1d7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388e5b1d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388e5b1d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Reclaiming conversation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The power of talk in a digital age</a:t>
            </a:r>
            <a:endParaRPr sz="48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421850"/>
            <a:ext cx="8520600" cy="17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 by Sherry Turkle</a:t>
            </a:r>
            <a:endParaRPr/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by Catherine DeJager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Raise your hand if this applies to you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During a virtual meeting, class, or conversation you have used that a device to do something unrelated (e.g., browse the web, play games, use social media)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Raise your hand if this applies to you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have said “thank you” to what you knew was an AI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Close your eyes for this next question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Raise your hand if this applies to you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would have answered any of the previous questions differently if this was an </a:t>
            </a:r>
            <a:r>
              <a:rPr lang="en"/>
              <a:t>anonymous</a:t>
            </a:r>
            <a:r>
              <a:rPr lang="en"/>
              <a:t> virtual survey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most of our conversations are virtual, our empathy is underdeveloped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Generally speaking, we would rather have a conversation virtually than in-person.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tend to escape from the boring or uncomfortable parts of in-person conversations by using technology during the conversation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750" y="0"/>
            <a:ext cx="771525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8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>
              <a:alpha val="48600"/>
            </a:srgbClr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chair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chair</a:t>
            </a:r>
            <a:endParaRPr/>
          </a:p>
        </p:txBody>
      </p:sp>
      <p:sp>
        <p:nvSpPr>
          <p:cNvPr id="152" name="Google Shape;152;p2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Technology is easily available so it can keep us from taking time for solitude (alone time with our thoughts).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of us are unco</a:t>
            </a:r>
            <a:r>
              <a:rPr lang="en"/>
              <a:t>mfortable to sit alone with our thoughts and will use technology to avoid that.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we allow solitude, we have time for self-reflection. Our self-reflection can also be influenced by algorithms (e.g., Facebook Newsfeed, fitness trackers)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393" y="0"/>
            <a:ext cx="770321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0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>
              <a:alpha val="48600"/>
            </a:srgbClr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chairs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chairs</a:t>
            </a:r>
            <a:endParaRPr/>
          </a:p>
        </p:txBody>
      </p:sp>
      <p:sp>
        <p:nvSpPr>
          <p:cNvPr id="164" name="Google Shape;164;p3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Virtual communication can disrupt relationships because you aren’t present for in-person conversation.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Virtual communication can be a way to avoid the emotions of difficult conversations (e.g., arguments, apologies).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Virtual communication allows you to present your best self, which may make a relationship feel smooth at first but can lead to false promises and disappointment.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aise your hand if this applies to you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Generally speaking, you would rather have a conversation virtually than in-person. (Assume this is outside of the context of a pandemic or other situation that prevents many in-person interactions.)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575" y="76200"/>
            <a:ext cx="6654845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2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>
              <a:alpha val="48600"/>
            </a:srgbClr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chairs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chairs</a:t>
            </a:r>
            <a:endParaRPr/>
          </a:p>
        </p:txBody>
      </p:sp>
      <p:sp>
        <p:nvSpPr>
          <p:cNvPr id="176" name="Google Shape;176;p3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Multitasking is a myth and distracts you and everyone around you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a study of work environments, “Face to face conversation leads to higher productivity and is also associated with reduced stress”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4"/>
          <p:cNvPicPr preferRelativeResize="0"/>
          <p:nvPr/>
        </p:nvPicPr>
        <p:blipFill rotWithShape="1">
          <a:blip r:embed="rId3">
            <a:alphaModFix/>
          </a:blip>
          <a:srcRect b="0" l="7890" r="8880" t="0"/>
          <a:stretch/>
        </p:blipFill>
        <p:spPr>
          <a:xfrm>
            <a:off x="766738" y="0"/>
            <a:ext cx="76105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4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>
              <a:alpha val="48600"/>
            </a:srgbClr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fourth chair?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fourth chair?</a:t>
            </a:r>
            <a:endParaRPr/>
          </a:p>
        </p:txBody>
      </p:sp>
      <p:sp>
        <p:nvSpPr>
          <p:cNvPr id="188" name="Google Shape;188;p3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may converse with AI as if it is human, but AI doesn’t have empathy, it can only simulate empathy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 companionship can be a way for humans to get out of companionship work they should be doing (e.g., carers for old people)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suggestions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Suggestions</a:t>
            </a:r>
            <a:endParaRPr/>
          </a:p>
        </p:txBody>
      </p:sp>
      <p:sp>
        <p:nvSpPr>
          <p:cNvPr id="199" name="Google Shape;199;p3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</a:t>
            </a:r>
            <a:r>
              <a:rPr lang="en"/>
              <a:t>emember the power of your phone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Take your time and take quiet time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Create sacred spaces for conversation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Unitask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Talk to people with whom you disagree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Be patient with conversation (e.g., give it at least 7 minutes before going to your phone)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Challenge a view of the world as apps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Choose the right tool for the job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Learn from moments of friction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Remember what you know about life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Don’t avoid difficult conversations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Try to avoid all or nothing thinking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 response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 response</a:t>
            </a:r>
            <a:endParaRPr/>
          </a:p>
        </p:txBody>
      </p:sp>
      <p:sp>
        <p:nvSpPr>
          <p:cNvPr id="210" name="Google Shape;210;p3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think Turkle does a good job of presenting a variety of issues caused by virtual conversation and providing suggestions for how to deal with these issues.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0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norms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norms</a:t>
            </a:r>
            <a:endParaRPr/>
          </a:p>
        </p:txBody>
      </p:sp>
      <p:sp>
        <p:nvSpPr>
          <p:cNvPr id="221" name="Google Shape;221;p4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Cultural appropriateness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Lingual and communication norm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Social norm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Economic norm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aise your hand if this applies to you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Your first impulse in a moment of free time is to pull out your phone or other technological device.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2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3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 image</a:t>
            </a:r>
            <a:endParaRPr/>
          </a:p>
        </p:txBody>
      </p:sp>
      <p:pic>
        <p:nvPicPr>
          <p:cNvPr id="232" name="Google Shape;23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1088" y="1057550"/>
            <a:ext cx="5821819" cy="37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 for images</a:t>
            </a:r>
            <a:endParaRPr/>
          </a:p>
        </p:txBody>
      </p:sp>
      <p:sp>
        <p:nvSpPr>
          <p:cNvPr id="238" name="Google Shape;238;p4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All images collected from Pixabay (no attribution required)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Raise your hand if this applies to you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Sitting in silence with your thoughts for a few minutes would make you uncomfortable.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Raise your hand if this applies to you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have had an in-person conversation disrupted because someone is on their phone or other technology.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Raise your hand if this applies to you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have used technology during an in-person conversation for something unrelated to the conversation.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Raise your hand if this applies to you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have asked someone else for help in wording a text/chat message or email.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Raise your hand if this applies to you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have chosen to do a difficult conversation (e.g., argument, apology, breakup) via technology when in-person was an option or text-based communication when in-person was not an option and calling was.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Raise your hand if this applies to you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consider yourself a multitasker.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