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F0F5E-A233-4362-B2B5-53456E9FE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D492EA-3AF5-46FA-853F-D790B8C2C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35A28-E453-493D-B57C-DC3806BA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FF04-1604-4A70-B580-4881F0E9819E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F0109-F2B5-4020-ABB2-BC94BEB2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7BD57-53FE-48BB-A113-0AF44F4D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B16E-ABB3-4825-AB21-5F790047E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62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854D0-782A-4CD0-8186-84D9AE02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4A3838-FDEE-4453-9F2C-F836F595A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98679-1DA1-4E3F-86FB-805D8B99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FF04-1604-4A70-B580-4881F0E9819E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F3AFE-EB36-48D4-BA1A-3E02B6CE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01852-5490-456F-9FEA-DE24C90D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B16E-ABB3-4825-AB21-5F790047E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6E6A5B-2BF9-4E77-973B-9D9E65E67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38D10E-0A0B-41EC-B451-CB4939284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7DAE9-8FA9-4F63-B558-B32EB5D8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FF04-1604-4A70-B580-4881F0E9819E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A7DFDF-9A07-40EE-B20F-AA96303A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74A4A-0C51-44BD-8773-3FE971A5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B16E-ABB3-4825-AB21-5F790047E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57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E3648-A76A-4B00-B17E-0971A1C2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FE1C18-99F5-447D-9628-DE9A7B6C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7E549-3147-4413-BF5C-4C42CF5E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FF04-1604-4A70-B580-4881F0E9819E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2AE3D-210B-43F0-97E6-13D23697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AC737-F7E7-4107-B351-5DA574C5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B16E-ABB3-4825-AB21-5F790047E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2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A89F0-5C09-4D76-BE0D-8059A325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D700E-E050-4581-9739-31B00E66F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381A6-C479-40EC-AD00-3A3A9B04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FF04-1604-4A70-B580-4881F0E9819E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29517-27CC-4194-9453-22DCC542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126D5-BE13-42CF-B86C-609D22BA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B16E-ABB3-4825-AB21-5F790047E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80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808AA-4956-4009-9A9D-13F9C505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013144-0A03-4CDE-9930-A6098C891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948883-1562-4694-BBB3-A33DEE2A9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1B160-282B-471B-A8EF-46B683B5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FF04-1604-4A70-B580-4881F0E9819E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CA7FEB-E531-453A-8F94-13232121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17FE0E-6F7B-4FB3-96E4-7419698B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B16E-ABB3-4825-AB21-5F790047E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44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870FC-50BE-4A54-88ED-0D8AC686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636B87-B905-4BFB-8A2F-6B9CB7B67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74D852-6436-4327-8748-9F229D7D6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0CB4FE-5E51-48D4-B8E7-C19BAE201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59263F-E81D-42C0-AF46-4A4B8AA2B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226AE4-C86A-483A-986C-11CE3BDE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FF04-1604-4A70-B580-4881F0E9819E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01C988-D489-4E09-96B1-9BE40DD2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9BD4DB-BD0F-4F1D-ADEF-E8500A35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B16E-ABB3-4825-AB21-5F790047E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63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DB1CE-36D2-4F24-9A95-E3F4F6B6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AC3DEC-FAE7-4636-BF2F-31FE08F0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FF04-1604-4A70-B580-4881F0E9819E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EE6D55-2662-4ED6-97E7-F0136D55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B49A5D-579A-4C90-8778-0BB0C73D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B16E-ABB3-4825-AB21-5F790047E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4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9877DC-1106-4784-AACA-5661C305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FF04-1604-4A70-B580-4881F0E9819E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F280CB-4544-43FF-A4E7-F91FB212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E31B4C-AFAF-4ECC-BA8C-09A6F8F2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B16E-ABB3-4825-AB21-5F790047E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38AF0-BCBC-41AC-8D57-A7339E02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7D282-0618-4081-BDA6-492AD62A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848C22-13DA-47A8-A232-2DF35C007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CB0C50-89C6-4624-ABB1-2E350EE7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FF04-1604-4A70-B580-4881F0E9819E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4858E8-4FF5-4808-B38E-4D426CAC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8EF1B2-166B-4CA1-9AA6-FCA581ED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B16E-ABB3-4825-AB21-5F790047E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8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3ACFF-03BC-4E9E-8AC0-4EF6D85D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A10B17-4823-4BB5-97A2-F19E580C5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8D4BB0-A84E-47EB-A0DF-4B9AEA837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C017D6-8FC1-4EDF-A992-F38BCBEE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FF04-1604-4A70-B580-4881F0E9819E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0C1A3F-B3EE-40BF-873F-AB387530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031298-8AC9-4599-B318-AEF1A2ED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B16E-ABB3-4825-AB21-5F790047E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02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B88F11-5118-420A-8FFE-80B05965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4D3942-FAD1-4943-A59C-F7D15C821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5FBFE-F2CF-4CCD-9F0E-63A3DC15A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BFF04-1604-4A70-B580-4881F0E9819E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D0C15-16C1-486C-9B8A-9FC3680CB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DD13A-72F5-4BBF-BBDC-D402C0B8D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B16E-ABB3-4825-AB21-5F790047E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95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74539-4759-427B-97DB-47D1A65F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卡片游戏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B9450-71E5-4AEE-B422-5BD98B2F2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先假设所有的都取正，然后取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n/2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个代价最小的变为负。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代价为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-max(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)-min(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5D9FD0-6148-41C4-812D-F3BDCEFD1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811" y="2944587"/>
            <a:ext cx="47244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8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2DA6460-5DED-4A1F-8950-E9FD87A20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62" y="587021"/>
            <a:ext cx="8448675" cy="1371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9DECC5-2100-4152-A8AC-CCD7B0C65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61" y="1622779"/>
            <a:ext cx="8448675" cy="46482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4C4ABA4-EB16-4322-931C-99A76E917778}"/>
              </a:ext>
            </a:extLst>
          </p:cNvPr>
          <p:cNvSpPr/>
          <p:nvPr/>
        </p:nvSpPr>
        <p:spPr>
          <a:xfrm>
            <a:off x="1566861" y="561621"/>
            <a:ext cx="575733" cy="711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74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8C001FF-B407-4722-AC3B-7B8C40275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86" y="0"/>
            <a:ext cx="9270828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8AAB373-A3F5-4492-98EE-BEA7D7742271}"/>
              </a:ext>
            </a:extLst>
          </p:cNvPr>
          <p:cNvSpPr/>
          <p:nvPr/>
        </p:nvSpPr>
        <p:spPr>
          <a:xfrm>
            <a:off x="1772356" y="124178"/>
            <a:ext cx="575733" cy="711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12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卡片游戏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SD_le</dc:creator>
  <cp:lastModifiedBy>SD_le</cp:lastModifiedBy>
  <cp:revision>3</cp:revision>
  <dcterms:created xsi:type="dcterms:W3CDTF">2018-01-25T06:11:20Z</dcterms:created>
  <dcterms:modified xsi:type="dcterms:W3CDTF">2018-01-25T06:37:11Z</dcterms:modified>
</cp:coreProperties>
</file>