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34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62A-6E8A-44A3-B1C8-206250C6797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860-7F7A-412B-8B84-E1A2F84A3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62A-6E8A-44A3-B1C8-206250C6797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860-7F7A-412B-8B84-E1A2F84A3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1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62A-6E8A-44A3-B1C8-206250C6797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860-7F7A-412B-8B84-E1A2F84A34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67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62A-6E8A-44A3-B1C8-206250C6797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860-7F7A-412B-8B84-E1A2F84A3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51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62A-6E8A-44A3-B1C8-206250C6797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860-7F7A-412B-8B84-E1A2F84A34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208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62A-6E8A-44A3-B1C8-206250C6797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860-7F7A-412B-8B84-E1A2F84A3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85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62A-6E8A-44A3-B1C8-206250C6797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860-7F7A-412B-8B84-E1A2F84A3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341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62A-6E8A-44A3-B1C8-206250C6797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860-7F7A-412B-8B84-E1A2F84A3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29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62A-6E8A-44A3-B1C8-206250C6797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860-7F7A-412B-8B84-E1A2F84A3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71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62A-6E8A-44A3-B1C8-206250C6797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860-7F7A-412B-8B84-E1A2F84A3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52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62A-6E8A-44A3-B1C8-206250C6797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860-7F7A-412B-8B84-E1A2F84A3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62A-6E8A-44A3-B1C8-206250C6797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860-7F7A-412B-8B84-E1A2F84A3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88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62A-6E8A-44A3-B1C8-206250C6797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860-7F7A-412B-8B84-E1A2F84A3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69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62A-6E8A-44A3-B1C8-206250C6797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860-7F7A-412B-8B84-E1A2F84A3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8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62A-6E8A-44A3-B1C8-206250C6797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860-7F7A-412B-8B84-E1A2F84A3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B62A-6E8A-44A3-B1C8-206250C6797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8860-7F7A-412B-8B84-E1A2F84A3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9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B62A-6E8A-44A3-B1C8-206250C6797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DE8860-7F7A-412B-8B84-E1A2F84A3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8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66F1B0-A7F7-46AB-B271-7D6405FC1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一些离线的题目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3AA581A-684A-4074-A0F9-4BAF3B64E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石家庄二中 杨卓毅</a:t>
            </a:r>
          </a:p>
        </p:txBody>
      </p:sp>
    </p:spTree>
    <p:extLst>
      <p:ext uri="{BB962C8B-B14F-4D97-AF65-F5344CB8AC3E}">
        <p14:creationId xmlns:p14="http://schemas.microsoft.com/office/powerpoint/2010/main" val="6527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3CDED4-3214-472D-9C11-F5B839A2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B1183A-FD93-45AF-A9B0-879671D8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我相信大家都会做吧</a:t>
            </a:r>
            <a:endParaRPr lang="en-US" altLang="zh-CN" dirty="0"/>
          </a:p>
          <a:p>
            <a:r>
              <a:rPr lang="zh-CN" altLang="en-US" dirty="0"/>
              <a:t>就是二维平面里动态加点查询矩形和</a:t>
            </a:r>
            <a:endParaRPr lang="en-US" altLang="zh-CN" dirty="0"/>
          </a:p>
          <a:p>
            <a:r>
              <a:rPr lang="en-US" altLang="zh-CN" dirty="0"/>
              <a:t>CDQ</a:t>
            </a:r>
            <a:r>
              <a:rPr lang="zh-CN" altLang="en-US" dirty="0"/>
              <a:t>分治</a:t>
            </a:r>
            <a:endParaRPr lang="en-US" altLang="zh-CN" dirty="0"/>
          </a:p>
          <a:p>
            <a:r>
              <a:rPr lang="zh-CN" altLang="en-US" dirty="0"/>
              <a:t>如果强制在线呢？</a:t>
            </a:r>
            <a:endParaRPr lang="en-US" altLang="zh-CN" dirty="0"/>
          </a:p>
          <a:p>
            <a:r>
              <a:rPr lang="zh-CN" altLang="en-US" dirty="0"/>
              <a:t>二进制分组</a:t>
            </a:r>
            <a:endParaRPr lang="en-US" altLang="zh-CN" dirty="0"/>
          </a:p>
          <a:p>
            <a:r>
              <a:rPr lang="zh-CN" altLang="en-US" dirty="0"/>
              <a:t>把当前所有的点二进制拆分成</a:t>
            </a:r>
            <a:r>
              <a:rPr lang="en-US" altLang="zh-CN" dirty="0"/>
              <a:t>log</a:t>
            </a:r>
            <a:r>
              <a:rPr lang="zh-CN" altLang="en-US" dirty="0"/>
              <a:t>块</a:t>
            </a:r>
            <a:endParaRPr lang="en-US" altLang="zh-CN" dirty="0"/>
          </a:p>
          <a:p>
            <a:r>
              <a:rPr lang="zh-CN" altLang="en-US" dirty="0"/>
              <a:t>每一块维护一个主席树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54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73A22A-7B9A-45DD-924C-5A9D45B9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bzoj4569[Scoi2016]</a:t>
            </a:r>
            <a:r>
              <a:rPr lang="zh-CN" altLang="en-US" b="1" dirty="0"/>
              <a:t>萌萌哒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D8FFC2F-F589-4AD5-B292-AF7B05D0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给出一个有</a:t>
            </a:r>
            <a:r>
              <a:rPr lang="en-US" altLang="zh-CN" dirty="0"/>
              <a:t>n</a:t>
            </a:r>
            <a:r>
              <a:rPr lang="zh-CN" altLang="en-US" dirty="0"/>
              <a:t>位的无前导</a:t>
            </a:r>
            <a:r>
              <a:rPr lang="en-US" altLang="zh-CN" dirty="0"/>
              <a:t>0</a:t>
            </a:r>
            <a:r>
              <a:rPr lang="zh-CN" altLang="en-US" dirty="0"/>
              <a:t>正整数，再给出</a:t>
            </a:r>
            <a:r>
              <a:rPr lang="en-US" altLang="zh-CN" dirty="0"/>
              <a:t>m</a:t>
            </a:r>
            <a:r>
              <a:rPr lang="zh-CN" altLang="en-US" dirty="0"/>
              <a:t>个限制，每个限制形如</a:t>
            </a:r>
            <a:r>
              <a:rPr lang="en-US" altLang="zh-CN" dirty="0"/>
              <a:t>l1…r1,l2..r2</a:t>
            </a:r>
          </a:p>
          <a:p>
            <a:pPr marL="0" indent="0">
              <a:buNone/>
            </a:pPr>
            <a:r>
              <a:rPr lang="en-US" altLang="zh-CN" dirty="0"/>
              <a:t>(r1-l1=r2-l2)</a:t>
            </a:r>
            <a:r>
              <a:rPr lang="zh-CN" altLang="en-US" dirty="0"/>
              <a:t>表示这个数的</a:t>
            </a:r>
            <a:r>
              <a:rPr lang="en-US" altLang="zh-CN" dirty="0"/>
              <a:t>l1~r1</a:t>
            </a:r>
            <a:r>
              <a:rPr lang="zh-CN" altLang="en-US" dirty="0"/>
              <a:t>位和第</a:t>
            </a:r>
            <a:r>
              <a:rPr lang="en-US" altLang="zh-CN" dirty="0"/>
              <a:t>l2~r2</a:t>
            </a:r>
            <a:r>
              <a:rPr lang="zh-CN" altLang="en-US" dirty="0"/>
              <a:t>位是相等的。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求这样的数的个数。 </a:t>
            </a:r>
            <a:r>
              <a:rPr lang="en-US" altLang="zh-CN" dirty="0"/>
              <a:t>%1000000007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n,m</a:t>
            </a:r>
            <a:r>
              <a:rPr lang="en-US" altLang="zh-CN" dirty="0"/>
              <a:t>&lt;=10^5  </a:t>
            </a:r>
          </a:p>
        </p:txBody>
      </p:sp>
    </p:spTree>
    <p:extLst>
      <p:ext uri="{BB962C8B-B14F-4D97-AF65-F5344CB8AC3E}">
        <p14:creationId xmlns:p14="http://schemas.microsoft.com/office/powerpoint/2010/main" val="31990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5E723B-5D6E-420E-BDA3-5031CA71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F2652A-7D43-4D91-8D98-A1FE64B2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比较直接的思路是并查集</a:t>
            </a:r>
            <a:endParaRPr lang="en-US" altLang="zh-CN" dirty="0"/>
          </a:p>
          <a:p>
            <a:r>
              <a:rPr lang="zh-CN" altLang="en-US" dirty="0"/>
              <a:t>倍增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/>
              <a:t>i~i+2^j-1</a:t>
            </a:r>
            <a:r>
              <a:rPr lang="zh-CN" altLang="en-US" dirty="0"/>
              <a:t>这段区间</a:t>
            </a:r>
            <a:endParaRPr lang="en-US" altLang="zh-CN" dirty="0"/>
          </a:p>
          <a:p>
            <a:r>
              <a:rPr lang="zh-CN" altLang="en-US" dirty="0"/>
              <a:t>每次相当于将</a:t>
            </a:r>
            <a:r>
              <a:rPr lang="en-US" altLang="zh-CN" dirty="0" err="1"/>
              <a:t>logn</a:t>
            </a:r>
            <a:r>
              <a:rPr lang="zh-CN" altLang="en-US" dirty="0"/>
              <a:t>段区间合并</a:t>
            </a:r>
            <a:endParaRPr lang="en-US" altLang="zh-CN" dirty="0"/>
          </a:p>
          <a:p>
            <a:r>
              <a:rPr lang="zh-CN" altLang="en-US" dirty="0"/>
              <a:t>最后</a:t>
            </a:r>
            <a:r>
              <a:rPr lang="en-US" altLang="zh-CN" dirty="0" err="1"/>
              <a:t>push_down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2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EC2E1C-F9FA-407C-AD84-7319426D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bzoj4896: [Thu Summer Camp2016]</a:t>
            </a:r>
            <a:r>
              <a:rPr lang="zh-CN" altLang="en-US" b="1" dirty="0"/>
              <a:t>补退选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CB46747-4B06-499C-894B-5606C55F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11" y="1488613"/>
            <a:ext cx="12327466" cy="3880773"/>
          </a:xfrm>
        </p:spPr>
        <p:txBody>
          <a:bodyPr>
            <a:noAutofit/>
          </a:bodyPr>
          <a:lstStyle/>
          <a:p>
            <a:r>
              <a:rPr lang="zh-CN" altLang="en-US" dirty="0"/>
              <a:t>题面太长了就不放上来了</a:t>
            </a:r>
          </a:p>
        </p:txBody>
      </p:sp>
    </p:spTree>
    <p:extLst>
      <p:ext uri="{BB962C8B-B14F-4D97-AF65-F5344CB8AC3E}">
        <p14:creationId xmlns:p14="http://schemas.microsoft.com/office/powerpoint/2010/main" val="30199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8A9299-C761-4C0C-B818-F14E3B90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C40FAB3-489A-4289-BFDC-F6A61C3E5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r>
              <a:rPr lang="zh-CN" altLang="en-US" dirty="0"/>
              <a:t>树上每个节点开个</a:t>
            </a:r>
            <a:r>
              <a:rPr lang="en-US" altLang="zh-CN" dirty="0"/>
              <a:t>vector</a:t>
            </a:r>
            <a:r>
              <a:rPr lang="zh-CN" altLang="en-US" dirty="0"/>
              <a:t>记录最大值出现时间即可</a:t>
            </a:r>
          </a:p>
        </p:txBody>
      </p:sp>
    </p:spTree>
    <p:extLst>
      <p:ext uri="{BB962C8B-B14F-4D97-AF65-F5344CB8AC3E}">
        <p14:creationId xmlns:p14="http://schemas.microsoft.com/office/powerpoint/2010/main" val="7072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FE3C981-0E22-4E50-B3E3-6124DA99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3351: [ioi2009]Regions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CB441A-D178-4067-8887-79A32970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个节点的树，有</a:t>
            </a:r>
            <a:r>
              <a:rPr lang="en-US" altLang="zh-CN" dirty="0"/>
              <a:t>R</a:t>
            </a:r>
            <a:r>
              <a:rPr lang="zh-CN" altLang="en-US" dirty="0"/>
              <a:t>种属性，每个点属于一种属性。有</a:t>
            </a:r>
            <a:r>
              <a:rPr lang="en-US" altLang="zh-CN" dirty="0"/>
              <a:t>Q</a:t>
            </a:r>
            <a:r>
              <a:rPr lang="zh-CN" altLang="en-US" dirty="0"/>
              <a:t>次询问，每次询问</a:t>
            </a:r>
            <a:r>
              <a:rPr lang="en-US" altLang="zh-CN" dirty="0"/>
              <a:t>r1,r2</a:t>
            </a:r>
            <a:r>
              <a:rPr lang="zh-CN" altLang="en-US" dirty="0"/>
              <a:t>，回答有多少对</a:t>
            </a:r>
            <a:r>
              <a:rPr lang="en-US" altLang="zh-CN" dirty="0"/>
              <a:t>(e1,e2)</a:t>
            </a:r>
            <a:r>
              <a:rPr lang="zh-CN" altLang="en-US" dirty="0"/>
              <a:t>满足</a:t>
            </a:r>
            <a:r>
              <a:rPr lang="en-US" altLang="zh-CN" dirty="0"/>
              <a:t>e1</a:t>
            </a:r>
            <a:r>
              <a:rPr lang="zh-CN" altLang="en-US" dirty="0"/>
              <a:t>属性是</a:t>
            </a:r>
            <a:r>
              <a:rPr lang="en-US" altLang="zh-CN" dirty="0"/>
              <a:t>r1</a:t>
            </a:r>
            <a:r>
              <a:rPr lang="zh-CN" altLang="en-US" dirty="0"/>
              <a:t>，</a:t>
            </a:r>
            <a:r>
              <a:rPr lang="en-US" altLang="zh-CN" dirty="0"/>
              <a:t>e2</a:t>
            </a:r>
            <a:r>
              <a:rPr lang="zh-CN" altLang="en-US" dirty="0"/>
              <a:t>属性是</a:t>
            </a:r>
            <a:r>
              <a:rPr lang="en-US" altLang="zh-CN" dirty="0"/>
              <a:t>r2</a:t>
            </a:r>
            <a:r>
              <a:rPr lang="zh-CN" altLang="en-US" dirty="0"/>
              <a:t>，</a:t>
            </a:r>
            <a:r>
              <a:rPr lang="en-US" altLang="zh-CN" dirty="0"/>
              <a:t>e1</a:t>
            </a:r>
            <a:r>
              <a:rPr lang="zh-CN" altLang="en-US" dirty="0"/>
              <a:t>是</a:t>
            </a:r>
            <a:r>
              <a:rPr lang="en-US" altLang="zh-CN" dirty="0"/>
              <a:t>e2</a:t>
            </a:r>
            <a:r>
              <a:rPr lang="zh-CN" altLang="en-US" dirty="0"/>
              <a:t>的祖先。</a:t>
            </a:r>
          </a:p>
          <a:p>
            <a:r>
              <a:rPr lang="zh-CN" altLang="en-US" dirty="0"/>
              <a:t>数据规模</a:t>
            </a:r>
            <a:br>
              <a:rPr lang="zh-CN" altLang="en-US" dirty="0"/>
            </a:br>
            <a:r>
              <a:rPr lang="en-US" altLang="zh-CN" dirty="0"/>
              <a:t>N≤200000,R≤25000</a:t>
            </a:r>
            <a:r>
              <a:rPr lang="zh-CN" altLang="en-US" dirty="0"/>
              <a:t>，</a:t>
            </a:r>
            <a:r>
              <a:rPr lang="en-US" altLang="zh-CN" dirty="0"/>
              <a:t>Q≤200000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16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1E222C-AF08-4D0C-858E-8B290177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82FECD1-9C98-42B2-A95A-90024F0B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根号离线随便做</a:t>
            </a:r>
            <a:endParaRPr lang="en-US" altLang="zh-CN" dirty="0"/>
          </a:p>
          <a:p>
            <a:r>
              <a:rPr lang="zh-CN" altLang="en-US" dirty="0"/>
              <a:t>按</a:t>
            </a:r>
            <a:r>
              <a:rPr lang="en-US" altLang="zh-CN" dirty="0"/>
              <a:t>r2</a:t>
            </a:r>
            <a:r>
              <a:rPr lang="zh-CN" altLang="en-US" dirty="0"/>
              <a:t>的个数分类讨论后打标记</a:t>
            </a:r>
            <a:endParaRPr lang="en-US" altLang="zh-CN" dirty="0"/>
          </a:p>
          <a:p>
            <a:r>
              <a:rPr lang="zh-CN" altLang="en-US" dirty="0"/>
              <a:t>小于根号</a:t>
            </a:r>
            <a:r>
              <a:rPr lang="en-US" altLang="zh-CN" dirty="0"/>
              <a:t>n</a:t>
            </a:r>
            <a:r>
              <a:rPr lang="zh-CN" altLang="en-US" dirty="0"/>
              <a:t>的暴力打标记</a:t>
            </a:r>
            <a:endParaRPr lang="en-US" altLang="zh-CN" dirty="0"/>
          </a:p>
          <a:p>
            <a:r>
              <a:rPr lang="zh-CN" altLang="en-US" dirty="0"/>
              <a:t>大于根号</a:t>
            </a:r>
            <a:r>
              <a:rPr lang="en-US" altLang="zh-CN" dirty="0"/>
              <a:t>n</a:t>
            </a:r>
            <a:r>
              <a:rPr lang="zh-CN" altLang="en-US" dirty="0"/>
              <a:t>的每种颜色扫一遍</a:t>
            </a:r>
            <a:endParaRPr lang="en-US" altLang="zh-CN" dirty="0"/>
          </a:p>
          <a:p>
            <a:r>
              <a:rPr lang="zh-CN" altLang="en-US" dirty="0"/>
              <a:t>事实上这道题是交互，在线且不会爆空间的做法？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7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9192C4C-7C15-4F1B-BC9F-19F40E6AA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32178"/>
            <a:ext cx="8596668" cy="581377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首先，我们用 </a:t>
            </a:r>
            <a:r>
              <a:rPr lang="en-US" altLang="zh-CN" dirty="0"/>
              <a:t>DFS</a:t>
            </a:r>
            <a:r>
              <a:rPr lang="zh-CN" altLang="en-US" dirty="0"/>
              <a:t>序 ，来把问题转化成一个区间问题。此时两种颜色分别为 </a:t>
            </a:r>
            <a:r>
              <a:rPr lang="en-US" altLang="zh-CN" dirty="0" err="1"/>
              <a:t>x,y</a:t>
            </a:r>
            <a:r>
              <a:rPr lang="en-US" altLang="zh-CN" dirty="0"/>
              <a:t> , </a:t>
            </a:r>
            <a:r>
              <a:rPr lang="zh-CN" altLang="en-US" dirty="0"/>
              <a:t>每种颜色在树中分别有 </a:t>
            </a:r>
            <a:r>
              <a:rPr lang="en-US" altLang="zh-CN" dirty="0" err="1"/>
              <a:t>a,b</a:t>
            </a:r>
            <a:r>
              <a:rPr lang="en-US" altLang="zh-CN" dirty="0"/>
              <a:t> </a:t>
            </a:r>
            <a:r>
              <a:rPr lang="zh-CN" altLang="en-US" dirty="0"/>
              <a:t>个点</a:t>
            </a:r>
          </a:p>
          <a:p>
            <a:r>
              <a:rPr lang="zh-CN" altLang="en-US" dirty="0"/>
              <a:t>算法一： </a:t>
            </a:r>
          </a:p>
          <a:p>
            <a:r>
              <a:rPr lang="zh-CN" altLang="en-US" dirty="0"/>
              <a:t>事先我们预处理颜色为 </a:t>
            </a:r>
            <a:r>
              <a:rPr lang="en-US" altLang="zh-CN" dirty="0"/>
              <a:t>y </a:t>
            </a:r>
            <a:r>
              <a:rPr lang="zh-CN" altLang="en-US" dirty="0"/>
              <a:t>的点，将他们按照 </a:t>
            </a:r>
            <a:r>
              <a:rPr lang="en-US" altLang="zh-CN" dirty="0"/>
              <a:t>DFS</a:t>
            </a:r>
            <a:r>
              <a:rPr lang="zh-CN" altLang="en-US" dirty="0"/>
              <a:t>序排序， 然后此时枚举颜色为 </a:t>
            </a:r>
            <a:r>
              <a:rPr lang="en-US" altLang="zh-CN" dirty="0"/>
              <a:t>x </a:t>
            </a:r>
            <a:r>
              <a:rPr lang="zh-CN" altLang="en-US" dirty="0"/>
              <a:t>的 </a:t>
            </a:r>
            <a:r>
              <a:rPr lang="en-US" altLang="zh-CN" dirty="0"/>
              <a:t>a </a:t>
            </a:r>
            <a:r>
              <a:rPr lang="zh-CN" altLang="en-US" dirty="0"/>
              <a:t>个点，根据 </a:t>
            </a:r>
            <a:r>
              <a:rPr lang="en-US" altLang="zh-CN" dirty="0"/>
              <a:t>DFS</a:t>
            </a:r>
            <a:r>
              <a:rPr lang="zh-CN" altLang="en-US" dirty="0"/>
              <a:t>序在颜色为</a:t>
            </a:r>
            <a:r>
              <a:rPr lang="en-US" altLang="zh-CN" dirty="0"/>
              <a:t>y</a:t>
            </a:r>
            <a:r>
              <a:rPr lang="zh-CN" altLang="en-US" dirty="0"/>
              <a:t>的点组成的序列中二分即可。</a:t>
            </a:r>
          </a:p>
          <a:p>
            <a:r>
              <a:rPr lang="zh-CN" altLang="en-US" dirty="0"/>
              <a:t>时间复杂度： </a:t>
            </a:r>
            <a:r>
              <a:rPr lang="en-US" altLang="zh-CN" dirty="0"/>
              <a:t>O(</a:t>
            </a:r>
            <a:r>
              <a:rPr lang="en-US" altLang="zh-CN" dirty="0" err="1"/>
              <a:t>alog</a:t>
            </a:r>
            <a:r>
              <a:rPr lang="en-US" altLang="zh-CN" dirty="0"/>
              <a:t>(b))</a:t>
            </a:r>
          </a:p>
          <a:p>
            <a:r>
              <a:rPr lang="zh-CN" altLang="en-US" dirty="0"/>
              <a:t>算法二： </a:t>
            </a:r>
          </a:p>
          <a:p>
            <a:r>
              <a:rPr lang="zh-CN" altLang="en-US" dirty="0"/>
              <a:t>事先我们差分颜色为 </a:t>
            </a:r>
            <a:r>
              <a:rPr lang="en-US" altLang="zh-CN" dirty="0"/>
              <a:t>x </a:t>
            </a:r>
            <a:r>
              <a:rPr lang="zh-CN" altLang="en-US" dirty="0"/>
              <a:t>的点的子树在 </a:t>
            </a:r>
            <a:r>
              <a:rPr lang="en-US" altLang="zh-CN" dirty="0"/>
              <a:t>DFS</a:t>
            </a:r>
            <a:r>
              <a:rPr lang="zh-CN" altLang="en-US" dirty="0"/>
              <a:t>序的区间，对于 </a:t>
            </a:r>
            <a:r>
              <a:rPr lang="en-US" altLang="zh-CN" dirty="0"/>
              <a:t>y</a:t>
            </a:r>
            <a:r>
              <a:rPr lang="zh-CN" altLang="en-US" dirty="0"/>
              <a:t>中的每一个点我们二分后询问一个前缀和即可。</a:t>
            </a:r>
          </a:p>
          <a:p>
            <a:r>
              <a:rPr lang="zh-CN" altLang="en-US" dirty="0"/>
              <a:t>时间复杂度</a:t>
            </a:r>
            <a:r>
              <a:rPr lang="en-US" altLang="zh-CN" dirty="0"/>
              <a:t>: O(blog(a))</a:t>
            </a:r>
          </a:p>
          <a:p>
            <a:r>
              <a:rPr lang="zh-CN" altLang="en-US" dirty="0"/>
              <a:t>算法三： </a:t>
            </a:r>
          </a:p>
          <a:p>
            <a:r>
              <a:rPr lang="zh-CN" altLang="en-US" dirty="0"/>
              <a:t>我们将颜色为 </a:t>
            </a:r>
            <a:r>
              <a:rPr lang="en-US" altLang="zh-CN" dirty="0"/>
              <a:t>x </a:t>
            </a:r>
            <a:r>
              <a:rPr lang="zh-CN" altLang="en-US" dirty="0"/>
              <a:t>的区间和颜色为 </a:t>
            </a:r>
            <a:r>
              <a:rPr lang="en-US" altLang="zh-CN" dirty="0"/>
              <a:t>y </a:t>
            </a:r>
            <a:r>
              <a:rPr lang="zh-CN" altLang="en-US" dirty="0"/>
              <a:t>的单点询问一起按照 </a:t>
            </a:r>
            <a:r>
              <a:rPr lang="en-US" altLang="zh-CN" dirty="0"/>
              <a:t>DFS</a:t>
            </a:r>
            <a:r>
              <a:rPr lang="zh-CN" altLang="en-US" dirty="0"/>
              <a:t>序排好， 然后维护前缀和并且统计答案，由于此时的排序可以用归并排序的思想 。</a:t>
            </a:r>
            <a:endParaRPr lang="en-US" altLang="zh-CN" dirty="0"/>
          </a:p>
          <a:p>
            <a:r>
              <a:rPr lang="zh-CN" altLang="en-US" dirty="0"/>
              <a:t>时间复杂度为： </a:t>
            </a:r>
            <a:r>
              <a:rPr lang="en-US" altLang="zh-CN" dirty="0"/>
              <a:t>O(</a:t>
            </a:r>
            <a:r>
              <a:rPr lang="en-US" altLang="zh-CN" dirty="0" err="1"/>
              <a:t>a+b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最后值得一提的是，我们需要记忆化得到的答案，这样就保证了如果经常查询大数据不会超时。（因为大数据的种类数是很有限的）</a:t>
            </a:r>
          </a:p>
          <a:p>
            <a:r>
              <a:rPr lang="zh-CN" altLang="en-US" dirty="0"/>
              <a:t>总时间复杂度是 </a:t>
            </a:r>
            <a:r>
              <a:rPr lang="en-US" altLang="zh-CN" dirty="0"/>
              <a:t>O(</a:t>
            </a:r>
            <a:r>
              <a:rPr lang="en-US" altLang="zh-CN" dirty="0" err="1"/>
              <a:t>nsqrt</a:t>
            </a:r>
            <a:r>
              <a:rPr lang="en-US" altLang="zh-CN" dirty="0"/>
              <a:t>(</a:t>
            </a:r>
            <a:r>
              <a:rPr lang="en-US" altLang="zh-CN" dirty="0" err="1"/>
              <a:t>nlog</a:t>
            </a:r>
            <a:r>
              <a:rPr lang="en-US" altLang="zh-CN" dirty="0"/>
              <a:t>(n)))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79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5BD4DC-46FA-4096-BA4E-E5185F0C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【</a:t>
            </a:r>
            <a:r>
              <a:rPr lang="zh-CN" altLang="en-US" b="1" dirty="0"/>
              <a:t>清华集训</a:t>
            </a:r>
            <a:r>
              <a:rPr lang="en-US" altLang="zh-CN" b="1" dirty="0"/>
              <a:t>2016】Alice</a:t>
            </a:r>
            <a:r>
              <a:rPr lang="zh-CN" altLang="en-US" b="1" dirty="0"/>
              <a:t>和</a:t>
            </a:r>
            <a:r>
              <a:rPr lang="en-US" altLang="zh-CN" b="1" dirty="0"/>
              <a:t>Bob</a:t>
            </a:r>
            <a:r>
              <a:rPr lang="zh-CN" altLang="en-US" b="1" dirty="0"/>
              <a:t>又在玩游戏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5726669-AF56-4D15-BCDF-A8182C233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Alice </a:t>
            </a:r>
            <a:r>
              <a:rPr lang="zh-CN" altLang="en-US" dirty="0"/>
              <a:t>和 </a:t>
            </a:r>
            <a:r>
              <a:rPr lang="en-US" altLang="zh-CN" dirty="0"/>
              <a:t>Bob </a:t>
            </a:r>
            <a:r>
              <a:rPr lang="zh-CN" altLang="en-US" dirty="0"/>
              <a:t>又在玩游戏。</a:t>
            </a:r>
          </a:p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个节点，</a:t>
            </a:r>
            <a:r>
              <a:rPr lang="en-US" altLang="zh-CN" dirty="0"/>
              <a:t>m </a:t>
            </a:r>
            <a:r>
              <a:rPr lang="zh-CN" altLang="en-US" dirty="0"/>
              <a:t>条边（</a:t>
            </a:r>
            <a:r>
              <a:rPr lang="en-US" altLang="zh-CN" dirty="0"/>
              <a:t>0≤m≤n-1</a:t>
            </a:r>
            <a:r>
              <a:rPr lang="zh-CN" altLang="en-US" dirty="0"/>
              <a:t>），构成若干棵有根树，每棵树的根节点是该连通块内编号最小的点。</a:t>
            </a:r>
          </a:p>
          <a:p>
            <a:r>
              <a:rPr lang="en-US" altLang="zh-CN" dirty="0"/>
              <a:t>Alice </a:t>
            </a:r>
            <a:r>
              <a:rPr lang="zh-CN" altLang="en-US" dirty="0"/>
              <a:t>和 </a:t>
            </a:r>
            <a:r>
              <a:rPr lang="en-US" altLang="zh-CN" dirty="0"/>
              <a:t>Bob </a:t>
            </a:r>
            <a:r>
              <a:rPr lang="zh-CN" altLang="en-US" dirty="0"/>
              <a:t>轮流操作（</a:t>
            </a:r>
            <a:r>
              <a:rPr lang="en-US" altLang="zh-CN" dirty="0"/>
              <a:t>Alice </a:t>
            </a:r>
            <a:r>
              <a:rPr lang="zh-CN" altLang="en-US" dirty="0"/>
              <a:t>先手），每回合选择一个没有被删除的节点 </a:t>
            </a:r>
            <a:r>
              <a:rPr lang="en-US" altLang="zh-CN" dirty="0"/>
              <a:t>x</a:t>
            </a:r>
            <a:r>
              <a:rPr lang="zh-CN" altLang="en-US" dirty="0"/>
              <a:t>，将 </a:t>
            </a:r>
            <a:r>
              <a:rPr lang="en-US" altLang="zh-CN" dirty="0"/>
              <a:t>x </a:t>
            </a:r>
            <a:r>
              <a:rPr lang="zh-CN" altLang="en-US" dirty="0"/>
              <a:t>及其所有祖先全部删除，不能操作的人输。</a:t>
            </a:r>
          </a:p>
          <a:p>
            <a:r>
              <a:rPr lang="zh-CN" altLang="en-US" dirty="0"/>
              <a:t>需要注意的是，树的形态是在一开始就确定好的，删除节点不会影响剩余节点父亲和儿子的关系。</a:t>
            </a:r>
          </a:p>
          <a:p>
            <a:r>
              <a:rPr lang="zh-CN" altLang="en-US" dirty="0"/>
              <a:t>比如：</a:t>
            </a:r>
            <a:r>
              <a:rPr lang="en-US" altLang="zh-CN" dirty="0"/>
              <a:t>1-3-2 </a:t>
            </a:r>
            <a:r>
              <a:rPr lang="zh-CN" altLang="en-US" dirty="0"/>
              <a:t>这样一条链，</a:t>
            </a:r>
            <a:r>
              <a:rPr lang="en-US" altLang="zh-CN" dirty="0"/>
              <a:t>1 </a:t>
            </a:r>
            <a:r>
              <a:rPr lang="zh-CN" altLang="en-US" dirty="0"/>
              <a:t>号点是根节点，删除 </a:t>
            </a:r>
            <a:r>
              <a:rPr lang="en-US" altLang="zh-CN" dirty="0"/>
              <a:t>1 </a:t>
            </a:r>
            <a:r>
              <a:rPr lang="zh-CN" altLang="en-US" dirty="0"/>
              <a:t>号点之后，</a:t>
            </a:r>
            <a:r>
              <a:rPr lang="en-US" altLang="zh-CN" dirty="0"/>
              <a:t>3 </a:t>
            </a:r>
            <a:r>
              <a:rPr lang="zh-CN" altLang="en-US" dirty="0"/>
              <a:t>号点还是 </a:t>
            </a:r>
            <a:r>
              <a:rPr lang="en-US" altLang="zh-CN" dirty="0"/>
              <a:t>2 </a:t>
            </a:r>
            <a:r>
              <a:rPr lang="zh-CN" altLang="en-US" dirty="0"/>
              <a:t>号点的父节点。</a:t>
            </a:r>
          </a:p>
          <a:p>
            <a:r>
              <a:rPr lang="zh-CN" altLang="en-US" dirty="0"/>
              <a:t>假设 </a:t>
            </a:r>
            <a:r>
              <a:rPr lang="en-US" altLang="zh-CN" dirty="0"/>
              <a:t>Alice </a:t>
            </a:r>
            <a:r>
              <a:rPr lang="zh-CN" altLang="en-US" dirty="0"/>
              <a:t>和 </a:t>
            </a:r>
            <a:r>
              <a:rPr lang="en-US" altLang="zh-CN" dirty="0"/>
              <a:t>Bob </a:t>
            </a:r>
            <a:r>
              <a:rPr lang="zh-CN" altLang="en-US" dirty="0"/>
              <a:t>都足够聪明，问 </a:t>
            </a:r>
            <a:r>
              <a:rPr lang="en-US" altLang="zh-CN" dirty="0"/>
              <a:t>Alice </a:t>
            </a:r>
            <a:r>
              <a:rPr lang="zh-CN" altLang="en-US" dirty="0"/>
              <a:t>有没有必胜策略。</a:t>
            </a:r>
            <a:endParaRPr lang="en-US" altLang="zh-CN" dirty="0"/>
          </a:p>
          <a:p>
            <a:r>
              <a:rPr lang="en-US" altLang="zh-CN" dirty="0"/>
              <a:t>N&lt;=</a:t>
            </a:r>
            <a:r>
              <a:rPr lang="en-US" altLang="zh-CN" dirty="0" smtClean="0"/>
              <a:t>100000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3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6E7398-1316-44AE-B795-3BE25DFF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ED23905-FC43-4C58-8AA3-F2749FC2B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线段树存这棵树所有后继的</a:t>
            </a:r>
            <a:r>
              <a:rPr lang="en-US" altLang="zh-CN" dirty="0"/>
              <a:t>sg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zh-CN" altLang="en-US" dirty="0"/>
              <a:t>线段树合并</a:t>
            </a:r>
          </a:p>
        </p:txBody>
      </p:sp>
    </p:spTree>
    <p:extLst>
      <p:ext uri="{BB962C8B-B14F-4D97-AF65-F5344CB8AC3E}">
        <p14:creationId xmlns:p14="http://schemas.microsoft.com/office/powerpoint/2010/main" val="38484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19B330-0512-4616-9E90-887E1B22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F5AE4A-B309-4EA3-B282-9E892941C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其实我也不知道这个东西该怎么讲</a:t>
            </a:r>
            <a:endParaRPr lang="en-US" altLang="zh-CN" dirty="0"/>
          </a:p>
          <a:p>
            <a:r>
              <a:rPr lang="zh-CN" altLang="en-US" dirty="0"/>
              <a:t>一般需要离线的题目要么是读完后排序，要么是时光倒流，要么是</a:t>
            </a:r>
            <a:r>
              <a:rPr lang="en-US" altLang="zh-CN" dirty="0"/>
              <a:t>CDQ</a:t>
            </a:r>
            <a:r>
              <a:rPr lang="zh-CN" altLang="en-US" dirty="0"/>
              <a:t>整体二分这种需要对所有操作同时处理的算法</a:t>
            </a:r>
            <a:endParaRPr lang="en-US" altLang="zh-CN" dirty="0"/>
          </a:p>
          <a:p>
            <a:r>
              <a:rPr lang="zh-CN" altLang="en-US" dirty="0"/>
              <a:t>假装是杂题选讲好了</a:t>
            </a:r>
          </a:p>
        </p:txBody>
      </p:sp>
    </p:spTree>
    <p:extLst>
      <p:ext uri="{BB962C8B-B14F-4D97-AF65-F5344CB8AC3E}">
        <p14:creationId xmlns:p14="http://schemas.microsoft.com/office/powerpoint/2010/main" val="14604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C51A9B-759B-4E8D-B1FE-1BD75867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「</a:t>
            </a:r>
            <a:r>
              <a:rPr lang="en-US" altLang="zh-CN" b="1" dirty="0"/>
              <a:t>BZOJ2300</a:t>
            </a:r>
            <a:r>
              <a:rPr lang="zh-CN" altLang="en-US" b="1" dirty="0"/>
              <a:t>」</a:t>
            </a:r>
            <a:r>
              <a:rPr lang="en-US" altLang="zh-CN" b="1" dirty="0"/>
              <a:t>[HAOI2011] </a:t>
            </a:r>
            <a:r>
              <a:rPr lang="zh-CN" altLang="en-US" b="1" dirty="0"/>
              <a:t>防线修建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A65AA7F-A31B-46E7-977F-3C5341C3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维护一个上凸壳，支持删点和查询周长</a:t>
            </a:r>
            <a:endParaRPr lang="en-US" altLang="zh-CN" dirty="0"/>
          </a:p>
          <a:p>
            <a:r>
              <a:rPr lang="zh-CN" altLang="en-US" dirty="0"/>
              <a:t>保证最左最右两个点不会被删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4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863ABA-5DA3-44F2-A200-E1449DC2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2C3ED17-EB96-4403-8AF2-C5A50E04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离线后问题变成维护动态凸壳，只有插入点的操作</a:t>
            </a:r>
          </a:p>
          <a:p>
            <a:r>
              <a:rPr lang="zh-CN" altLang="en-US" dirty="0"/>
              <a:t>用个</a:t>
            </a:r>
            <a:r>
              <a:rPr lang="en-US" altLang="zh-CN" dirty="0"/>
              <a:t>set</a:t>
            </a:r>
            <a:r>
              <a:rPr lang="zh-CN" altLang="en-US" dirty="0"/>
              <a:t>就可以了</a:t>
            </a:r>
          </a:p>
          <a:p>
            <a:r>
              <a:rPr lang="zh-CN" altLang="en-US" dirty="0"/>
              <a:t>插入点</a:t>
            </a:r>
            <a:r>
              <a:rPr lang="en-US" altLang="zh-CN" dirty="0"/>
              <a:t>x</a:t>
            </a:r>
            <a:r>
              <a:rPr lang="zh-CN" altLang="en-US" dirty="0"/>
              <a:t>，判断</a:t>
            </a:r>
            <a:r>
              <a:rPr lang="en-US" altLang="zh-CN" dirty="0"/>
              <a:t>x</a:t>
            </a:r>
            <a:r>
              <a:rPr lang="zh-CN" altLang="en-US" dirty="0"/>
              <a:t>是否在凸壳外，然后维护</a:t>
            </a:r>
            <a:r>
              <a:rPr lang="en-US" altLang="zh-CN" dirty="0"/>
              <a:t>x</a:t>
            </a:r>
            <a:r>
              <a:rPr lang="zh-CN" altLang="en-US" dirty="0"/>
              <a:t>两边的凸壳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0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1383F3-53BC-4602-9449-8058BEAF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「</a:t>
            </a:r>
            <a:r>
              <a:rPr lang="en-US" altLang="zh-CN" b="1"/>
              <a:t>BZOJ3626</a:t>
            </a:r>
            <a:r>
              <a:rPr lang="zh-CN" altLang="en-US" b="1"/>
              <a:t>」</a:t>
            </a:r>
            <a:r>
              <a:rPr lang="en-US" altLang="zh-CN" b="1"/>
              <a:t>[LNOI2014] LCA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3ECD486-7EF9-4D64-BBEE-CFF5696E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</a:t>
            </a:r>
            <a:r>
              <a:rPr lang="en-US" altLang="zh-CN" dirty="0"/>
              <a:t>n</a:t>
            </a:r>
            <a:r>
              <a:rPr lang="zh-CN" altLang="en-US" dirty="0"/>
              <a:t>个节点的有根树（编号为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n-1</a:t>
            </a:r>
            <a:r>
              <a:rPr lang="zh-CN" altLang="en-US" dirty="0"/>
              <a:t>，根节点为</a:t>
            </a:r>
            <a:r>
              <a:rPr lang="en-US" altLang="zh-CN" dirty="0"/>
              <a:t>0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一个点的深度定义为这个节点到根的距离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dep[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表示点</a:t>
            </a:r>
            <a:r>
              <a:rPr lang="en-US" altLang="zh-CN" dirty="0" err="1"/>
              <a:t>i</a:t>
            </a:r>
            <a:r>
              <a:rPr lang="zh-CN" altLang="en-US" dirty="0"/>
              <a:t>的深度，</a:t>
            </a:r>
            <a:r>
              <a:rPr lang="en-US" altLang="zh-CN" dirty="0"/>
              <a:t>LCA(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与</a:t>
            </a:r>
            <a:r>
              <a:rPr lang="en-US" altLang="zh-CN" dirty="0"/>
              <a:t>j</a:t>
            </a:r>
            <a:r>
              <a:rPr lang="zh-CN" altLang="en-US" dirty="0"/>
              <a:t>的最近公共祖先。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q</a:t>
            </a:r>
            <a:r>
              <a:rPr lang="zh-CN" altLang="en-US" dirty="0"/>
              <a:t>次询问，每次询问给出</a:t>
            </a:r>
            <a:r>
              <a:rPr lang="en-US" altLang="zh-CN" dirty="0"/>
              <a:t>l r z</a:t>
            </a:r>
            <a:r>
              <a:rPr lang="zh-CN" altLang="en-US" dirty="0"/>
              <a:t>，求</a:t>
            </a:r>
            <a:r>
              <a:rPr lang="en-US" altLang="zh-CN" dirty="0"/>
              <a:t>sigma_{l&lt;=</a:t>
            </a:r>
            <a:r>
              <a:rPr lang="en-US" altLang="zh-CN" dirty="0" err="1"/>
              <a:t>i</a:t>
            </a:r>
            <a:r>
              <a:rPr lang="en-US" altLang="zh-CN" dirty="0"/>
              <a:t>&lt;=r}dep[LCA(</a:t>
            </a:r>
            <a:r>
              <a:rPr lang="en-US" altLang="zh-CN" dirty="0" err="1"/>
              <a:t>i,z</a:t>
            </a:r>
            <a:r>
              <a:rPr lang="en-US" altLang="zh-CN" dirty="0"/>
              <a:t>)]</a:t>
            </a:r>
            <a:r>
              <a:rPr lang="zh-CN" altLang="en-US" dirty="0"/>
              <a:t>。（即，求在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区间内的每个节点</a:t>
            </a:r>
            <a:r>
              <a:rPr lang="en-US" altLang="zh-CN" dirty="0" err="1"/>
              <a:t>i</a:t>
            </a:r>
            <a:r>
              <a:rPr lang="zh-CN" altLang="en-US" dirty="0"/>
              <a:t>与</a:t>
            </a:r>
            <a:r>
              <a:rPr lang="en-US" altLang="zh-CN" dirty="0"/>
              <a:t>z</a:t>
            </a:r>
            <a:r>
              <a:rPr lang="zh-CN" altLang="en-US" dirty="0"/>
              <a:t>的最近公共祖先的深度之和）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0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82EE79-D80F-4E9A-BFFC-4942EE17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57E3B2-918E-41A7-9928-D024BA2C4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转换成</a:t>
            </a:r>
            <a:r>
              <a:rPr lang="en-US" altLang="zh-CN" dirty="0"/>
              <a:t>solve(r)-solve(l-1),</a:t>
            </a:r>
            <a:r>
              <a:rPr lang="zh-CN" altLang="en-US" dirty="0"/>
              <a:t>变成两个询问形如</a:t>
            </a:r>
            <a:r>
              <a:rPr lang="en-US" altLang="zh-CN" dirty="0"/>
              <a:t>(1,x)</a:t>
            </a:r>
          </a:p>
          <a:p>
            <a:r>
              <a:rPr lang="zh-CN" altLang="en-US" dirty="0"/>
              <a:t>把询问按</a:t>
            </a:r>
            <a:r>
              <a:rPr lang="en-US" altLang="zh-CN" dirty="0"/>
              <a:t>x</a:t>
            </a:r>
            <a:r>
              <a:rPr lang="zh-CN" altLang="en-US" dirty="0"/>
              <a:t>排序，当指针右移</a:t>
            </a:r>
            <a:r>
              <a:rPr lang="en-US" altLang="zh-CN" dirty="0"/>
              <a:t>1</a:t>
            </a:r>
            <a:r>
              <a:rPr lang="zh-CN" altLang="en-US" dirty="0"/>
              <a:t>时，把根到</a:t>
            </a:r>
            <a:r>
              <a:rPr lang="en-US" altLang="zh-CN" dirty="0"/>
              <a:t>i+1</a:t>
            </a:r>
            <a:r>
              <a:rPr lang="zh-CN" altLang="en-US" dirty="0"/>
              <a:t>这条路径上的点点权加一</a:t>
            </a:r>
            <a:endParaRPr lang="en-US" altLang="zh-CN" dirty="0"/>
          </a:p>
          <a:p>
            <a:r>
              <a:rPr lang="zh-CN" altLang="en-US" dirty="0"/>
              <a:t>查询根到</a:t>
            </a:r>
            <a:r>
              <a:rPr lang="en-US" altLang="zh-CN" dirty="0"/>
              <a:t>z</a:t>
            </a:r>
            <a:r>
              <a:rPr lang="zh-CN" altLang="en-US" dirty="0"/>
              <a:t>的点权和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2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995161-2F88-4D51-ADFA-1F81F9F7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「</a:t>
            </a:r>
            <a:r>
              <a:rPr lang="en-US" altLang="zh-CN" b="1" dirty="0"/>
              <a:t>BZOJ3339</a:t>
            </a:r>
            <a:r>
              <a:rPr lang="zh-CN" altLang="en-US" b="1" dirty="0"/>
              <a:t>」</a:t>
            </a:r>
            <a:r>
              <a:rPr lang="en-US" altLang="zh-CN" b="1" dirty="0" err="1"/>
              <a:t>Rmq</a:t>
            </a:r>
            <a:r>
              <a:rPr lang="en-US" altLang="zh-CN" b="1" dirty="0"/>
              <a:t> Problem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969D2BB-2AAA-49BD-9D95-12588D8B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给出一个序列，询问区间</a:t>
            </a:r>
            <a:r>
              <a:rPr lang="en-US" altLang="zh-CN" dirty="0" err="1"/>
              <a:t>mex</a:t>
            </a:r>
            <a:endParaRPr lang="en-US" altLang="zh-CN" dirty="0"/>
          </a:p>
          <a:p>
            <a:r>
              <a:rPr lang="en-US" altLang="zh-CN" dirty="0"/>
              <a:t>N&lt;=200000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7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9438E4-CBA5-4EF3-BBE6-49260BCD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D254A3C-51F1-4B6C-B2DE-F24D1ECB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把区间按右端点拍序，从后往前扫</a:t>
            </a:r>
            <a:endParaRPr lang="en-US" altLang="zh-CN" dirty="0"/>
          </a:p>
          <a:p>
            <a:r>
              <a:rPr lang="zh-CN" altLang="en-US" dirty="0"/>
              <a:t>线段树维护左端点的答案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5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679610-7100-4DBB-A85D-E3111B30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Bzoj</a:t>
            </a:r>
            <a:r>
              <a:rPr lang="en-US" altLang="zh-CN" dirty="0"/>
              <a:t> </a:t>
            </a:r>
            <a:r>
              <a:rPr lang="en-US" altLang="zh-CN" b="1" dirty="0"/>
              <a:t>2989: </a:t>
            </a:r>
            <a:r>
              <a:rPr lang="zh-CN" altLang="en-US" b="1" dirty="0"/>
              <a:t>数列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59BF39-B273-4D02-9ABE-AC699614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843910" cy="3880773"/>
          </a:xfrm>
        </p:spPr>
        <p:txBody>
          <a:bodyPr/>
          <a:lstStyle/>
          <a:p>
            <a:r>
              <a:rPr lang="zh-CN" altLang="en-US" dirty="0"/>
              <a:t>给定一个长度为</a:t>
            </a:r>
            <a:r>
              <a:rPr lang="en-US" altLang="zh-CN" dirty="0"/>
              <a:t>n</a:t>
            </a:r>
            <a:r>
              <a:rPr lang="zh-CN" altLang="en-US" dirty="0"/>
              <a:t>的正整数数列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定义</a:t>
            </a:r>
            <a:r>
              <a:rPr lang="en-US" altLang="zh-CN" dirty="0"/>
              <a:t>2</a:t>
            </a:r>
            <a:r>
              <a:rPr lang="zh-CN" altLang="en-US" dirty="0"/>
              <a:t>个位置的</a:t>
            </a:r>
            <a:r>
              <a:rPr lang="en-US" altLang="zh-CN" dirty="0"/>
              <a:t>graze</a:t>
            </a:r>
            <a:r>
              <a:rPr lang="zh-CN" altLang="en-US" dirty="0"/>
              <a:t>值为两者位置差与数值差的和，即</a:t>
            </a:r>
            <a:r>
              <a:rPr lang="en-US" altLang="zh-CN" dirty="0"/>
              <a:t>graze(</a:t>
            </a:r>
            <a:r>
              <a:rPr lang="en-US" altLang="zh-CN" dirty="0" err="1"/>
              <a:t>x,y</a:t>
            </a:r>
            <a:r>
              <a:rPr lang="en-US" altLang="zh-CN" dirty="0"/>
              <a:t>)=|x-y|+|a[x]-a[y]|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种操作（</a:t>
            </a:r>
            <a:r>
              <a:rPr lang="en-US" altLang="zh-CN" dirty="0"/>
              <a:t>k</a:t>
            </a:r>
            <a:r>
              <a:rPr lang="zh-CN" altLang="en-US" dirty="0"/>
              <a:t>都是正整数）：</a:t>
            </a:r>
          </a:p>
          <a:p>
            <a:r>
              <a:rPr lang="en-US" altLang="zh-CN" dirty="0"/>
              <a:t>1.Modify x k</a:t>
            </a:r>
            <a:r>
              <a:rPr lang="zh-CN" altLang="en-US" dirty="0"/>
              <a:t>：将第</a:t>
            </a:r>
            <a:r>
              <a:rPr lang="en-US" altLang="zh-CN" dirty="0"/>
              <a:t>x</a:t>
            </a:r>
            <a:r>
              <a:rPr lang="zh-CN" altLang="en-US" dirty="0"/>
              <a:t>个数的值修改为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2.Query x k</a:t>
            </a:r>
            <a:r>
              <a:rPr lang="zh-CN" altLang="en-US" dirty="0"/>
              <a:t>：询问有几个</a:t>
            </a:r>
            <a:r>
              <a:rPr lang="en-US" altLang="zh-CN" dirty="0" err="1"/>
              <a:t>i</a:t>
            </a:r>
            <a:r>
              <a:rPr lang="zh-CN" altLang="en-US" dirty="0"/>
              <a:t>满足</a:t>
            </a:r>
            <a:r>
              <a:rPr lang="en-US" altLang="zh-CN" dirty="0"/>
              <a:t>graze(</a:t>
            </a:r>
            <a:r>
              <a:rPr lang="en-US" altLang="zh-CN" dirty="0" err="1"/>
              <a:t>x,i</a:t>
            </a:r>
            <a:r>
              <a:rPr lang="en-US" altLang="zh-CN" dirty="0"/>
              <a:t>)&lt;=k</a:t>
            </a:r>
            <a:r>
              <a:rPr lang="zh-CN" altLang="en-US" dirty="0"/>
              <a:t>。因为可持久化数据结构的流行，询问不仅要考虑当前数列，还要考虑任意历史版本，即统计任意位置上出现过的任意数值与当前的</a:t>
            </a:r>
            <a:r>
              <a:rPr lang="en-US" altLang="zh-CN" dirty="0"/>
              <a:t>a[x]</a:t>
            </a:r>
            <a:r>
              <a:rPr lang="zh-CN" altLang="en-US" dirty="0"/>
              <a:t>的</a:t>
            </a:r>
            <a:r>
              <a:rPr lang="en-US" altLang="zh-CN" dirty="0"/>
              <a:t>graze</a:t>
            </a:r>
            <a:r>
              <a:rPr lang="zh-CN" altLang="en-US" dirty="0"/>
              <a:t>值</a:t>
            </a:r>
            <a:r>
              <a:rPr lang="en-US" altLang="zh-CN" dirty="0"/>
              <a:t>&lt;=k</a:t>
            </a:r>
            <a:r>
              <a:rPr lang="zh-CN" altLang="en-US" dirty="0"/>
              <a:t>的对数。（某位置多次修改为同样的数值，按多次统计）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N&lt;=60000 </a:t>
            </a:r>
            <a:r>
              <a:rPr lang="zh-CN" altLang="en-US" dirty="0"/>
              <a:t>修改操作数</a:t>
            </a:r>
            <a:r>
              <a:rPr lang="en-US" altLang="zh-CN" dirty="0"/>
              <a:t>&lt;=40000 </a:t>
            </a:r>
            <a:r>
              <a:rPr lang="zh-CN" altLang="en-US" dirty="0"/>
              <a:t>询问</a:t>
            </a:r>
            <a:r>
              <a:rPr lang="en-US" altLang="zh-CN" dirty="0"/>
              <a:t>&lt;=50000 Max{a[</a:t>
            </a:r>
            <a:r>
              <a:rPr lang="en-US" altLang="zh-CN" dirty="0" err="1"/>
              <a:t>i</a:t>
            </a:r>
            <a:r>
              <a:rPr lang="en-US" altLang="zh-CN" dirty="0"/>
              <a:t>]}</a:t>
            </a:r>
            <a:r>
              <a:rPr lang="zh-CN" altLang="en-US" dirty="0"/>
              <a:t>含修改</a:t>
            </a:r>
            <a:r>
              <a:rPr lang="en-US" altLang="zh-CN" dirty="0"/>
              <a:t>&lt;=100000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9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377</TotalTime>
  <Words>1149</Words>
  <Application>Microsoft Office PowerPoint</Application>
  <PresentationFormat>自定义</PresentationFormat>
  <Paragraphs>91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平面</vt:lpstr>
      <vt:lpstr>一些离线的题目</vt:lpstr>
      <vt:lpstr>PowerPoint 演示文稿</vt:lpstr>
      <vt:lpstr>「BZOJ2300」[HAOI2011] 防线修建 </vt:lpstr>
      <vt:lpstr>PowerPoint 演示文稿</vt:lpstr>
      <vt:lpstr>「BZOJ3626」[LNOI2014] LCA</vt:lpstr>
      <vt:lpstr>PowerPoint 演示文稿</vt:lpstr>
      <vt:lpstr>「BZOJ3339」Rmq Problem </vt:lpstr>
      <vt:lpstr>PowerPoint 演示文稿</vt:lpstr>
      <vt:lpstr>Bzoj 2989: 数列 </vt:lpstr>
      <vt:lpstr>PowerPoint 演示文稿</vt:lpstr>
      <vt:lpstr> bzoj4569[Scoi2016]萌萌哒</vt:lpstr>
      <vt:lpstr>PowerPoint 演示文稿</vt:lpstr>
      <vt:lpstr>bzoj4896: [Thu Summer Camp2016]补退选 </vt:lpstr>
      <vt:lpstr>PowerPoint 演示文稿</vt:lpstr>
      <vt:lpstr>3351: [ioi2009]Regions</vt:lpstr>
      <vt:lpstr>PowerPoint 演示文稿</vt:lpstr>
      <vt:lpstr>PowerPoint 演示文稿</vt:lpstr>
      <vt:lpstr>【清华集训2016】Alice和Bob又在玩游戏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一些离线的题目</dc:title>
  <dc:creator>SD_le</dc:creator>
  <cp:lastModifiedBy>sjzez</cp:lastModifiedBy>
  <cp:revision>18</cp:revision>
  <dcterms:created xsi:type="dcterms:W3CDTF">2018-02-23T09:14:56Z</dcterms:created>
  <dcterms:modified xsi:type="dcterms:W3CDTF">2018-02-25T09:08:17Z</dcterms:modified>
</cp:coreProperties>
</file>