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64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57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4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5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2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14595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1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6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93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03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ABDCE2F-807D-45F0-AF3B-E7956CCBDBE8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17AEF352-92F1-4AD8-B0A6-B9E86EC16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443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>
                <a:latin typeface="Arial"/>
              </a:rPr>
              <a:t>51Nod1355 </a:t>
            </a:r>
            <a:r>
              <a:rPr lang="zh-CN" altLang="en-US" sz="4800" dirty="0" smtClean="0">
                <a:latin typeface="Arial"/>
              </a:rPr>
              <a:t>斐波那契的最小公倍数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latin typeface="Arial"/>
              </a:rPr>
              <a:t>——Cmd2001 </a:t>
            </a:r>
            <a:r>
              <a:rPr lang="en-US" altLang="zh-CN" dirty="0" smtClean="0">
                <a:latin typeface="Arial"/>
              </a:rPr>
              <a:t>2018.05.17</a:t>
            </a:r>
          </a:p>
        </p:txBody>
      </p:sp>
    </p:spTree>
    <p:extLst>
      <p:ext uri="{BB962C8B-B14F-4D97-AF65-F5344CB8AC3E}">
        <p14:creationId xmlns:p14="http://schemas.microsoft.com/office/powerpoint/2010/main" val="24989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Arial"/>
              </a:rPr>
              <a:t>国际惯例的题面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斐波那契数列定义如下：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(0) = 0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 = 1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给出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2,……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zh-CN" altLang="en-US" dirty="0" smtClean="0"/>
                  <a:t>，求对应的斐波那契数的最小公倍数，由于数字很大，输出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1000000007</m:t>
                    </m:r>
                  </m:oMath>
                </a14:m>
                <a:r>
                  <a:rPr lang="zh-CN" altLang="en-US" dirty="0" smtClean="0"/>
                  <a:t>的结果即可。</a:t>
                </a:r>
              </a:p>
              <a:p>
                <a:r>
                  <a:rPr lang="zh-CN" altLang="en-US" dirty="0" smtClean="0"/>
                  <a:t>例如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1 3 6 9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对应的斐波那契数为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1 2 8 34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他们的最小公倍数为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50000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1000000</m:t>
                    </m:r>
                  </m:oMath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Arial"/>
              </a:rPr>
              <a:t>一些结论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/>
                  <a:t>首先我们有一个非常显然的结论：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</a:p>
              <a:p>
                <a:r>
                  <a:rPr lang="zh-CN" altLang="en-US" dirty="0" smtClean="0"/>
                  <a:t>这个的证明？考虑使用数学归纳法。</a:t>
                </a:r>
              </a:p>
              <a:p>
                <a:r>
                  <a:rPr lang="zh-CN" altLang="en-US" dirty="0" smtClean="0"/>
                  <a:t>当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=j</a:t>
                </a:r>
                <a:r>
                  <a:rPr lang="zh-CN" altLang="en-US" dirty="0" smtClean="0"/>
                  <a:t>时显然成立，考虑当我们已知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dirty="0" smtClean="0"/>
                  <a:t>时，求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)&amp;&amp;</m:t>
                    </m:r>
                    <m:r>
                      <m:rPr>
                        <m:sty m:val="p"/>
                      </m:rPr>
                      <a:rPr lang="en-US" altLang="zh-CN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(g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的话结论显然</a:t>
                </a:r>
                <a:r>
                  <a:rPr lang="en-US" altLang="zh-CN" dirty="0" smtClean="0"/>
                  <a:t>))</a:t>
                </a:r>
                <a:r>
                  <a:rPr lang="zh-CN" altLang="en-US" dirty="0" smtClean="0"/>
                  <a:t>。</a:t>
                </a:r>
              </a:p>
              <a:p>
                <a:r>
                  <a:rPr lang="zh-CN" altLang="en-US" dirty="0" smtClean="0"/>
                  <a:t>我们暴力展开斐波那契数，会发现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</a:p>
              <a:p>
                <a:r>
                  <a:rPr lang="zh-CN" altLang="en-US" dirty="0" smtClean="0"/>
                  <a:t>我们令</a:t>
                </a:r>
                <a:r>
                  <a:rPr lang="en-US" altLang="zh-CN" dirty="0" smtClean="0"/>
                  <a:t>t=g</a:t>
                </a:r>
                <a:r>
                  <a:rPr lang="zh-CN" altLang="en-US" dirty="0" smtClean="0"/>
                  <a:t>之后我们有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</a:p>
              <a:p>
                <a:r>
                  <a:rPr lang="zh-CN" altLang="en-US" dirty="0" smtClean="0"/>
                  <a:t>我们不妨设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，则我们有</a:t>
                </a:r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 smtClean="0"/>
                  <a:t>。</a:t>
                </a:r>
              </a:p>
              <a:p>
                <a:r>
                  <a:rPr lang="zh-CN" altLang="en-US" dirty="0" smtClean="0"/>
                  <a:t>我们脑补一下发现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𝑓𝑖𝑏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，于是结论得证。</a:t>
                </a:r>
                <a:endParaRPr lang="en-US" altLang="zh-CN" dirty="0" smtClean="0"/>
              </a:p>
              <a:p>
                <a:r>
                  <a:rPr lang="en-US" altLang="zh-CN" strike="sngStrike" dirty="0" smtClean="0"/>
                  <a:t>(</a:t>
                </a:r>
                <a:r>
                  <a:rPr lang="zh-CN" altLang="en-US" strike="sngStrike" dirty="0" smtClean="0"/>
                  <a:t>这个证明只是用来充数的，其实直接打表找规律观察一下就好了</a:t>
                </a:r>
                <a:r>
                  <a:rPr lang="en-US" altLang="zh-CN" strike="sngStrike" dirty="0" smtClean="0"/>
                  <a:t>)</a:t>
                </a:r>
                <a:endParaRPr lang="zh-CN" altLang="en-US" strike="sngStrike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0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𝐿𝐶𝑀</m:t>
                    </m:r>
                  </m:oMath>
                </a14:m>
                <a:r>
                  <a:rPr lang="zh-CN" altLang="en-US" sz="3600" dirty="0" smtClean="0">
                    <a:latin typeface="Arial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𝐺𝐶𝐷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这样我们就有了一个关于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dirty="0" smtClean="0"/>
                  <a:t>的结论，然而我们要求的是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𝐿𝐶𝑀</m:t>
                    </m:r>
                  </m:oMath>
                </a14:m>
                <a:r>
                  <a:rPr lang="zh-CN" altLang="en-US" dirty="0" smtClean="0"/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𝐺𝐶𝐷</m:t>
                    </m:r>
                  </m:oMath>
                </a14:m>
                <a:r>
                  <a:rPr lang="zh-CN" altLang="en-US" dirty="0" smtClean="0"/>
                  <a:t>是什么？所有质数的次数取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zh-CN" altLang="en-US" dirty="0" smtClean="0"/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𝐿𝐶𝑀</m:t>
                    </m:r>
                  </m:oMath>
                </a14:m>
                <a:r>
                  <a:rPr lang="zh-CN" altLang="en-US" dirty="0" smtClean="0"/>
                  <a:t>是什么？所有质数的次数取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dirty="0" smtClean="0"/>
                  <a:t>。</a:t>
                </a:r>
              </a:p>
              <a:p>
                <a:r>
                  <a:rPr lang="zh-CN" altLang="en-US" dirty="0" smtClean="0"/>
                  <a:t>所以</a:t>
                </a:r>
                <a:r>
                  <a:rPr lang="en-US" altLang="zh-CN" dirty="0" smtClean="0"/>
                  <a:t>......</a:t>
                </a:r>
                <a:r>
                  <a:rPr lang="zh-CN" altLang="en-US" dirty="0" smtClean="0"/>
                  <a:t>我们能？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dirty="0" smtClean="0"/>
                  <a:t>容斥一发。</a:t>
                </a:r>
              </a:p>
              <a:p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𝑔𝑐𝑑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这个的证明就显然了，我们考虑最终答案中每一个质数最终的次数，我们有：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然后我们就可以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暴力</m:t>
                    </m:r>
                  </m:oMath>
                </a14:m>
                <a:r>
                  <a:rPr lang="zh-CN" altLang="en-US" dirty="0" smtClean="0"/>
                  <a:t>容斥啦。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7" t="-2551" r="-4149" b="-5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优美的做法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如果我们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强行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构造一个数列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 smtClean="0"/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，我们能得到什么？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sub>
                            </m:sSub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cd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nary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&amp;&amp;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&amp;&amp;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gcd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′)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nary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于是这里的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zh-CN" altLang="en-US" dirty="0"/>
                  <a:t>可以</a:t>
                </a:r>
                <a:r>
                  <a:rPr lang="zh-CN" altLang="en-US" dirty="0" smtClean="0"/>
                  <a:t>看做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 smtClean="0"/>
                  <a:t>中任意元素的因数，于是我们考虑在给出的数中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的倍数有多少个，再用这些数去组合对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有贡献的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2465" r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3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优美的做法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如果一个数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的倍数出现了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次的话，最终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的次数为</a:t>
                </a:r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这个东西在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的时候是恒为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的，证明的话，当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为奇数的时候显然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组合数对应相等，负号相反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为偶数的话，用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显然是个奇数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的结论和杨辉三角推一下就好了。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于是我们的算法就是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en-US" dirty="0" smtClean="0"/>
                  <a:t>通过某种神奇的方法筛出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 smtClean="0"/>
                  <a:t>，然后枚举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，看一下输入的数是否有这个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的倍数，如果有的话，答案乘以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判断倍数的话可以暴力枚举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的所以倍数看是否出现，调和级数告诉你这东西复杂度为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对了，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 smtClean="0"/>
                  <a:t>怎么筛？</a:t>
                </a:r>
                <a:endParaRPr lang="en-US" altLang="zh-CN" dirty="0" smtClean="0"/>
              </a:p>
              <a:p>
                <a:r>
                  <a:rPr lang="zh-CN" altLang="en-US" dirty="0"/>
                  <a:t>魔</a:t>
                </a:r>
                <a:r>
                  <a:rPr lang="zh-CN" altLang="en-US" dirty="0" smtClean="0"/>
                  <a:t>改一下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 smtClean="0"/>
                  <a:t>的定义式，我们有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，大力筛即可。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3" t="-2551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84" y="1690689"/>
            <a:ext cx="3708816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53" y="1690689"/>
            <a:ext cx="4544147" cy="2887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14043" y="4749553"/>
            <a:ext cx="388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话说我的代码也没啥参考价值，人傻常数大</a:t>
            </a:r>
            <a:r>
              <a:rPr lang="en-US" altLang="zh-CN" dirty="0" smtClean="0"/>
              <a:t>2333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9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46049" y="2103437"/>
            <a:ext cx="2451901" cy="1325563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谢谢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332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68</TotalTime>
  <Words>327</Words>
  <Application>Microsoft Office PowerPoint</Application>
  <PresentationFormat>全屏显示(4:3)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Franklin Gothic Book</vt:lpstr>
      <vt:lpstr>华文楷体</vt:lpstr>
      <vt:lpstr>Arial</vt:lpstr>
      <vt:lpstr>Cambria Math</vt:lpstr>
      <vt:lpstr>Crop</vt:lpstr>
      <vt:lpstr>51Nod1355 斐波那契的最小公倍数</vt:lpstr>
      <vt:lpstr>国际惯例的题面</vt:lpstr>
      <vt:lpstr>一些结论</vt:lpstr>
      <vt:lpstr>LCM与GCD</vt:lpstr>
      <vt:lpstr>优美的做法</vt:lpstr>
      <vt:lpstr>优美的做法</vt:lpstr>
      <vt:lpstr>代码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51Nod1355 斐波那契的最小公倍数</dc:title>
  <dc:creator>*&amp; 邢泽宇</dc:creator>
  <cp:lastModifiedBy>*&amp;邢泽宇</cp:lastModifiedBy>
  <cp:revision>109</cp:revision>
  <dcterms:created xsi:type="dcterms:W3CDTF">2018-05-17T02:43:39Z</dcterms:created>
  <dcterms:modified xsi:type="dcterms:W3CDTF">2018-05-17T04:38:06Z</dcterms:modified>
</cp:coreProperties>
</file>