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8" r:id="rId13"/>
    <p:sldId id="329" r:id="rId14"/>
    <p:sldId id="330" r:id="rId15"/>
    <p:sldId id="331" r:id="rId16"/>
    <p:sldId id="335" r:id="rId17"/>
    <p:sldId id="336" r:id="rId18"/>
    <p:sldId id="333" r:id="rId19"/>
    <p:sldId id="334" r:id="rId20"/>
    <p:sldId id="33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E72B-DAFD-4875-8181-FFD9A8E793C9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E3AD-6605-49AA-972F-B3B9605F5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8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6E3AD-6605-49AA-972F-B3B9605F57E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5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3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8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32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48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22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3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8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49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39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190625" y="1982391"/>
            <a:ext cx="9810750" cy="4107656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0912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1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8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4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992036-2580-4BAF-ACB7-9699FFB9F3F0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E8B140-7745-4C5D-9504-A96886CAC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9F36D-5122-4B67-BA4F-4AE148140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又是一些好题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B65E9D-3B36-40CA-9BCE-A82DEE180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46308"/>
            <a:ext cx="6815669" cy="1320802"/>
          </a:xfrm>
        </p:spPr>
        <p:txBody>
          <a:bodyPr/>
          <a:lstStyle/>
          <a:p>
            <a:r>
              <a:rPr lang="en-US" altLang="zh-CN" dirty="0"/>
              <a:t>							SD_le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7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6F57-3022-452A-9A1A-9C6D8E34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 1873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315FB-0BA7-4192-A0C0-D0C7A613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http://www.51nod.com/onlineJudge/questionCode.html#!problemId=1863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11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4615F-3DA5-4FD6-A012-20631D72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B7AE4-1B5E-440D-8BEE-295A68CC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最坏情况就是最短路。每个点的</a:t>
            </a:r>
            <a:r>
              <a:rPr lang="en-US" altLang="zh-CN" dirty="0"/>
              <a:t>d</a:t>
            </a:r>
            <a:r>
              <a:rPr lang="zh-CN" altLang="en-US" dirty="0"/>
              <a:t>可以表示成一个按排序表顺序的数量序列。</a:t>
            </a:r>
          </a:p>
          <a:p>
            <a:r>
              <a:rPr lang="zh-CN" altLang="en-US" dirty="0"/>
              <a:t>注意到在最短路的时候比如</a:t>
            </a:r>
            <a:r>
              <a:rPr lang="en-US" altLang="zh-CN" dirty="0"/>
              <a:t>d</a:t>
            </a:r>
            <a:r>
              <a:rPr lang="zh-CN" altLang="en-US" dirty="0"/>
              <a:t>去更新</a:t>
            </a:r>
            <a:r>
              <a:rPr lang="en-US" altLang="zh-CN" dirty="0" err="1"/>
              <a:t>dj</a:t>
            </a:r>
            <a:r>
              <a:rPr lang="zh-CN" altLang="en-US" dirty="0"/>
              <a:t>，是在</a:t>
            </a:r>
            <a:r>
              <a:rPr lang="en-US" altLang="zh-CN" dirty="0"/>
              <a:t>di</a:t>
            </a:r>
            <a:r>
              <a:rPr lang="zh-CN" altLang="en-US" dirty="0"/>
              <a:t>的基础上加上</a:t>
            </a:r>
            <a:r>
              <a:rPr lang="en-US" altLang="zh-CN" dirty="0"/>
              <a:t>j</a:t>
            </a:r>
            <a:r>
              <a:rPr lang="zh-CN" altLang="en-US" dirty="0"/>
              <a:t>点的值。我们可以利用可持久化线段树维护。</a:t>
            </a:r>
          </a:p>
          <a:p>
            <a:r>
              <a:rPr lang="zh-CN" altLang="en-US" dirty="0"/>
              <a:t>比较两颗线段树可以直接在树上二分。由于我们要快速知道两颗子树是否完全相同，这个用</a:t>
            </a:r>
            <a:r>
              <a:rPr lang="en-US" altLang="zh-CN" dirty="0"/>
              <a:t>Hash</a:t>
            </a:r>
            <a:r>
              <a:rPr lang="zh-CN" altLang="en-US" dirty="0"/>
              <a:t>即可。</a:t>
            </a:r>
          </a:p>
          <a:p>
            <a:r>
              <a:rPr lang="zh-CN" altLang="en-US" dirty="0"/>
              <a:t>直接</a:t>
            </a:r>
            <a:r>
              <a:rPr lang="en-US" altLang="zh-CN" dirty="0"/>
              <a:t>Dijkstra</a:t>
            </a:r>
          </a:p>
          <a:p>
            <a:r>
              <a:rPr lang="zh-CN" altLang="en-US" dirty="0"/>
              <a:t>非常卡空间，能不建点时就不建</a:t>
            </a:r>
          </a:p>
        </p:txBody>
      </p:sp>
    </p:spTree>
    <p:extLst>
      <p:ext uri="{BB962C8B-B14F-4D97-AF65-F5344CB8AC3E}">
        <p14:creationId xmlns:p14="http://schemas.microsoft.com/office/powerpoint/2010/main" val="147729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UR#2</a:t>
            </a:r>
            <a:r>
              <a:rPr lang="zh-CN" altLang="en-US" dirty="0"/>
              <a:t>猪猪侠再战括号序列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2n</a:t>
            </a:r>
            <a:r>
              <a:rPr lang="zh-CN" altLang="en-US" dirty="0"/>
              <a:t>的有</a:t>
            </a:r>
            <a:r>
              <a:rPr lang="en-US" altLang="zh-CN" dirty="0"/>
              <a:t>n</a:t>
            </a:r>
            <a:r>
              <a:rPr lang="zh-CN" altLang="en-US" dirty="0"/>
              <a:t>个左括号和</a:t>
            </a:r>
            <a:r>
              <a:rPr lang="en-US" altLang="zh-CN" dirty="0"/>
              <a:t>n</a:t>
            </a:r>
            <a:r>
              <a:rPr lang="zh-CN" altLang="en-US" dirty="0"/>
              <a:t>个右括号的括号序列。</a:t>
            </a:r>
          </a:p>
          <a:p>
            <a:r>
              <a:rPr lang="zh-CN" altLang="en-US" dirty="0"/>
              <a:t>每次可以将一段区间的括号进行翻转。</a:t>
            </a:r>
          </a:p>
          <a:p>
            <a:r>
              <a:rPr lang="zh-CN" altLang="en-US" dirty="0"/>
              <a:t>例如将 “</a:t>
            </a:r>
            <a:r>
              <a:rPr lang="en-US" altLang="zh-CN" dirty="0"/>
              <a:t>()((()(” </a:t>
            </a:r>
            <a:r>
              <a:rPr lang="zh-CN" altLang="en-US" dirty="0"/>
              <a:t>翻转第 </a:t>
            </a:r>
            <a:r>
              <a:rPr lang="en-US" altLang="zh-CN" dirty="0"/>
              <a:t>3 </a:t>
            </a:r>
            <a:r>
              <a:rPr lang="zh-CN" altLang="en-US" dirty="0"/>
              <a:t>到第 </a:t>
            </a:r>
            <a:r>
              <a:rPr lang="en-US" altLang="zh-CN" dirty="0"/>
              <a:t>7 </a:t>
            </a:r>
            <a:r>
              <a:rPr lang="zh-CN" altLang="en-US" dirty="0"/>
              <a:t>个括号后的结果为 “</a:t>
            </a:r>
            <a:r>
              <a:rPr lang="en-US" altLang="zh-CN" dirty="0"/>
              <a:t>()()(((”</a:t>
            </a:r>
            <a:r>
              <a:rPr lang="zh-CN" altLang="en-US" dirty="0"/>
              <a:t>。要求一个构造方案，使得括号序列变得合法。</a:t>
            </a:r>
          </a:p>
          <a:p>
            <a:r>
              <a:rPr lang="en-US" altLang="zh-CN" dirty="0"/>
              <a:t>n&lt;=100000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3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显然可以构造成</a:t>
            </a:r>
            <a:r>
              <a:rPr lang="en-US" altLang="zh-CN" dirty="0"/>
              <a:t>((((…,(((()))),…))))</a:t>
            </a:r>
            <a:r>
              <a:rPr lang="zh-CN" altLang="en-US" dirty="0"/>
              <a:t>这样的形式，并且这样的形式一定是合法的。</a:t>
            </a:r>
          </a:p>
          <a:p>
            <a:r>
              <a:rPr lang="zh-CN" altLang="en-US" dirty="0"/>
              <a:t>那么我们从左到右，每次找到一个右括号，都在右边找一个最近的左括号，由于这之间的都是右括号，因此反转这段区间相当于是把两个端点的括号调换。</a:t>
            </a:r>
          </a:p>
          <a:p>
            <a:r>
              <a:rPr lang="zh-CN" altLang="en-US" dirty="0"/>
              <a:t>右边最近的左括号肯定越来越远，因此可以线性扫过去。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5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5DFE7-96D9-49F6-9E79-3DBBDE79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集训队互测题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C0CED-606E-4EAE-97AE-DC498CB2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个小于</a:t>
            </a:r>
            <a:r>
              <a:rPr lang="en-US" altLang="zh-CN" dirty="0"/>
              <a:t>2^m</a:t>
            </a:r>
            <a:r>
              <a:rPr lang="zh-CN" altLang="en-US" dirty="0"/>
              <a:t>的正整数，对于每个数，保留一个二进制位的</a:t>
            </a:r>
            <a:r>
              <a:rPr lang="en-US" altLang="zh-CN" dirty="0"/>
              <a:t>1</a:t>
            </a:r>
            <a:r>
              <a:rPr lang="zh-CN" altLang="en-US" dirty="0"/>
              <a:t>，使得所有数的异或和最大。</a:t>
            </a:r>
            <a:endParaRPr lang="en-US" altLang="zh-CN" dirty="0"/>
          </a:p>
          <a:p>
            <a:r>
              <a:rPr lang="en-US" altLang="zh-CN" dirty="0"/>
              <a:t>n&lt;=100,m&lt;=60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62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ADA04-A077-45D7-87D8-861EC59C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EE14E-CD03-4943-A20E-C61B48AFD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左边为数的集合</a:t>
            </a:r>
            <a:r>
              <a:rPr lang="en-US" altLang="zh-CN" dirty="0"/>
              <a:t>X</a:t>
            </a:r>
            <a:r>
              <a:rPr lang="zh-CN" altLang="en-US" dirty="0"/>
              <a:t>，右边为位的集合</a:t>
            </a:r>
            <a:r>
              <a:rPr lang="en-US" altLang="zh-CN" dirty="0"/>
              <a:t>Y</a:t>
            </a:r>
            <a:r>
              <a:rPr lang="zh-CN" altLang="en-US" dirty="0"/>
              <a:t>，连边。</a:t>
            </a:r>
            <a:endParaRPr lang="en-US" altLang="zh-CN" dirty="0"/>
          </a:p>
          <a:p>
            <a:r>
              <a:rPr lang="zh-CN" altLang="en-US" dirty="0"/>
              <a:t>之后对于所有</a:t>
            </a:r>
            <a:r>
              <a:rPr lang="en-US" altLang="zh-CN" dirty="0"/>
              <a:t>xi</a:t>
            </a:r>
            <a:r>
              <a:rPr lang="zh-CN" altLang="en-US" dirty="0"/>
              <a:t>，向某个</a:t>
            </a:r>
            <a:r>
              <a:rPr lang="en-US" altLang="zh-CN" dirty="0"/>
              <a:t>y</a:t>
            </a:r>
            <a:r>
              <a:rPr lang="zh-CN" altLang="en-US" dirty="0"/>
              <a:t>连一条边，现在问题是如果某个</a:t>
            </a:r>
            <a:r>
              <a:rPr lang="en-US" altLang="zh-CN" dirty="0" err="1"/>
              <a:t>yj</a:t>
            </a:r>
            <a:r>
              <a:rPr lang="zh-CN" altLang="en-US" dirty="0"/>
              <a:t>被连了奇数次，则对答案产生</a:t>
            </a:r>
            <a:r>
              <a:rPr lang="en-US" altLang="zh-CN" dirty="0"/>
              <a:t>2^j</a:t>
            </a:r>
            <a:r>
              <a:rPr lang="zh-CN" altLang="en-US" dirty="0"/>
              <a:t>的贡献。</a:t>
            </a:r>
            <a:endParaRPr lang="en-US" altLang="zh-CN" dirty="0"/>
          </a:p>
          <a:p>
            <a:r>
              <a:rPr lang="zh-CN" altLang="en-US" dirty="0"/>
              <a:t>奇数相当于是将所有这样的对互相配对，剩下来一条边。</a:t>
            </a:r>
            <a:endParaRPr lang="en-US" altLang="zh-CN" dirty="0"/>
          </a:p>
          <a:p>
            <a:r>
              <a:rPr lang="zh-CN" altLang="en-US" dirty="0"/>
              <a:t>因此对于</a:t>
            </a:r>
            <a:r>
              <a:rPr lang="en-US" altLang="zh-CN" dirty="0"/>
              <a:t>xi</a:t>
            </a:r>
            <a:r>
              <a:rPr lang="zh-CN" altLang="en-US" dirty="0"/>
              <a:t>和</a:t>
            </a:r>
            <a:r>
              <a:rPr lang="en-US" altLang="zh-CN" dirty="0" err="1"/>
              <a:t>xj</a:t>
            </a:r>
            <a:r>
              <a:rPr lang="zh-CN" altLang="en-US" dirty="0"/>
              <a:t>，若存在相同位是</a:t>
            </a:r>
            <a:r>
              <a:rPr lang="en-US" altLang="zh-CN" dirty="0"/>
              <a:t>1</a:t>
            </a:r>
            <a:r>
              <a:rPr lang="zh-CN" altLang="en-US" dirty="0"/>
              <a:t>，则连一条权为</a:t>
            </a:r>
            <a:r>
              <a:rPr lang="en-US" altLang="zh-CN" dirty="0"/>
              <a:t>0</a:t>
            </a:r>
            <a:r>
              <a:rPr lang="zh-CN" altLang="en-US" dirty="0"/>
              <a:t>的边。</a:t>
            </a:r>
            <a:endParaRPr lang="en-US" altLang="zh-CN" dirty="0"/>
          </a:p>
          <a:p>
            <a:r>
              <a:rPr lang="zh-CN" altLang="en-US" dirty="0"/>
              <a:t>跑一般图最大权匹配即可。</a:t>
            </a:r>
          </a:p>
        </p:txBody>
      </p:sp>
    </p:spTree>
    <p:extLst>
      <p:ext uri="{BB962C8B-B14F-4D97-AF65-F5344CB8AC3E}">
        <p14:creationId xmlns:p14="http://schemas.microsoft.com/office/powerpoint/2010/main" val="116508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DCD39-DBDA-4714-9A05-E0C0D030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BipartiteConstruction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76F0B-CB5B-4059-A31D-6634A007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构造二分图，使得完备匹配恰好为 </a:t>
            </a:r>
            <a:r>
              <a:rPr lang="en-US" altLang="zh-CN" dirty="0"/>
              <a:t>K</a:t>
            </a:r>
          </a:p>
          <a:p>
            <a:pPr marL="0" indent="0">
              <a:buNone/>
            </a:pPr>
            <a:r>
              <a:rPr lang="en-US" altLang="zh-CN" dirty="0"/>
              <a:t>K &lt;= 10^9</a:t>
            </a:r>
            <a:r>
              <a:rPr lang="zh-CN" altLang="en-US" dirty="0"/>
              <a:t>，允许重边，点数不超过 </a:t>
            </a:r>
            <a:r>
              <a:rPr lang="en-US" altLang="zh-CN" dirty="0"/>
              <a:t>20</a:t>
            </a:r>
            <a:r>
              <a:rPr lang="zh-CN" altLang="en-US" dirty="0"/>
              <a:t>，边数不超过 </a:t>
            </a:r>
            <a:r>
              <a:rPr lang="en-US" altLang="zh-CN" dirty="0"/>
              <a:t>120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01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0FC50-16C0-4225-8743-2E9F4DD1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9C5C6-A98C-4781-8D89-321BBA20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三进制分解</a:t>
            </a:r>
            <a:endParaRPr lang="en-US" altLang="zh-CN" dirty="0"/>
          </a:p>
          <a:p>
            <a:r>
              <a:rPr lang="zh-CN" altLang="en-US" dirty="0"/>
              <a:t>每连一条绿边贡献</a:t>
            </a:r>
            <a:r>
              <a:rPr lang="en-US" altLang="zh-CN" dirty="0"/>
              <a:t>3^(n-i-1)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屏幕快照 2017-03-04 下午10.39.45.png" descr="屏幕快照 2017-03-04 下午10.39.45.png">
            <a:extLst>
              <a:ext uri="{FF2B5EF4-FFF2-40B4-BE49-F238E27FC236}">
                <a16:creationId xmlns:a16="http://schemas.microsoft.com/office/drawing/2014/main" id="{68D18E61-64FF-47B9-AF5C-05D456C75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8918" y="2556932"/>
            <a:ext cx="2736740" cy="35424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903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igns in an Arra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Signs in an Array</a:t>
            </a:r>
          </a:p>
        </p:txBody>
      </p:sp>
      <p:sp>
        <p:nvSpPr>
          <p:cNvPr id="138" name="现有一个  n * n 的矩阵，矩阵每个位置是一个绝对值不超过 100 的整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81998">
              <a:spcBef>
                <a:spcPts val="1898"/>
              </a:spcBef>
              <a:buNone/>
              <a:defRPr sz="3534"/>
            </a:pPr>
            <a:r>
              <a:rPr sz="2000" dirty="0" err="1"/>
              <a:t>现有一个</a:t>
            </a:r>
            <a:r>
              <a:rPr sz="2000" dirty="0"/>
              <a:t> n*</a:t>
            </a:r>
            <a:r>
              <a:rPr sz="2000" dirty="0" err="1"/>
              <a:t>n的矩阵，矩阵每个位置是一个绝对值不超过</a:t>
            </a:r>
            <a:r>
              <a:rPr sz="2000" dirty="0"/>
              <a:t> 100 </a:t>
            </a:r>
            <a:r>
              <a:rPr sz="2000" dirty="0" err="1"/>
              <a:t>的整数</a:t>
            </a:r>
            <a:endParaRPr sz="2000" dirty="0"/>
          </a:p>
          <a:p>
            <a:pPr marL="0" indent="0" defTabSz="381998">
              <a:spcBef>
                <a:spcPts val="1898"/>
              </a:spcBef>
              <a:buNone/>
              <a:defRPr sz="3534"/>
            </a:pPr>
            <a:r>
              <a:rPr sz="2000" dirty="0" err="1"/>
              <a:t>你每次可以选择一行／一列，把这一行／列的数全部取反</a:t>
            </a:r>
            <a:endParaRPr sz="2000" dirty="0"/>
          </a:p>
          <a:p>
            <a:pPr marL="0" indent="0" defTabSz="381998">
              <a:spcBef>
                <a:spcPts val="1898"/>
              </a:spcBef>
              <a:buNone/>
              <a:defRPr sz="3534"/>
            </a:pPr>
            <a:r>
              <a:rPr sz="2000" dirty="0" err="1"/>
              <a:t>给出一种操作方案，使得矩阵每行每列的和非负，或者说明无解</a:t>
            </a:r>
            <a:endParaRPr sz="2000" dirty="0"/>
          </a:p>
          <a:p>
            <a:pPr marL="0" indent="0" defTabSz="381998">
              <a:spcBef>
                <a:spcPts val="1898"/>
              </a:spcBef>
              <a:buNone/>
              <a:defRPr sz="3534"/>
            </a:pPr>
            <a:r>
              <a:rPr sz="2000" dirty="0"/>
              <a:t>n &lt;= 100</a:t>
            </a:r>
          </a:p>
        </p:txBody>
      </p:sp>
    </p:spTree>
    <p:extLst>
      <p:ext uri="{BB962C8B-B14F-4D97-AF65-F5344CB8AC3E}">
        <p14:creationId xmlns:p14="http://schemas.microsoft.com/office/powerpoint/2010/main" val="379165510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</a:t>
            </a:r>
          </a:p>
        </p:txBody>
      </p:sp>
      <p:sp>
        <p:nvSpPr>
          <p:cNvPr id="141" name="每次选择一个负行／列，然后取反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 err="1"/>
              <a:t>每次选择一个负行／列，然后取反</a:t>
            </a:r>
            <a:endParaRPr dirty="0"/>
          </a:p>
          <a:p>
            <a:pPr marL="0" indent="0">
              <a:buNone/>
            </a:pPr>
            <a:r>
              <a:rPr dirty="0" err="1"/>
              <a:t>整个矩阵的元素和严格递增，过程会在有限步结束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63723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5EC34-19F7-4B20-8A6A-999ABEBF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Bzoj</a:t>
            </a:r>
            <a:r>
              <a:rPr lang="en-US" altLang="zh-CN" dirty="0"/>
              <a:t> </a:t>
            </a:r>
            <a:r>
              <a:rPr lang="en-US" altLang="zh-CN" b="1" dirty="0"/>
              <a:t>4356: Ceoi2014 Wall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DAE5F-69AD-455F-B63B-F218C13E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</a:t>
            </a:r>
            <a:r>
              <a:rPr lang="en-US" altLang="zh-CN" dirty="0"/>
              <a:t>N*M</a:t>
            </a:r>
            <a:r>
              <a:rPr lang="zh-CN" altLang="en-US" dirty="0"/>
              <a:t>的网格图，有一些方格里面存在城市，其中首都位于网格图的左上角。你可以沿着网络的边界走，要求你走的路线是一个环并且所有城市都要被你走出来的环圈起来，即想从方格图的外面走到任意一个城市一定要和你走的路线相交。你沿着方格的边界走是需要费用的，不同的边界费用可能不同，求最小代价。</a:t>
            </a:r>
          </a:p>
          <a:p>
            <a:r>
              <a:rPr lang="en-US" altLang="zh-CN" dirty="0"/>
              <a:t>1&lt;=N,M&lt;=400,</a:t>
            </a:r>
            <a:r>
              <a:rPr lang="zh-CN" altLang="en-US" dirty="0"/>
              <a:t>走过边界的代价为正整数且不超过</a:t>
            </a:r>
            <a:r>
              <a:rPr lang="en-US" altLang="zh-CN" dirty="0"/>
              <a:t>10^9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27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01DEF-BEB5-4D5A-A0CE-0BCDDFB0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noi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1242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E9CFE-FDF9-4E81-B51E-53DCF194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86" y="2550400"/>
            <a:ext cx="6661325" cy="341013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求出左上角到每个需要保护的点左上角的最短路树，那么最优解一定圈住了它们。</a:t>
            </a:r>
          </a:p>
          <a:p>
            <a:r>
              <a:rPr lang="zh-CN" altLang="en-US" dirty="0"/>
              <a:t>然后将每个点拆成四个点，四个点之间如果没跨越最短路树的树边，那就连</a:t>
            </a:r>
            <a:r>
              <a:rPr lang="en-US" altLang="zh-CN" dirty="0"/>
              <a:t>0</a:t>
            </a:r>
            <a:r>
              <a:rPr lang="zh-CN" altLang="en-US" dirty="0"/>
              <a:t>权边，否则正无穷。</a:t>
            </a:r>
          </a:p>
          <a:p>
            <a:r>
              <a:rPr lang="zh-CN" altLang="en-US" dirty="0"/>
              <a:t>每个需要保护的点四周</a:t>
            </a:r>
            <a:r>
              <a:rPr lang="en-US" altLang="zh-CN" dirty="0"/>
              <a:t>4</a:t>
            </a:r>
            <a:r>
              <a:rPr lang="zh-CN" altLang="en-US" dirty="0"/>
              <a:t>个点都不可通行，求出最短路即为答案。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nmlog</a:t>
            </a:r>
            <a:r>
              <a:rPr lang="en-US" altLang="zh-CN" dirty="0"/>
              <a:t>(nm))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4C103F-7163-42E3-9535-5955C5A8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22" y="707309"/>
            <a:ext cx="3748792" cy="36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7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7B54A-3007-490E-A79D-3C4CC389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 1667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B64E3-2E59-4479-8866-BED45C26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3244"/>
            <a:ext cx="9601196" cy="3482624"/>
          </a:xfrm>
        </p:spPr>
        <p:txBody>
          <a:bodyPr>
            <a:normAutofit/>
          </a:bodyPr>
          <a:lstStyle/>
          <a:p>
            <a:r>
              <a:rPr lang="zh-CN" altLang="en-US" dirty="0"/>
              <a:t>甲乙进行比赛。他们各有</a:t>
            </a:r>
            <a:r>
              <a:rPr lang="en-US" altLang="zh-CN" dirty="0"/>
              <a:t>k1,k2</a:t>
            </a:r>
            <a:r>
              <a:rPr lang="zh-CN" altLang="en-US" dirty="0"/>
              <a:t>个集合</a:t>
            </a:r>
            <a:r>
              <a:rPr lang="en-US" altLang="zh-CN" dirty="0"/>
              <a:t>[</a:t>
            </a:r>
            <a:r>
              <a:rPr lang="en-US" altLang="zh-CN" dirty="0" err="1"/>
              <a:t>Li,Ri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每次随机从他们拥有的每个集合中都取出一个数</a:t>
            </a:r>
          </a:p>
          <a:p>
            <a:r>
              <a:rPr lang="en-US" altLang="zh-CN" dirty="0"/>
              <a:t>S1=sigma</a:t>
            </a:r>
            <a:r>
              <a:rPr lang="zh-CN" altLang="en-US" dirty="0"/>
              <a:t>甲取出的数，</a:t>
            </a:r>
            <a:r>
              <a:rPr lang="en-US" altLang="zh-CN" dirty="0"/>
              <a:t>S2</a:t>
            </a:r>
            <a:r>
              <a:rPr lang="zh-CN" altLang="en-US" dirty="0"/>
              <a:t>同理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S1&gt;S2</a:t>
            </a:r>
            <a:r>
              <a:rPr lang="zh-CN" altLang="en-US" dirty="0"/>
              <a:t>甲胜 若</a:t>
            </a:r>
            <a:r>
              <a:rPr lang="en-US" altLang="zh-CN" dirty="0"/>
              <a:t>S1=S2</a:t>
            </a:r>
            <a:r>
              <a:rPr lang="zh-CN" altLang="en-US" dirty="0"/>
              <a:t>平局 否则乙胜</a:t>
            </a:r>
            <a:endParaRPr lang="en-US" altLang="zh-CN" dirty="0"/>
          </a:p>
          <a:p>
            <a:r>
              <a:rPr lang="zh-CN" altLang="en-US" dirty="0"/>
              <a:t>分别求出甲胜、平局、乙胜的概率。</a:t>
            </a:r>
            <a:r>
              <a:rPr lang="pt-BR" altLang="zh-CN" dirty="0"/>
              <a:t>(k1,k2&lt;=8,1&lt;=L&lt;=R&lt;=10^7)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1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649F2-4F41-43BC-B442-A469E5BC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2CFCB-7402-46DD-BFA0-ABD1EA90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把甲每个集合选的数表示为</a:t>
            </a:r>
            <a:r>
              <a:rPr lang="en-US" altLang="zh-CN" dirty="0"/>
              <a:t>Ri-xi</a:t>
            </a:r>
            <a:r>
              <a:rPr lang="zh-CN" altLang="en-US" dirty="0"/>
              <a:t>，</a:t>
            </a:r>
            <a:r>
              <a:rPr lang="en-US" altLang="zh-CN" dirty="0"/>
              <a:t>0&lt;=xi&lt;=Ri-Li </a:t>
            </a:r>
            <a:br>
              <a:rPr lang="en-US" altLang="zh-CN" dirty="0"/>
            </a:br>
            <a:r>
              <a:rPr lang="zh-CN" altLang="en-US" dirty="0"/>
              <a:t>把乙每个集合选的数表示为</a:t>
            </a:r>
            <a:r>
              <a:rPr lang="en-US" altLang="zh-CN" dirty="0" err="1"/>
              <a:t>Li+yi</a:t>
            </a:r>
            <a:r>
              <a:rPr lang="zh-CN" altLang="en-US" dirty="0"/>
              <a:t>，</a:t>
            </a:r>
            <a:r>
              <a:rPr lang="en-US" altLang="zh-CN" dirty="0"/>
              <a:t>0&lt;=</a:t>
            </a:r>
            <a:r>
              <a:rPr lang="en-US" altLang="zh-CN" dirty="0" err="1"/>
              <a:t>yi</a:t>
            </a:r>
            <a:r>
              <a:rPr lang="en-US" altLang="zh-CN" dirty="0"/>
              <a:t>&lt;=Ri-Li </a:t>
            </a:r>
          </a:p>
          <a:p>
            <a:r>
              <a:rPr lang="it-IT" altLang="zh-CN" dirty="0"/>
              <a:t>∑Ri</a:t>
            </a:r>
            <a:r>
              <a:rPr lang="en-US" altLang="zh-CN" dirty="0"/>
              <a:t>-</a:t>
            </a:r>
            <a:r>
              <a:rPr lang="it-IT" altLang="zh-CN" dirty="0"/>
              <a:t>xi&gt;∑Li+yi</a:t>
            </a:r>
          </a:p>
          <a:p>
            <a:r>
              <a:rPr lang="it-IT" altLang="zh-CN" dirty="0"/>
              <a:t>∑</a:t>
            </a:r>
            <a:r>
              <a:rPr lang="en-US" altLang="zh-CN" dirty="0"/>
              <a:t>xi+</a:t>
            </a:r>
            <a:r>
              <a:rPr lang="it-IT" altLang="zh-CN" dirty="0"/>
              <a:t>∑yi</a:t>
            </a:r>
            <a:r>
              <a:rPr lang="en-US" altLang="zh-CN" dirty="0"/>
              <a:t>&lt;=m-1 ,m</a:t>
            </a:r>
            <a:r>
              <a:rPr lang="zh-CN" altLang="en-US" dirty="0"/>
              <a:t>为常数</a:t>
            </a:r>
            <a:endParaRPr lang="en-US" altLang="zh-CN" dirty="0"/>
          </a:p>
          <a:p>
            <a:r>
              <a:rPr lang="zh-CN" altLang="en-US" b="0" dirty="0"/>
              <a:t>加一个变量</a:t>
            </a:r>
            <a:endParaRPr lang="en-US" altLang="zh-CN" b="0" dirty="0"/>
          </a:p>
          <a:p>
            <a:r>
              <a:rPr lang="it-IT" altLang="zh-CN" dirty="0"/>
              <a:t>∑</a:t>
            </a:r>
            <a:r>
              <a:rPr lang="en-US" altLang="zh-CN" dirty="0"/>
              <a:t>xi+</a:t>
            </a:r>
            <a:r>
              <a:rPr lang="it-IT" altLang="zh-CN" dirty="0"/>
              <a:t>∑yi</a:t>
            </a:r>
            <a:r>
              <a:rPr lang="en-US" altLang="zh-CN" dirty="0"/>
              <a:t>+k=m-1</a:t>
            </a:r>
          </a:p>
          <a:p>
            <a:r>
              <a:rPr lang="zh-CN" altLang="en-US" b="0" dirty="0"/>
              <a:t>每个数有个上限，容斥求方案数</a:t>
            </a:r>
            <a:endParaRPr lang="en-US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1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346A1-1FC7-4EB1-8E7E-E0874558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51nod 1318 </a:t>
            </a:r>
            <a:r>
              <a:rPr lang="zh-CN" altLang="en-US" sz="3600" dirty="0"/>
              <a:t>最大公约数与最小公倍数方程组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52926-89E6-41C2-A1D7-7A1E8AF8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求解一个有趣的方程组，方程组有</a:t>
            </a:r>
            <a:r>
              <a:rPr lang="en-US" altLang="zh-CN" dirty="0"/>
              <a:t>N</a:t>
            </a:r>
            <a:r>
              <a:rPr lang="zh-CN" altLang="en-US" dirty="0"/>
              <a:t>个未知正整数，</a:t>
            </a:r>
            <a:r>
              <a:rPr lang="en-US" altLang="zh-CN" dirty="0"/>
              <a:t>x[0],x[1],x[2],...,x[N-1]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方程组由</a:t>
            </a:r>
            <a:r>
              <a:rPr lang="en-US" altLang="zh-CN" dirty="0"/>
              <a:t>M</a:t>
            </a:r>
            <a:r>
              <a:rPr lang="zh-CN" altLang="en-US" dirty="0"/>
              <a:t>个方程组成，方程只有两种类型：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GCD(x[</a:t>
            </a:r>
            <a:r>
              <a:rPr lang="en-US" altLang="zh-CN" dirty="0" err="1"/>
              <a:t>i</a:t>
            </a:r>
            <a:r>
              <a:rPr lang="en-US" altLang="zh-CN" dirty="0"/>
              <a:t>],x[j]) = G </a:t>
            </a:r>
            <a:r>
              <a:rPr lang="zh-CN" altLang="en-US" dirty="0"/>
              <a:t>；其中，</a:t>
            </a:r>
            <a:r>
              <a:rPr lang="en-US" altLang="zh-CN" dirty="0" err="1"/>
              <a:t>i</a:t>
            </a:r>
            <a:r>
              <a:rPr lang="en-US" altLang="zh-CN" dirty="0"/>
              <a:t> != j</a:t>
            </a:r>
            <a:r>
              <a:rPr lang="zh-CN" altLang="en-US" dirty="0"/>
              <a:t>，且</a:t>
            </a:r>
            <a:r>
              <a:rPr lang="en-US" altLang="zh-CN" dirty="0"/>
              <a:t>GCD(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为正整数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的最大公约数的值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LCM(x[</a:t>
            </a:r>
            <a:r>
              <a:rPr lang="en-US" altLang="zh-CN" dirty="0" err="1"/>
              <a:t>i</a:t>
            </a:r>
            <a:r>
              <a:rPr lang="en-US" altLang="zh-CN" dirty="0"/>
              <a:t>],x[j]) =  L </a:t>
            </a:r>
            <a:r>
              <a:rPr lang="zh-CN" altLang="en-US" dirty="0"/>
              <a:t>；其中，</a:t>
            </a:r>
            <a:r>
              <a:rPr lang="en-US" altLang="zh-CN" dirty="0" err="1"/>
              <a:t>i</a:t>
            </a:r>
            <a:r>
              <a:rPr lang="en-US" altLang="zh-CN" dirty="0"/>
              <a:t> != j</a:t>
            </a:r>
            <a:r>
              <a:rPr lang="zh-CN" altLang="en-US" dirty="0"/>
              <a:t>，且</a:t>
            </a:r>
            <a:r>
              <a:rPr lang="en-US" altLang="zh-CN" dirty="0"/>
              <a:t>LCM(</a:t>
            </a:r>
            <a:r>
              <a:rPr lang="en-US" altLang="zh-CN" dirty="0" err="1"/>
              <a:t>c,d</a:t>
            </a:r>
            <a:r>
              <a:rPr lang="en-US" altLang="zh-CN" dirty="0"/>
              <a:t>)</a:t>
            </a:r>
            <a:r>
              <a:rPr lang="zh-CN" altLang="en-US" dirty="0"/>
              <a:t>为正整数</a:t>
            </a:r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d</a:t>
            </a:r>
            <a:r>
              <a:rPr lang="zh-CN" altLang="en-US" dirty="0"/>
              <a:t>的最小公倍数的值</a:t>
            </a:r>
          </a:p>
          <a:p>
            <a:r>
              <a:rPr lang="zh-CN" altLang="en-US" dirty="0"/>
              <a:t>你需要判断这样一个方程组是否存在解，且</a:t>
            </a:r>
            <a:r>
              <a:rPr lang="en-US" altLang="zh-CN" dirty="0"/>
              <a:t>N</a:t>
            </a:r>
            <a:r>
              <a:rPr lang="zh-CN" altLang="en-US" dirty="0"/>
              <a:t>个未知数都是正整数。</a:t>
            </a:r>
            <a:endParaRPr lang="en-US" altLang="zh-CN" dirty="0"/>
          </a:p>
          <a:p>
            <a:r>
              <a:rPr lang="pt-BR" altLang="zh-CN" dirty="0"/>
              <a:t>1&lt;=N&lt;=200,1&lt;=M&lt;=200</a:t>
            </a:r>
            <a:r>
              <a:rPr lang="en-US" altLang="zh-CN" dirty="0"/>
              <a:t>,10^9</a:t>
            </a:r>
            <a:r>
              <a:rPr lang="pt-BR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25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3FB6C-7507-4A6A-8BD6-30BE102D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54EE3-2091-463B-AF47-C8BF54A9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Gcd</a:t>
            </a:r>
            <a:r>
              <a:rPr lang="zh-CN" altLang="en-US" dirty="0"/>
              <a:t>和</a:t>
            </a:r>
            <a:r>
              <a:rPr lang="en-US" altLang="zh-CN" dirty="0"/>
              <a:t>lcm</a:t>
            </a:r>
            <a:r>
              <a:rPr lang="zh-CN" altLang="en-US" dirty="0"/>
              <a:t>就是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的限制</a:t>
            </a:r>
            <a:endParaRPr lang="en-US" altLang="zh-CN" dirty="0"/>
          </a:p>
          <a:p>
            <a:r>
              <a:rPr lang="zh-CN" altLang="en-US" dirty="0"/>
              <a:t>每个质数互不影响，分开求解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min(</a:t>
            </a:r>
            <a:r>
              <a:rPr lang="en-US" altLang="zh-CN" dirty="0" err="1"/>
              <a:t>x,y</a:t>
            </a:r>
            <a:r>
              <a:rPr lang="en-US" altLang="zh-CN" dirty="0"/>
              <a:t>)=z</a:t>
            </a:r>
            <a:r>
              <a:rPr lang="zh-CN" altLang="en-US" dirty="0"/>
              <a:t>为例，在逻辑上：它等价于：（ </a:t>
            </a:r>
            <a:r>
              <a:rPr lang="en-US" altLang="zh-CN" dirty="0"/>
              <a:t>x==z and y&gt;=z </a:t>
            </a:r>
            <a:r>
              <a:rPr lang="zh-CN" altLang="en-US" dirty="0"/>
              <a:t>）</a:t>
            </a:r>
            <a:r>
              <a:rPr lang="en-US" altLang="zh-CN" dirty="0"/>
              <a:t>or (x&gt;=z and y==z)</a:t>
            </a:r>
          </a:p>
          <a:p>
            <a:r>
              <a:rPr lang="zh-CN" altLang="en-US" dirty="0"/>
              <a:t>不妨将</a:t>
            </a:r>
            <a:r>
              <a:rPr lang="en-US" altLang="zh-CN" dirty="0"/>
              <a:t>(x==z and y&gt;=z)</a:t>
            </a:r>
            <a:r>
              <a:rPr lang="zh-CN" altLang="en-US" dirty="0"/>
              <a:t>的形式建为点，同理另一种点是</a:t>
            </a:r>
            <a:r>
              <a:rPr lang="en-US" altLang="zh-CN" dirty="0"/>
              <a:t>(x==z and y&lt;=z)</a:t>
            </a:r>
          </a:p>
          <a:p>
            <a:r>
              <a:rPr lang="zh-CN" altLang="en-US" dirty="0"/>
              <a:t>注意两个逻辑可能相互间矛盾，例如</a:t>
            </a:r>
            <a:r>
              <a:rPr lang="en-US" altLang="zh-CN" dirty="0"/>
              <a:t>(x1==5 and x8&lt;=5 ) </a:t>
            </a:r>
            <a:r>
              <a:rPr lang="zh-CN" altLang="en-US" dirty="0"/>
              <a:t>与 </a:t>
            </a:r>
            <a:r>
              <a:rPr lang="en-US" altLang="zh-CN" dirty="0"/>
              <a:t>(x2==7 and x1 &gt;=7)</a:t>
            </a:r>
            <a:r>
              <a:rPr lang="zh-CN" altLang="en-US" dirty="0"/>
              <a:t>因为两个逻辑都涉及到</a:t>
            </a:r>
            <a:r>
              <a:rPr lang="en-US" altLang="zh-CN" dirty="0"/>
              <a:t>x1</a:t>
            </a:r>
            <a:r>
              <a:rPr lang="zh-CN" altLang="en-US" dirty="0"/>
              <a:t>，但是显然两者不同时成立，根据</a:t>
            </a:r>
            <a:r>
              <a:rPr lang="en-US" altLang="zh-CN" dirty="0"/>
              <a:t>2SAT</a:t>
            </a:r>
            <a:r>
              <a:rPr lang="zh-CN" altLang="en-US" dirty="0"/>
              <a:t>的建图原则，将：</a:t>
            </a:r>
            <a:br>
              <a:rPr lang="zh-CN" altLang="en-US" dirty="0"/>
            </a:br>
            <a:r>
              <a:rPr lang="en-US" altLang="zh-CN" dirty="0"/>
              <a:t>(x1==5 and x8&lt;=5 ) </a:t>
            </a:r>
            <a:r>
              <a:rPr lang="zh-CN" altLang="en-US" dirty="0"/>
              <a:t>对 非</a:t>
            </a:r>
            <a:r>
              <a:rPr lang="en-US" altLang="zh-CN" dirty="0"/>
              <a:t>(x2==7 and x1 &gt;=7) </a:t>
            </a:r>
            <a:r>
              <a:rPr lang="zh-CN" altLang="en-US" dirty="0"/>
              <a:t>建边</a:t>
            </a:r>
            <a:br>
              <a:rPr lang="zh-CN" altLang="en-US" dirty="0"/>
            </a:br>
            <a:r>
              <a:rPr lang="en-US" altLang="zh-CN" dirty="0"/>
              <a:t>(x2==7 and x1 &gt;=7) </a:t>
            </a:r>
            <a:r>
              <a:rPr lang="zh-CN" altLang="en-US" dirty="0"/>
              <a:t>对 非</a:t>
            </a:r>
            <a:r>
              <a:rPr lang="en-US" altLang="zh-CN" dirty="0"/>
              <a:t>(x1==5 and x8&lt;=5 ) </a:t>
            </a:r>
            <a:r>
              <a:rPr lang="zh-CN" altLang="en-US" dirty="0"/>
              <a:t>建边</a:t>
            </a:r>
          </a:p>
        </p:txBody>
      </p:sp>
    </p:spTree>
    <p:extLst>
      <p:ext uri="{BB962C8B-B14F-4D97-AF65-F5344CB8AC3E}">
        <p14:creationId xmlns:p14="http://schemas.microsoft.com/office/powerpoint/2010/main" val="285715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5471C-5FB3-437A-8F36-DCD84133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 1297 </a:t>
            </a:r>
            <a:r>
              <a:rPr lang="zh-CN" altLang="en-US" dirty="0"/>
              <a:t>管理二叉树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342A3-B9D0-45FA-AF59-0659D0D0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778" y="2421466"/>
            <a:ext cx="9601196" cy="390031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一个初始为空的二叉搜索树</a:t>
            </a:r>
            <a:r>
              <a:rPr lang="en-US" altLang="zh-CN" dirty="0"/>
              <a:t>T</a:t>
            </a:r>
            <a:r>
              <a:rPr lang="zh-CN" altLang="en-US" dirty="0"/>
              <a:t>，以及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的一个排列</a:t>
            </a:r>
            <a:r>
              <a:rPr lang="en-US" altLang="zh-CN" dirty="0"/>
              <a:t>P: {a1, a2, ..., </a:t>
            </a:r>
            <a:r>
              <a:rPr lang="en-US" altLang="zh-CN" dirty="0" err="1"/>
              <a:t>aN</a:t>
            </a:r>
            <a:r>
              <a:rPr lang="en-US" altLang="zh-CN" dirty="0"/>
              <a:t>}</a:t>
            </a:r>
            <a:r>
              <a:rPr lang="zh-CN" altLang="en-US" dirty="0"/>
              <a:t>。我们向这个二叉搜索树</a:t>
            </a:r>
            <a:r>
              <a:rPr lang="en-US" altLang="zh-CN" dirty="0"/>
              <a:t>T</a:t>
            </a:r>
            <a:r>
              <a:rPr lang="zh-CN" altLang="en-US" dirty="0"/>
              <a:t>添加这些数，从</a:t>
            </a:r>
            <a:r>
              <a:rPr lang="en-US" altLang="zh-CN" dirty="0"/>
              <a:t>a1</a:t>
            </a:r>
            <a:r>
              <a:rPr lang="zh-CN" altLang="en-US" dirty="0"/>
              <a:t>开始</a:t>
            </a:r>
            <a:r>
              <a:rPr lang="en-US" altLang="zh-CN" dirty="0"/>
              <a:t>, </a:t>
            </a:r>
            <a:r>
              <a:rPr lang="zh-CN" altLang="en-US" dirty="0"/>
              <a:t>接下来是 </a:t>
            </a:r>
            <a:r>
              <a:rPr lang="en-US" altLang="zh-CN" dirty="0"/>
              <a:t>a2, ...</a:t>
            </a:r>
            <a:r>
              <a:rPr lang="zh-CN" altLang="en-US" dirty="0"/>
              <a:t>， 以</a:t>
            </a:r>
            <a:r>
              <a:rPr lang="en-US" altLang="zh-CN" dirty="0" err="1"/>
              <a:t>aN</a:t>
            </a:r>
            <a:r>
              <a:rPr lang="zh-CN" altLang="en-US" dirty="0"/>
              <a:t>结束。在每一个添加操作后，输出</a:t>
            </a:r>
            <a:r>
              <a:rPr lang="en-US" altLang="zh-CN" dirty="0"/>
              <a:t>T</a:t>
            </a:r>
            <a:r>
              <a:rPr lang="zh-CN" altLang="en-US" dirty="0"/>
              <a:t>上每对节点之间的距离之和。</a:t>
            </a:r>
          </a:p>
          <a:p>
            <a:r>
              <a:rPr lang="zh-CN" altLang="en-US" dirty="0"/>
              <a:t>例如：</a:t>
            </a:r>
            <a:r>
              <a:rPr lang="en-US" altLang="zh-CN" dirty="0"/>
              <a:t>4 7 3 1 8 2 6 5</a:t>
            </a:r>
            <a:r>
              <a:rPr lang="zh-CN" altLang="en-US" dirty="0"/>
              <a:t>。最终的二叉树为：</a:t>
            </a:r>
          </a:p>
          <a:p>
            <a:r>
              <a:rPr lang="zh-CN" altLang="en-US" dirty="0"/>
              <a:t>       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     /   \</a:t>
            </a:r>
          </a:p>
          <a:p>
            <a:r>
              <a:rPr lang="en-US" altLang="zh-CN" dirty="0"/>
              <a:t>    3      7   </a:t>
            </a:r>
          </a:p>
          <a:p>
            <a:r>
              <a:rPr lang="en-US" altLang="zh-CN" dirty="0"/>
              <a:t>  /      /   \</a:t>
            </a:r>
          </a:p>
          <a:p>
            <a:r>
              <a:rPr lang="en-US" altLang="zh-CN" dirty="0"/>
              <a:t> 1      6     8</a:t>
            </a:r>
          </a:p>
          <a:p>
            <a:r>
              <a:rPr lang="en-US" altLang="zh-CN" dirty="0"/>
              <a:t>  \    /</a:t>
            </a:r>
          </a:p>
          <a:p>
            <a:r>
              <a:rPr lang="en-US" altLang="zh-CN" dirty="0"/>
              <a:t>   2  5</a:t>
            </a:r>
          </a:p>
          <a:p>
            <a:r>
              <a:rPr lang="en-US" altLang="zh-CN" dirty="0"/>
              <a:t>N &lt;= 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90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77A8-1FF5-4110-A432-73B5FCE9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BC470-1101-454A-AAE8-EB1AC8CD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set</a:t>
            </a:r>
            <a:r>
              <a:rPr lang="zh-CN" altLang="en-US" dirty="0"/>
              <a:t>建树后点分治</a:t>
            </a:r>
          </a:p>
        </p:txBody>
      </p:sp>
    </p:spTree>
    <p:extLst>
      <p:ext uri="{BB962C8B-B14F-4D97-AF65-F5344CB8AC3E}">
        <p14:creationId xmlns:p14="http://schemas.microsoft.com/office/powerpoint/2010/main" val="2667614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</TotalTime>
  <Words>1215</Words>
  <Application>Microsoft Office PowerPoint</Application>
  <PresentationFormat>宽屏</PresentationFormat>
  <Paragraphs>84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方正舒体</vt:lpstr>
      <vt:lpstr>Arial</vt:lpstr>
      <vt:lpstr>Garamond</vt:lpstr>
      <vt:lpstr>环保</vt:lpstr>
      <vt:lpstr>又是一些好题</vt:lpstr>
      <vt:lpstr>Bzoj 4356: Ceoi2014 Wall</vt:lpstr>
      <vt:lpstr>PowerPoint 演示文稿</vt:lpstr>
      <vt:lpstr>51nod 1667</vt:lpstr>
      <vt:lpstr>PowerPoint 演示文稿</vt:lpstr>
      <vt:lpstr>51nod 1318 最大公约数与最小公倍数方程组 </vt:lpstr>
      <vt:lpstr>PowerPoint 演示文稿</vt:lpstr>
      <vt:lpstr>51nod 1297 管理二叉树</vt:lpstr>
      <vt:lpstr>PowerPoint 演示文稿</vt:lpstr>
      <vt:lpstr>51nod 1873 </vt:lpstr>
      <vt:lpstr>PowerPoint 演示文稿</vt:lpstr>
      <vt:lpstr>UR#2猪猪侠再战括号序列</vt:lpstr>
      <vt:lpstr>PowerPoint 演示文稿</vt:lpstr>
      <vt:lpstr>集训队互测题</vt:lpstr>
      <vt:lpstr>PowerPoint 演示文稿</vt:lpstr>
      <vt:lpstr>BipartiteConstruction</vt:lpstr>
      <vt:lpstr>PowerPoint 演示文稿</vt:lpstr>
      <vt:lpstr>Signs in an Array</vt:lpstr>
      <vt:lpstr>解</vt:lpstr>
      <vt:lpstr>关于noi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又是一些好题</dc:title>
  <dc:creator>SD_le</dc:creator>
  <cp:lastModifiedBy>seewo</cp:lastModifiedBy>
  <cp:revision>14</cp:revision>
  <dcterms:created xsi:type="dcterms:W3CDTF">2018-07-07T04:16:17Z</dcterms:created>
  <dcterms:modified xsi:type="dcterms:W3CDTF">2018-07-07T08:54:22Z</dcterms:modified>
</cp:coreProperties>
</file>