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0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6240\Desktop\HI\META_trades_2015-01-01_2025-02-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6240\Desktop\HI\META_returns_2015-01-01_2025-02-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6240\Desktop\HI\best_candidate_return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16240\Desktop\HI\individual_sharpe_rati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b="1" dirty="0"/>
              <a:t>Momentum-</a:t>
            </a:r>
            <a:r>
              <a:rPr lang="en-US" altLang="zh-CN" b="1" baseline="0" dirty="0"/>
              <a:t>Reverse Strategy Buy-Sell Indicators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r>
              <a:rPr lang="en-US" altLang="zh-CN" sz="1200" b="0" i="1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(NASDAQ:META 2015.01 - 2025.02)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Close Price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[2]Sheet1!$A$2:$A$2552</c:f>
              <c:numCache>
                <c:formatCode>m/d/yyyy</c:formatCode>
                <c:ptCount val="2551"/>
                <c:pt idx="0">
                  <c:v>42006</c:v>
                </c:pt>
                <c:pt idx="1">
                  <c:v>42009</c:v>
                </c:pt>
                <c:pt idx="2">
                  <c:v>42010</c:v>
                </c:pt>
                <c:pt idx="3">
                  <c:v>42011</c:v>
                </c:pt>
                <c:pt idx="4">
                  <c:v>42012</c:v>
                </c:pt>
                <c:pt idx="5">
                  <c:v>42013</c:v>
                </c:pt>
                <c:pt idx="6">
                  <c:v>42016</c:v>
                </c:pt>
                <c:pt idx="7">
                  <c:v>42017</c:v>
                </c:pt>
                <c:pt idx="8">
                  <c:v>42018</c:v>
                </c:pt>
                <c:pt idx="9">
                  <c:v>42019</c:v>
                </c:pt>
                <c:pt idx="10">
                  <c:v>42020</c:v>
                </c:pt>
                <c:pt idx="11">
                  <c:v>42024</c:v>
                </c:pt>
                <c:pt idx="12">
                  <c:v>42025</c:v>
                </c:pt>
                <c:pt idx="13">
                  <c:v>42026</c:v>
                </c:pt>
                <c:pt idx="14">
                  <c:v>42027</c:v>
                </c:pt>
                <c:pt idx="15">
                  <c:v>42030</c:v>
                </c:pt>
                <c:pt idx="16">
                  <c:v>42031</c:v>
                </c:pt>
                <c:pt idx="17">
                  <c:v>42032</c:v>
                </c:pt>
                <c:pt idx="18">
                  <c:v>42033</c:v>
                </c:pt>
                <c:pt idx="19">
                  <c:v>42034</c:v>
                </c:pt>
                <c:pt idx="20">
                  <c:v>42037</c:v>
                </c:pt>
                <c:pt idx="21">
                  <c:v>42038</c:v>
                </c:pt>
                <c:pt idx="22">
                  <c:v>42039</c:v>
                </c:pt>
                <c:pt idx="23">
                  <c:v>42040</c:v>
                </c:pt>
                <c:pt idx="24">
                  <c:v>42041</c:v>
                </c:pt>
                <c:pt idx="25">
                  <c:v>42044</c:v>
                </c:pt>
                <c:pt idx="26">
                  <c:v>42045</c:v>
                </c:pt>
                <c:pt idx="27">
                  <c:v>42046</c:v>
                </c:pt>
                <c:pt idx="28">
                  <c:v>42047</c:v>
                </c:pt>
                <c:pt idx="29">
                  <c:v>42048</c:v>
                </c:pt>
                <c:pt idx="30">
                  <c:v>42052</c:v>
                </c:pt>
                <c:pt idx="31">
                  <c:v>42053</c:v>
                </c:pt>
                <c:pt idx="32">
                  <c:v>42054</c:v>
                </c:pt>
                <c:pt idx="33">
                  <c:v>42055</c:v>
                </c:pt>
                <c:pt idx="34">
                  <c:v>42058</c:v>
                </c:pt>
                <c:pt idx="35">
                  <c:v>42059</c:v>
                </c:pt>
                <c:pt idx="36">
                  <c:v>42060</c:v>
                </c:pt>
                <c:pt idx="37">
                  <c:v>42061</c:v>
                </c:pt>
                <c:pt idx="38">
                  <c:v>42062</c:v>
                </c:pt>
                <c:pt idx="39">
                  <c:v>42065</c:v>
                </c:pt>
                <c:pt idx="40">
                  <c:v>42066</c:v>
                </c:pt>
                <c:pt idx="41">
                  <c:v>42067</c:v>
                </c:pt>
                <c:pt idx="42">
                  <c:v>42068</c:v>
                </c:pt>
                <c:pt idx="43">
                  <c:v>42069</c:v>
                </c:pt>
                <c:pt idx="44">
                  <c:v>42072</c:v>
                </c:pt>
                <c:pt idx="45">
                  <c:v>42073</c:v>
                </c:pt>
                <c:pt idx="46">
                  <c:v>42074</c:v>
                </c:pt>
                <c:pt idx="47">
                  <c:v>42075</c:v>
                </c:pt>
                <c:pt idx="48">
                  <c:v>42076</c:v>
                </c:pt>
                <c:pt idx="49">
                  <c:v>42079</c:v>
                </c:pt>
                <c:pt idx="50">
                  <c:v>42080</c:v>
                </c:pt>
                <c:pt idx="51">
                  <c:v>42081</c:v>
                </c:pt>
                <c:pt idx="52">
                  <c:v>42082</c:v>
                </c:pt>
                <c:pt idx="53">
                  <c:v>42083</c:v>
                </c:pt>
                <c:pt idx="54">
                  <c:v>42086</c:v>
                </c:pt>
                <c:pt idx="55">
                  <c:v>42087</c:v>
                </c:pt>
                <c:pt idx="56">
                  <c:v>42088</c:v>
                </c:pt>
                <c:pt idx="57">
                  <c:v>42089</c:v>
                </c:pt>
                <c:pt idx="58">
                  <c:v>42090</c:v>
                </c:pt>
                <c:pt idx="59">
                  <c:v>42093</c:v>
                </c:pt>
                <c:pt idx="60">
                  <c:v>42094</c:v>
                </c:pt>
                <c:pt idx="61">
                  <c:v>42095</c:v>
                </c:pt>
                <c:pt idx="62">
                  <c:v>42096</c:v>
                </c:pt>
                <c:pt idx="63">
                  <c:v>42100</c:v>
                </c:pt>
                <c:pt idx="64">
                  <c:v>42101</c:v>
                </c:pt>
                <c:pt idx="65">
                  <c:v>42102</c:v>
                </c:pt>
                <c:pt idx="66">
                  <c:v>42103</c:v>
                </c:pt>
                <c:pt idx="67">
                  <c:v>42104</c:v>
                </c:pt>
                <c:pt idx="68">
                  <c:v>42107</c:v>
                </c:pt>
                <c:pt idx="69">
                  <c:v>42108</c:v>
                </c:pt>
                <c:pt idx="70">
                  <c:v>42109</c:v>
                </c:pt>
                <c:pt idx="71">
                  <c:v>42110</c:v>
                </c:pt>
                <c:pt idx="72">
                  <c:v>42111</c:v>
                </c:pt>
                <c:pt idx="73">
                  <c:v>42114</c:v>
                </c:pt>
                <c:pt idx="74">
                  <c:v>42115</c:v>
                </c:pt>
                <c:pt idx="75">
                  <c:v>42116</c:v>
                </c:pt>
                <c:pt idx="76">
                  <c:v>42117</c:v>
                </c:pt>
                <c:pt idx="77">
                  <c:v>42118</c:v>
                </c:pt>
                <c:pt idx="78">
                  <c:v>42121</c:v>
                </c:pt>
                <c:pt idx="79">
                  <c:v>42122</c:v>
                </c:pt>
                <c:pt idx="80">
                  <c:v>42123</c:v>
                </c:pt>
                <c:pt idx="81">
                  <c:v>42124</c:v>
                </c:pt>
                <c:pt idx="82">
                  <c:v>42125</c:v>
                </c:pt>
                <c:pt idx="83">
                  <c:v>42128</c:v>
                </c:pt>
                <c:pt idx="84">
                  <c:v>42129</c:v>
                </c:pt>
                <c:pt idx="85">
                  <c:v>42130</c:v>
                </c:pt>
                <c:pt idx="86">
                  <c:v>42131</c:v>
                </c:pt>
                <c:pt idx="87">
                  <c:v>42132</c:v>
                </c:pt>
                <c:pt idx="88">
                  <c:v>42135</c:v>
                </c:pt>
                <c:pt idx="89">
                  <c:v>42136</c:v>
                </c:pt>
                <c:pt idx="90">
                  <c:v>42137</c:v>
                </c:pt>
                <c:pt idx="91">
                  <c:v>42138</c:v>
                </c:pt>
                <c:pt idx="92">
                  <c:v>42139</c:v>
                </c:pt>
                <c:pt idx="93">
                  <c:v>42142</c:v>
                </c:pt>
                <c:pt idx="94">
                  <c:v>42143</c:v>
                </c:pt>
                <c:pt idx="95">
                  <c:v>42144</c:v>
                </c:pt>
                <c:pt idx="96">
                  <c:v>42145</c:v>
                </c:pt>
                <c:pt idx="97">
                  <c:v>42146</c:v>
                </c:pt>
                <c:pt idx="98">
                  <c:v>42150</c:v>
                </c:pt>
                <c:pt idx="99">
                  <c:v>42151</c:v>
                </c:pt>
                <c:pt idx="100">
                  <c:v>42152</c:v>
                </c:pt>
                <c:pt idx="101">
                  <c:v>42153</c:v>
                </c:pt>
                <c:pt idx="102">
                  <c:v>42156</c:v>
                </c:pt>
                <c:pt idx="103">
                  <c:v>42157</c:v>
                </c:pt>
                <c:pt idx="104">
                  <c:v>42158</c:v>
                </c:pt>
                <c:pt idx="105">
                  <c:v>42159</c:v>
                </c:pt>
                <c:pt idx="106">
                  <c:v>42160</c:v>
                </c:pt>
                <c:pt idx="107">
                  <c:v>42163</c:v>
                </c:pt>
                <c:pt idx="108">
                  <c:v>42164</c:v>
                </c:pt>
                <c:pt idx="109">
                  <c:v>42165</c:v>
                </c:pt>
                <c:pt idx="110">
                  <c:v>42166</c:v>
                </c:pt>
                <c:pt idx="111">
                  <c:v>42167</c:v>
                </c:pt>
                <c:pt idx="112">
                  <c:v>42170</c:v>
                </c:pt>
                <c:pt idx="113">
                  <c:v>42171</c:v>
                </c:pt>
                <c:pt idx="114">
                  <c:v>42172</c:v>
                </c:pt>
                <c:pt idx="115">
                  <c:v>42173</c:v>
                </c:pt>
                <c:pt idx="116">
                  <c:v>42174</c:v>
                </c:pt>
                <c:pt idx="117">
                  <c:v>42177</c:v>
                </c:pt>
                <c:pt idx="118">
                  <c:v>42178</c:v>
                </c:pt>
                <c:pt idx="119">
                  <c:v>42179</c:v>
                </c:pt>
                <c:pt idx="120">
                  <c:v>42180</c:v>
                </c:pt>
                <c:pt idx="121">
                  <c:v>42181</c:v>
                </c:pt>
                <c:pt idx="122">
                  <c:v>42184</c:v>
                </c:pt>
                <c:pt idx="123">
                  <c:v>42185</c:v>
                </c:pt>
                <c:pt idx="124">
                  <c:v>42186</c:v>
                </c:pt>
                <c:pt idx="125">
                  <c:v>42187</c:v>
                </c:pt>
                <c:pt idx="126">
                  <c:v>42191</c:v>
                </c:pt>
                <c:pt idx="127">
                  <c:v>42192</c:v>
                </c:pt>
                <c:pt idx="128">
                  <c:v>42193</c:v>
                </c:pt>
                <c:pt idx="129">
                  <c:v>42194</c:v>
                </c:pt>
                <c:pt idx="130">
                  <c:v>42195</c:v>
                </c:pt>
                <c:pt idx="131">
                  <c:v>42198</c:v>
                </c:pt>
                <c:pt idx="132">
                  <c:v>42199</c:v>
                </c:pt>
                <c:pt idx="133">
                  <c:v>42200</c:v>
                </c:pt>
                <c:pt idx="134">
                  <c:v>42201</c:v>
                </c:pt>
                <c:pt idx="135">
                  <c:v>42202</c:v>
                </c:pt>
                <c:pt idx="136">
                  <c:v>42205</c:v>
                </c:pt>
                <c:pt idx="137">
                  <c:v>42206</c:v>
                </c:pt>
                <c:pt idx="138">
                  <c:v>42207</c:v>
                </c:pt>
                <c:pt idx="139">
                  <c:v>42208</c:v>
                </c:pt>
                <c:pt idx="140">
                  <c:v>42209</c:v>
                </c:pt>
                <c:pt idx="141">
                  <c:v>42212</c:v>
                </c:pt>
                <c:pt idx="142">
                  <c:v>42213</c:v>
                </c:pt>
                <c:pt idx="143">
                  <c:v>42214</c:v>
                </c:pt>
                <c:pt idx="144">
                  <c:v>42215</c:v>
                </c:pt>
                <c:pt idx="145">
                  <c:v>42216</c:v>
                </c:pt>
                <c:pt idx="146">
                  <c:v>42219</c:v>
                </c:pt>
                <c:pt idx="147">
                  <c:v>42220</c:v>
                </c:pt>
                <c:pt idx="148">
                  <c:v>42221</c:v>
                </c:pt>
                <c:pt idx="149">
                  <c:v>42222</c:v>
                </c:pt>
                <c:pt idx="150">
                  <c:v>42223</c:v>
                </c:pt>
                <c:pt idx="151">
                  <c:v>42226</c:v>
                </c:pt>
                <c:pt idx="152">
                  <c:v>42227</c:v>
                </c:pt>
                <c:pt idx="153">
                  <c:v>42228</c:v>
                </c:pt>
                <c:pt idx="154">
                  <c:v>42229</c:v>
                </c:pt>
                <c:pt idx="155">
                  <c:v>42230</c:v>
                </c:pt>
                <c:pt idx="156">
                  <c:v>42233</c:v>
                </c:pt>
                <c:pt idx="157">
                  <c:v>42234</c:v>
                </c:pt>
                <c:pt idx="158">
                  <c:v>42235</c:v>
                </c:pt>
                <c:pt idx="159">
                  <c:v>42236</c:v>
                </c:pt>
                <c:pt idx="160">
                  <c:v>42237</c:v>
                </c:pt>
                <c:pt idx="161">
                  <c:v>42240</c:v>
                </c:pt>
                <c:pt idx="162">
                  <c:v>42241</c:v>
                </c:pt>
                <c:pt idx="163">
                  <c:v>42242</c:v>
                </c:pt>
                <c:pt idx="164">
                  <c:v>42243</c:v>
                </c:pt>
                <c:pt idx="165">
                  <c:v>42244</c:v>
                </c:pt>
                <c:pt idx="166">
                  <c:v>42247</c:v>
                </c:pt>
                <c:pt idx="167">
                  <c:v>42248</c:v>
                </c:pt>
                <c:pt idx="168">
                  <c:v>42249</c:v>
                </c:pt>
                <c:pt idx="169">
                  <c:v>42250</c:v>
                </c:pt>
                <c:pt idx="170">
                  <c:v>42251</c:v>
                </c:pt>
                <c:pt idx="171">
                  <c:v>42255</c:v>
                </c:pt>
                <c:pt idx="172">
                  <c:v>42256</c:v>
                </c:pt>
                <c:pt idx="173">
                  <c:v>42257</c:v>
                </c:pt>
                <c:pt idx="174">
                  <c:v>42258</c:v>
                </c:pt>
                <c:pt idx="175">
                  <c:v>42261</c:v>
                </c:pt>
                <c:pt idx="176">
                  <c:v>42262</c:v>
                </c:pt>
                <c:pt idx="177">
                  <c:v>42263</c:v>
                </c:pt>
                <c:pt idx="178">
                  <c:v>42264</c:v>
                </c:pt>
                <c:pt idx="179">
                  <c:v>42265</c:v>
                </c:pt>
                <c:pt idx="180">
                  <c:v>42268</c:v>
                </c:pt>
                <c:pt idx="181">
                  <c:v>42269</c:v>
                </c:pt>
                <c:pt idx="182">
                  <c:v>42270</c:v>
                </c:pt>
                <c:pt idx="183">
                  <c:v>42271</c:v>
                </c:pt>
                <c:pt idx="184">
                  <c:v>42272</c:v>
                </c:pt>
                <c:pt idx="185">
                  <c:v>42275</c:v>
                </c:pt>
                <c:pt idx="186">
                  <c:v>42276</c:v>
                </c:pt>
                <c:pt idx="187">
                  <c:v>42277</c:v>
                </c:pt>
                <c:pt idx="188">
                  <c:v>42278</c:v>
                </c:pt>
                <c:pt idx="189">
                  <c:v>42279</c:v>
                </c:pt>
                <c:pt idx="190">
                  <c:v>42282</c:v>
                </c:pt>
                <c:pt idx="191">
                  <c:v>42283</c:v>
                </c:pt>
                <c:pt idx="192">
                  <c:v>42284</c:v>
                </c:pt>
                <c:pt idx="193">
                  <c:v>42285</c:v>
                </c:pt>
                <c:pt idx="194">
                  <c:v>42286</c:v>
                </c:pt>
                <c:pt idx="195">
                  <c:v>42289</c:v>
                </c:pt>
                <c:pt idx="196">
                  <c:v>42290</c:v>
                </c:pt>
                <c:pt idx="197">
                  <c:v>42291</c:v>
                </c:pt>
                <c:pt idx="198">
                  <c:v>42292</c:v>
                </c:pt>
                <c:pt idx="199">
                  <c:v>42293</c:v>
                </c:pt>
                <c:pt idx="200">
                  <c:v>42296</c:v>
                </c:pt>
                <c:pt idx="201">
                  <c:v>42297</c:v>
                </c:pt>
                <c:pt idx="202">
                  <c:v>42298</c:v>
                </c:pt>
                <c:pt idx="203">
                  <c:v>42299</c:v>
                </c:pt>
                <c:pt idx="204">
                  <c:v>42300</c:v>
                </c:pt>
                <c:pt idx="205">
                  <c:v>42303</c:v>
                </c:pt>
                <c:pt idx="206">
                  <c:v>42304</c:v>
                </c:pt>
                <c:pt idx="207">
                  <c:v>42305</c:v>
                </c:pt>
                <c:pt idx="208">
                  <c:v>42306</c:v>
                </c:pt>
                <c:pt idx="209">
                  <c:v>42307</c:v>
                </c:pt>
                <c:pt idx="210">
                  <c:v>42310</c:v>
                </c:pt>
                <c:pt idx="211">
                  <c:v>42311</c:v>
                </c:pt>
                <c:pt idx="212">
                  <c:v>42312</c:v>
                </c:pt>
                <c:pt idx="213">
                  <c:v>42313</c:v>
                </c:pt>
                <c:pt idx="214">
                  <c:v>42314</c:v>
                </c:pt>
                <c:pt idx="215">
                  <c:v>42317</c:v>
                </c:pt>
                <c:pt idx="216">
                  <c:v>42318</c:v>
                </c:pt>
                <c:pt idx="217">
                  <c:v>42319</c:v>
                </c:pt>
                <c:pt idx="218">
                  <c:v>42320</c:v>
                </c:pt>
                <c:pt idx="219">
                  <c:v>42321</c:v>
                </c:pt>
                <c:pt idx="220">
                  <c:v>42324</c:v>
                </c:pt>
                <c:pt idx="221">
                  <c:v>42325</c:v>
                </c:pt>
                <c:pt idx="222">
                  <c:v>42326</c:v>
                </c:pt>
                <c:pt idx="223">
                  <c:v>42327</c:v>
                </c:pt>
                <c:pt idx="224">
                  <c:v>42328</c:v>
                </c:pt>
                <c:pt idx="225">
                  <c:v>42331</c:v>
                </c:pt>
                <c:pt idx="226">
                  <c:v>42332</c:v>
                </c:pt>
                <c:pt idx="227">
                  <c:v>42333</c:v>
                </c:pt>
                <c:pt idx="228">
                  <c:v>42335</c:v>
                </c:pt>
                <c:pt idx="229">
                  <c:v>42338</c:v>
                </c:pt>
                <c:pt idx="230">
                  <c:v>42339</c:v>
                </c:pt>
                <c:pt idx="231">
                  <c:v>42340</c:v>
                </c:pt>
                <c:pt idx="232">
                  <c:v>42341</c:v>
                </c:pt>
                <c:pt idx="233">
                  <c:v>42342</c:v>
                </c:pt>
                <c:pt idx="234">
                  <c:v>42345</c:v>
                </c:pt>
                <c:pt idx="235">
                  <c:v>42346</c:v>
                </c:pt>
                <c:pt idx="236">
                  <c:v>42347</c:v>
                </c:pt>
                <c:pt idx="237">
                  <c:v>42348</c:v>
                </c:pt>
                <c:pt idx="238">
                  <c:v>42349</c:v>
                </c:pt>
                <c:pt idx="239">
                  <c:v>42352</c:v>
                </c:pt>
                <c:pt idx="240">
                  <c:v>42353</c:v>
                </c:pt>
                <c:pt idx="241">
                  <c:v>42354</c:v>
                </c:pt>
                <c:pt idx="242">
                  <c:v>42355</c:v>
                </c:pt>
                <c:pt idx="243">
                  <c:v>42356</c:v>
                </c:pt>
                <c:pt idx="244">
                  <c:v>42359</c:v>
                </c:pt>
                <c:pt idx="245">
                  <c:v>42360</c:v>
                </c:pt>
                <c:pt idx="246">
                  <c:v>42361</c:v>
                </c:pt>
                <c:pt idx="247">
                  <c:v>42362</c:v>
                </c:pt>
                <c:pt idx="248">
                  <c:v>42366</c:v>
                </c:pt>
                <c:pt idx="249">
                  <c:v>42367</c:v>
                </c:pt>
                <c:pt idx="250">
                  <c:v>42368</c:v>
                </c:pt>
                <c:pt idx="251">
                  <c:v>42369</c:v>
                </c:pt>
                <c:pt idx="252">
                  <c:v>42373</c:v>
                </c:pt>
                <c:pt idx="253">
                  <c:v>42374</c:v>
                </c:pt>
                <c:pt idx="254">
                  <c:v>42375</c:v>
                </c:pt>
                <c:pt idx="255">
                  <c:v>42376</c:v>
                </c:pt>
                <c:pt idx="256">
                  <c:v>42377</c:v>
                </c:pt>
                <c:pt idx="257">
                  <c:v>42380</c:v>
                </c:pt>
                <c:pt idx="258">
                  <c:v>42381</c:v>
                </c:pt>
                <c:pt idx="259">
                  <c:v>42382</c:v>
                </c:pt>
                <c:pt idx="260">
                  <c:v>42383</c:v>
                </c:pt>
                <c:pt idx="261">
                  <c:v>42384</c:v>
                </c:pt>
                <c:pt idx="262">
                  <c:v>42388</c:v>
                </c:pt>
                <c:pt idx="263">
                  <c:v>42389</c:v>
                </c:pt>
                <c:pt idx="264">
                  <c:v>42390</c:v>
                </c:pt>
                <c:pt idx="265">
                  <c:v>42391</c:v>
                </c:pt>
                <c:pt idx="266">
                  <c:v>42394</c:v>
                </c:pt>
                <c:pt idx="267">
                  <c:v>42395</c:v>
                </c:pt>
                <c:pt idx="268">
                  <c:v>42396</c:v>
                </c:pt>
                <c:pt idx="269">
                  <c:v>42397</c:v>
                </c:pt>
                <c:pt idx="270">
                  <c:v>42398</c:v>
                </c:pt>
                <c:pt idx="271">
                  <c:v>42401</c:v>
                </c:pt>
                <c:pt idx="272">
                  <c:v>42402</c:v>
                </c:pt>
                <c:pt idx="273">
                  <c:v>42403</c:v>
                </c:pt>
                <c:pt idx="274">
                  <c:v>42404</c:v>
                </c:pt>
                <c:pt idx="275">
                  <c:v>42405</c:v>
                </c:pt>
                <c:pt idx="276">
                  <c:v>42408</c:v>
                </c:pt>
                <c:pt idx="277">
                  <c:v>42409</c:v>
                </c:pt>
                <c:pt idx="278">
                  <c:v>42410</c:v>
                </c:pt>
                <c:pt idx="279">
                  <c:v>42411</c:v>
                </c:pt>
                <c:pt idx="280">
                  <c:v>42412</c:v>
                </c:pt>
                <c:pt idx="281">
                  <c:v>42416</c:v>
                </c:pt>
                <c:pt idx="282">
                  <c:v>42417</c:v>
                </c:pt>
                <c:pt idx="283">
                  <c:v>42418</c:v>
                </c:pt>
                <c:pt idx="284">
                  <c:v>42419</c:v>
                </c:pt>
                <c:pt idx="285">
                  <c:v>42422</c:v>
                </c:pt>
                <c:pt idx="286">
                  <c:v>42423</c:v>
                </c:pt>
                <c:pt idx="287">
                  <c:v>42424</c:v>
                </c:pt>
                <c:pt idx="288">
                  <c:v>42425</c:v>
                </c:pt>
                <c:pt idx="289">
                  <c:v>42426</c:v>
                </c:pt>
                <c:pt idx="290">
                  <c:v>42429</c:v>
                </c:pt>
                <c:pt idx="291">
                  <c:v>42430</c:v>
                </c:pt>
                <c:pt idx="292">
                  <c:v>42431</c:v>
                </c:pt>
                <c:pt idx="293">
                  <c:v>42432</c:v>
                </c:pt>
                <c:pt idx="294">
                  <c:v>42433</c:v>
                </c:pt>
                <c:pt idx="295">
                  <c:v>42436</c:v>
                </c:pt>
                <c:pt idx="296">
                  <c:v>42437</c:v>
                </c:pt>
                <c:pt idx="297">
                  <c:v>42438</c:v>
                </c:pt>
                <c:pt idx="298">
                  <c:v>42439</c:v>
                </c:pt>
                <c:pt idx="299">
                  <c:v>42440</c:v>
                </c:pt>
                <c:pt idx="300">
                  <c:v>42443</c:v>
                </c:pt>
                <c:pt idx="301">
                  <c:v>42444</c:v>
                </c:pt>
                <c:pt idx="302">
                  <c:v>42445</c:v>
                </c:pt>
                <c:pt idx="303">
                  <c:v>42446</c:v>
                </c:pt>
                <c:pt idx="304">
                  <c:v>42447</c:v>
                </c:pt>
                <c:pt idx="305">
                  <c:v>42450</c:v>
                </c:pt>
                <c:pt idx="306">
                  <c:v>42451</c:v>
                </c:pt>
                <c:pt idx="307">
                  <c:v>42452</c:v>
                </c:pt>
                <c:pt idx="308">
                  <c:v>42453</c:v>
                </c:pt>
                <c:pt idx="309">
                  <c:v>42457</c:v>
                </c:pt>
                <c:pt idx="310">
                  <c:v>42458</c:v>
                </c:pt>
                <c:pt idx="311">
                  <c:v>42459</c:v>
                </c:pt>
                <c:pt idx="312">
                  <c:v>42460</c:v>
                </c:pt>
                <c:pt idx="313">
                  <c:v>42461</c:v>
                </c:pt>
                <c:pt idx="314">
                  <c:v>42464</c:v>
                </c:pt>
                <c:pt idx="315">
                  <c:v>42465</c:v>
                </c:pt>
                <c:pt idx="316">
                  <c:v>42466</c:v>
                </c:pt>
                <c:pt idx="317">
                  <c:v>42467</c:v>
                </c:pt>
                <c:pt idx="318">
                  <c:v>42468</c:v>
                </c:pt>
                <c:pt idx="319">
                  <c:v>42471</c:v>
                </c:pt>
                <c:pt idx="320">
                  <c:v>42472</c:v>
                </c:pt>
                <c:pt idx="321">
                  <c:v>42473</c:v>
                </c:pt>
                <c:pt idx="322">
                  <c:v>42474</c:v>
                </c:pt>
                <c:pt idx="323">
                  <c:v>42475</c:v>
                </c:pt>
                <c:pt idx="324">
                  <c:v>42478</c:v>
                </c:pt>
                <c:pt idx="325">
                  <c:v>42479</c:v>
                </c:pt>
                <c:pt idx="326">
                  <c:v>42480</c:v>
                </c:pt>
                <c:pt idx="327">
                  <c:v>42481</c:v>
                </c:pt>
                <c:pt idx="328">
                  <c:v>42482</c:v>
                </c:pt>
                <c:pt idx="329">
                  <c:v>42485</c:v>
                </c:pt>
                <c:pt idx="330">
                  <c:v>42486</c:v>
                </c:pt>
                <c:pt idx="331">
                  <c:v>42487</c:v>
                </c:pt>
                <c:pt idx="332">
                  <c:v>42488</c:v>
                </c:pt>
                <c:pt idx="333">
                  <c:v>42489</c:v>
                </c:pt>
                <c:pt idx="334">
                  <c:v>42492</c:v>
                </c:pt>
                <c:pt idx="335">
                  <c:v>42493</c:v>
                </c:pt>
                <c:pt idx="336">
                  <c:v>42494</c:v>
                </c:pt>
                <c:pt idx="337">
                  <c:v>42495</c:v>
                </c:pt>
                <c:pt idx="338">
                  <c:v>42496</c:v>
                </c:pt>
                <c:pt idx="339">
                  <c:v>42499</c:v>
                </c:pt>
                <c:pt idx="340">
                  <c:v>42500</c:v>
                </c:pt>
                <c:pt idx="341">
                  <c:v>42501</c:v>
                </c:pt>
                <c:pt idx="342">
                  <c:v>42502</c:v>
                </c:pt>
                <c:pt idx="343">
                  <c:v>42503</c:v>
                </c:pt>
                <c:pt idx="344">
                  <c:v>42506</c:v>
                </c:pt>
                <c:pt idx="345">
                  <c:v>42507</c:v>
                </c:pt>
                <c:pt idx="346">
                  <c:v>42508</c:v>
                </c:pt>
                <c:pt idx="347">
                  <c:v>42509</c:v>
                </c:pt>
                <c:pt idx="348">
                  <c:v>42510</c:v>
                </c:pt>
                <c:pt idx="349">
                  <c:v>42513</c:v>
                </c:pt>
                <c:pt idx="350">
                  <c:v>42514</c:v>
                </c:pt>
                <c:pt idx="351">
                  <c:v>42515</c:v>
                </c:pt>
                <c:pt idx="352">
                  <c:v>42516</c:v>
                </c:pt>
                <c:pt idx="353">
                  <c:v>42517</c:v>
                </c:pt>
                <c:pt idx="354">
                  <c:v>42521</c:v>
                </c:pt>
                <c:pt idx="355">
                  <c:v>42522</c:v>
                </c:pt>
                <c:pt idx="356">
                  <c:v>42523</c:v>
                </c:pt>
                <c:pt idx="357">
                  <c:v>42524</c:v>
                </c:pt>
                <c:pt idx="358">
                  <c:v>42527</c:v>
                </c:pt>
                <c:pt idx="359">
                  <c:v>42528</c:v>
                </c:pt>
                <c:pt idx="360">
                  <c:v>42529</c:v>
                </c:pt>
                <c:pt idx="361">
                  <c:v>42530</c:v>
                </c:pt>
                <c:pt idx="362">
                  <c:v>42531</c:v>
                </c:pt>
                <c:pt idx="363">
                  <c:v>42534</c:v>
                </c:pt>
                <c:pt idx="364">
                  <c:v>42535</c:v>
                </c:pt>
                <c:pt idx="365">
                  <c:v>42536</c:v>
                </c:pt>
                <c:pt idx="366">
                  <c:v>42537</c:v>
                </c:pt>
                <c:pt idx="367">
                  <c:v>42538</c:v>
                </c:pt>
                <c:pt idx="368">
                  <c:v>42541</c:v>
                </c:pt>
                <c:pt idx="369">
                  <c:v>42542</c:v>
                </c:pt>
                <c:pt idx="370">
                  <c:v>42543</c:v>
                </c:pt>
                <c:pt idx="371">
                  <c:v>42544</c:v>
                </c:pt>
                <c:pt idx="372">
                  <c:v>42545</c:v>
                </c:pt>
                <c:pt idx="373">
                  <c:v>42548</c:v>
                </c:pt>
                <c:pt idx="374">
                  <c:v>42549</c:v>
                </c:pt>
                <c:pt idx="375">
                  <c:v>42550</c:v>
                </c:pt>
                <c:pt idx="376">
                  <c:v>42551</c:v>
                </c:pt>
                <c:pt idx="377">
                  <c:v>42552</c:v>
                </c:pt>
                <c:pt idx="378">
                  <c:v>42556</c:v>
                </c:pt>
                <c:pt idx="379">
                  <c:v>42557</c:v>
                </c:pt>
                <c:pt idx="380">
                  <c:v>42558</c:v>
                </c:pt>
                <c:pt idx="381">
                  <c:v>42559</c:v>
                </c:pt>
                <c:pt idx="382">
                  <c:v>42562</c:v>
                </c:pt>
                <c:pt idx="383">
                  <c:v>42563</c:v>
                </c:pt>
                <c:pt idx="384">
                  <c:v>42564</c:v>
                </c:pt>
                <c:pt idx="385">
                  <c:v>42565</c:v>
                </c:pt>
                <c:pt idx="386">
                  <c:v>42566</c:v>
                </c:pt>
                <c:pt idx="387">
                  <c:v>42569</c:v>
                </c:pt>
                <c:pt idx="388">
                  <c:v>42570</c:v>
                </c:pt>
                <c:pt idx="389">
                  <c:v>42571</c:v>
                </c:pt>
                <c:pt idx="390">
                  <c:v>42572</c:v>
                </c:pt>
                <c:pt idx="391">
                  <c:v>42573</c:v>
                </c:pt>
                <c:pt idx="392">
                  <c:v>42576</c:v>
                </c:pt>
                <c:pt idx="393">
                  <c:v>42577</c:v>
                </c:pt>
                <c:pt idx="394">
                  <c:v>42578</c:v>
                </c:pt>
                <c:pt idx="395">
                  <c:v>42579</c:v>
                </c:pt>
                <c:pt idx="396">
                  <c:v>42580</c:v>
                </c:pt>
                <c:pt idx="397">
                  <c:v>42583</c:v>
                </c:pt>
                <c:pt idx="398">
                  <c:v>42584</c:v>
                </c:pt>
                <c:pt idx="399">
                  <c:v>42585</c:v>
                </c:pt>
                <c:pt idx="400">
                  <c:v>42586</c:v>
                </c:pt>
                <c:pt idx="401">
                  <c:v>42587</c:v>
                </c:pt>
                <c:pt idx="402">
                  <c:v>42590</c:v>
                </c:pt>
                <c:pt idx="403">
                  <c:v>42591</c:v>
                </c:pt>
                <c:pt idx="404">
                  <c:v>42592</c:v>
                </c:pt>
                <c:pt idx="405">
                  <c:v>42593</c:v>
                </c:pt>
                <c:pt idx="406">
                  <c:v>42594</c:v>
                </c:pt>
                <c:pt idx="407">
                  <c:v>42597</c:v>
                </c:pt>
                <c:pt idx="408">
                  <c:v>42598</c:v>
                </c:pt>
                <c:pt idx="409">
                  <c:v>42599</c:v>
                </c:pt>
                <c:pt idx="410">
                  <c:v>42600</c:v>
                </c:pt>
                <c:pt idx="411">
                  <c:v>42601</c:v>
                </c:pt>
                <c:pt idx="412">
                  <c:v>42604</c:v>
                </c:pt>
                <c:pt idx="413">
                  <c:v>42605</c:v>
                </c:pt>
                <c:pt idx="414">
                  <c:v>42606</c:v>
                </c:pt>
                <c:pt idx="415">
                  <c:v>42607</c:v>
                </c:pt>
                <c:pt idx="416">
                  <c:v>42608</c:v>
                </c:pt>
                <c:pt idx="417">
                  <c:v>42611</c:v>
                </c:pt>
                <c:pt idx="418">
                  <c:v>42612</c:v>
                </c:pt>
                <c:pt idx="419">
                  <c:v>42613</c:v>
                </c:pt>
                <c:pt idx="420">
                  <c:v>42614</c:v>
                </c:pt>
                <c:pt idx="421">
                  <c:v>42615</c:v>
                </c:pt>
                <c:pt idx="422">
                  <c:v>42619</c:v>
                </c:pt>
                <c:pt idx="423">
                  <c:v>42620</c:v>
                </c:pt>
                <c:pt idx="424">
                  <c:v>42621</c:v>
                </c:pt>
                <c:pt idx="425">
                  <c:v>42622</c:v>
                </c:pt>
                <c:pt idx="426">
                  <c:v>42625</c:v>
                </c:pt>
                <c:pt idx="427">
                  <c:v>42626</c:v>
                </c:pt>
                <c:pt idx="428">
                  <c:v>42627</c:v>
                </c:pt>
                <c:pt idx="429">
                  <c:v>42628</c:v>
                </c:pt>
                <c:pt idx="430">
                  <c:v>42629</c:v>
                </c:pt>
                <c:pt idx="431">
                  <c:v>42632</c:v>
                </c:pt>
                <c:pt idx="432">
                  <c:v>42633</c:v>
                </c:pt>
                <c:pt idx="433">
                  <c:v>42634</c:v>
                </c:pt>
                <c:pt idx="434">
                  <c:v>42635</c:v>
                </c:pt>
                <c:pt idx="435">
                  <c:v>42636</c:v>
                </c:pt>
                <c:pt idx="436">
                  <c:v>42639</c:v>
                </c:pt>
                <c:pt idx="437">
                  <c:v>42640</c:v>
                </c:pt>
                <c:pt idx="438">
                  <c:v>42641</c:v>
                </c:pt>
                <c:pt idx="439">
                  <c:v>42642</c:v>
                </c:pt>
                <c:pt idx="440">
                  <c:v>42643</c:v>
                </c:pt>
                <c:pt idx="441">
                  <c:v>42646</c:v>
                </c:pt>
                <c:pt idx="442">
                  <c:v>42647</c:v>
                </c:pt>
                <c:pt idx="443">
                  <c:v>42648</c:v>
                </c:pt>
                <c:pt idx="444">
                  <c:v>42649</c:v>
                </c:pt>
                <c:pt idx="445">
                  <c:v>42650</c:v>
                </c:pt>
                <c:pt idx="446">
                  <c:v>42653</c:v>
                </c:pt>
                <c:pt idx="447">
                  <c:v>42654</c:v>
                </c:pt>
                <c:pt idx="448">
                  <c:v>42655</c:v>
                </c:pt>
                <c:pt idx="449">
                  <c:v>42656</c:v>
                </c:pt>
                <c:pt idx="450">
                  <c:v>42657</c:v>
                </c:pt>
                <c:pt idx="451">
                  <c:v>42660</c:v>
                </c:pt>
                <c:pt idx="452">
                  <c:v>42661</c:v>
                </c:pt>
                <c:pt idx="453">
                  <c:v>42662</c:v>
                </c:pt>
                <c:pt idx="454">
                  <c:v>42663</c:v>
                </c:pt>
                <c:pt idx="455">
                  <c:v>42664</c:v>
                </c:pt>
                <c:pt idx="456">
                  <c:v>42667</c:v>
                </c:pt>
                <c:pt idx="457">
                  <c:v>42668</c:v>
                </c:pt>
                <c:pt idx="458">
                  <c:v>42669</c:v>
                </c:pt>
                <c:pt idx="459">
                  <c:v>42670</c:v>
                </c:pt>
                <c:pt idx="460">
                  <c:v>42671</c:v>
                </c:pt>
                <c:pt idx="461">
                  <c:v>42674</c:v>
                </c:pt>
                <c:pt idx="462">
                  <c:v>42675</c:v>
                </c:pt>
                <c:pt idx="463">
                  <c:v>42676</c:v>
                </c:pt>
                <c:pt idx="464">
                  <c:v>42677</c:v>
                </c:pt>
                <c:pt idx="465">
                  <c:v>42678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42688</c:v>
                </c:pt>
                <c:pt idx="472">
                  <c:v>42689</c:v>
                </c:pt>
                <c:pt idx="473">
                  <c:v>42690</c:v>
                </c:pt>
                <c:pt idx="474">
                  <c:v>42691</c:v>
                </c:pt>
                <c:pt idx="475">
                  <c:v>42692</c:v>
                </c:pt>
                <c:pt idx="476">
                  <c:v>42695</c:v>
                </c:pt>
                <c:pt idx="477">
                  <c:v>42696</c:v>
                </c:pt>
                <c:pt idx="478">
                  <c:v>42697</c:v>
                </c:pt>
                <c:pt idx="479">
                  <c:v>42699</c:v>
                </c:pt>
                <c:pt idx="480">
                  <c:v>42702</c:v>
                </c:pt>
                <c:pt idx="481">
                  <c:v>42703</c:v>
                </c:pt>
                <c:pt idx="482">
                  <c:v>42704</c:v>
                </c:pt>
                <c:pt idx="483">
                  <c:v>42705</c:v>
                </c:pt>
                <c:pt idx="484">
                  <c:v>42706</c:v>
                </c:pt>
                <c:pt idx="485">
                  <c:v>42709</c:v>
                </c:pt>
                <c:pt idx="486">
                  <c:v>42710</c:v>
                </c:pt>
                <c:pt idx="487">
                  <c:v>42711</c:v>
                </c:pt>
                <c:pt idx="488">
                  <c:v>42712</c:v>
                </c:pt>
                <c:pt idx="489">
                  <c:v>42713</c:v>
                </c:pt>
                <c:pt idx="490">
                  <c:v>42716</c:v>
                </c:pt>
                <c:pt idx="491">
                  <c:v>42717</c:v>
                </c:pt>
                <c:pt idx="492">
                  <c:v>42718</c:v>
                </c:pt>
                <c:pt idx="493">
                  <c:v>42719</c:v>
                </c:pt>
                <c:pt idx="494">
                  <c:v>42720</c:v>
                </c:pt>
                <c:pt idx="495">
                  <c:v>42723</c:v>
                </c:pt>
                <c:pt idx="496">
                  <c:v>42724</c:v>
                </c:pt>
                <c:pt idx="497">
                  <c:v>42725</c:v>
                </c:pt>
                <c:pt idx="498">
                  <c:v>42726</c:v>
                </c:pt>
                <c:pt idx="499">
                  <c:v>42727</c:v>
                </c:pt>
                <c:pt idx="500">
                  <c:v>42731</c:v>
                </c:pt>
                <c:pt idx="501">
                  <c:v>42732</c:v>
                </c:pt>
                <c:pt idx="502">
                  <c:v>42733</c:v>
                </c:pt>
                <c:pt idx="503">
                  <c:v>42734</c:v>
                </c:pt>
                <c:pt idx="504">
                  <c:v>42738</c:v>
                </c:pt>
                <c:pt idx="505">
                  <c:v>42739</c:v>
                </c:pt>
                <c:pt idx="506">
                  <c:v>42740</c:v>
                </c:pt>
                <c:pt idx="507">
                  <c:v>42741</c:v>
                </c:pt>
                <c:pt idx="508">
                  <c:v>42744</c:v>
                </c:pt>
                <c:pt idx="509">
                  <c:v>42745</c:v>
                </c:pt>
                <c:pt idx="510">
                  <c:v>42746</c:v>
                </c:pt>
                <c:pt idx="511">
                  <c:v>42747</c:v>
                </c:pt>
                <c:pt idx="512">
                  <c:v>42748</c:v>
                </c:pt>
                <c:pt idx="513">
                  <c:v>42752</c:v>
                </c:pt>
                <c:pt idx="514">
                  <c:v>42753</c:v>
                </c:pt>
                <c:pt idx="515">
                  <c:v>42754</c:v>
                </c:pt>
                <c:pt idx="516">
                  <c:v>42755</c:v>
                </c:pt>
                <c:pt idx="517">
                  <c:v>42758</c:v>
                </c:pt>
                <c:pt idx="518">
                  <c:v>42759</c:v>
                </c:pt>
                <c:pt idx="519">
                  <c:v>42760</c:v>
                </c:pt>
                <c:pt idx="520">
                  <c:v>42761</c:v>
                </c:pt>
                <c:pt idx="521">
                  <c:v>42762</c:v>
                </c:pt>
                <c:pt idx="522">
                  <c:v>42765</c:v>
                </c:pt>
                <c:pt idx="523">
                  <c:v>42766</c:v>
                </c:pt>
                <c:pt idx="524">
                  <c:v>42767</c:v>
                </c:pt>
                <c:pt idx="525">
                  <c:v>42768</c:v>
                </c:pt>
                <c:pt idx="526">
                  <c:v>42769</c:v>
                </c:pt>
                <c:pt idx="527">
                  <c:v>42772</c:v>
                </c:pt>
                <c:pt idx="528">
                  <c:v>42773</c:v>
                </c:pt>
                <c:pt idx="529">
                  <c:v>42774</c:v>
                </c:pt>
                <c:pt idx="530">
                  <c:v>42775</c:v>
                </c:pt>
                <c:pt idx="531">
                  <c:v>42776</c:v>
                </c:pt>
                <c:pt idx="532">
                  <c:v>42779</c:v>
                </c:pt>
                <c:pt idx="533">
                  <c:v>42780</c:v>
                </c:pt>
                <c:pt idx="534">
                  <c:v>42781</c:v>
                </c:pt>
                <c:pt idx="535">
                  <c:v>42782</c:v>
                </c:pt>
                <c:pt idx="536">
                  <c:v>42783</c:v>
                </c:pt>
                <c:pt idx="537">
                  <c:v>42787</c:v>
                </c:pt>
                <c:pt idx="538">
                  <c:v>42788</c:v>
                </c:pt>
                <c:pt idx="539">
                  <c:v>42789</c:v>
                </c:pt>
                <c:pt idx="540">
                  <c:v>42790</c:v>
                </c:pt>
                <c:pt idx="541">
                  <c:v>42793</c:v>
                </c:pt>
                <c:pt idx="542">
                  <c:v>42794</c:v>
                </c:pt>
                <c:pt idx="543">
                  <c:v>42795</c:v>
                </c:pt>
                <c:pt idx="544">
                  <c:v>42796</c:v>
                </c:pt>
                <c:pt idx="545">
                  <c:v>42797</c:v>
                </c:pt>
                <c:pt idx="546">
                  <c:v>42800</c:v>
                </c:pt>
                <c:pt idx="547">
                  <c:v>42801</c:v>
                </c:pt>
                <c:pt idx="548">
                  <c:v>42802</c:v>
                </c:pt>
                <c:pt idx="549">
                  <c:v>42803</c:v>
                </c:pt>
                <c:pt idx="550">
                  <c:v>42804</c:v>
                </c:pt>
                <c:pt idx="551">
                  <c:v>42807</c:v>
                </c:pt>
                <c:pt idx="552">
                  <c:v>42808</c:v>
                </c:pt>
                <c:pt idx="553">
                  <c:v>42809</c:v>
                </c:pt>
                <c:pt idx="554">
                  <c:v>42810</c:v>
                </c:pt>
                <c:pt idx="555">
                  <c:v>42811</c:v>
                </c:pt>
                <c:pt idx="556">
                  <c:v>42814</c:v>
                </c:pt>
                <c:pt idx="557">
                  <c:v>42815</c:v>
                </c:pt>
                <c:pt idx="558">
                  <c:v>42816</c:v>
                </c:pt>
                <c:pt idx="559">
                  <c:v>42817</c:v>
                </c:pt>
                <c:pt idx="560">
                  <c:v>42818</c:v>
                </c:pt>
                <c:pt idx="561">
                  <c:v>42821</c:v>
                </c:pt>
                <c:pt idx="562">
                  <c:v>42822</c:v>
                </c:pt>
                <c:pt idx="563">
                  <c:v>42823</c:v>
                </c:pt>
                <c:pt idx="564">
                  <c:v>42824</c:v>
                </c:pt>
                <c:pt idx="565">
                  <c:v>42825</c:v>
                </c:pt>
                <c:pt idx="566">
                  <c:v>42828</c:v>
                </c:pt>
                <c:pt idx="567">
                  <c:v>42829</c:v>
                </c:pt>
                <c:pt idx="568">
                  <c:v>42830</c:v>
                </c:pt>
                <c:pt idx="569">
                  <c:v>42831</c:v>
                </c:pt>
                <c:pt idx="570">
                  <c:v>42832</c:v>
                </c:pt>
                <c:pt idx="571">
                  <c:v>42835</c:v>
                </c:pt>
                <c:pt idx="572">
                  <c:v>42836</c:v>
                </c:pt>
                <c:pt idx="573">
                  <c:v>42837</c:v>
                </c:pt>
                <c:pt idx="574">
                  <c:v>42838</c:v>
                </c:pt>
                <c:pt idx="575">
                  <c:v>42842</c:v>
                </c:pt>
                <c:pt idx="576">
                  <c:v>42843</c:v>
                </c:pt>
                <c:pt idx="577">
                  <c:v>42844</c:v>
                </c:pt>
                <c:pt idx="578">
                  <c:v>42845</c:v>
                </c:pt>
                <c:pt idx="579">
                  <c:v>42846</c:v>
                </c:pt>
                <c:pt idx="580">
                  <c:v>42849</c:v>
                </c:pt>
                <c:pt idx="581">
                  <c:v>42850</c:v>
                </c:pt>
                <c:pt idx="582">
                  <c:v>42851</c:v>
                </c:pt>
                <c:pt idx="583">
                  <c:v>42852</c:v>
                </c:pt>
                <c:pt idx="584">
                  <c:v>42853</c:v>
                </c:pt>
                <c:pt idx="585">
                  <c:v>42856</c:v>
                </c:pt>
                <c:pt idx="586">
                  <c:v>42857</c:v>
                </c:pt>
                <c:pt idx="587">
                  <c:v>42858</c:v>
                </c:pt>
                <c:pt idx="588">
                  <c:v>42859</c:v>
                </c:pt>
                <c:pt idx="589">
                  <c:v>42860</c:v>
                </c:pt>
                <c:pt idx="590">
                  <c:v>42863</c:v>
                </c:pt>
                <c:pt idx="591">
                  <c:v>42864</c:v>
                </c:pt>
                <c:pt idx="592">
                  <c:v>42865</c:v>
                </c:pt>
                <c:pt idx="593">
                  <c:v>42866</c:v>
                </c:pt>
                <c:pt idx="594">
                  <c:v>42867</c:v>
                </c:pt>
                <c:pt idx="595">
                  <c:v>42870</c:v>
                </c:pt>
                <c:pt idx="596">
                  <c:v>42871</c:v>
                </c:pt>
                <c:pt idx="597">
                  <c:v>42872</c:v>
                </c:pt>
                <c:pt idx="598">
                  <c:v>42873</c:v>
                </c:pt>
                <c:pt idx="599">
                  <c:v>42874</c:v>
                </c:pt>
                <c:pt idx="600">
                  <c:v>42877</c:v>
                </c:pt>
                <c:pt idx="601">
                  <c:v>42878</c:v>
                </c:pt>
                <c:pt idx="602">
                  <c:v>42879</c:v>
                </c:pt>
                <c:pt idx="603">
                  <c:v>42880</c:v>
                </c:pt>
                <c:pt idx="604">
                  <c:v>42881</c:v>
                </c:pt>
                <c:pt idx="605">
                  <c:v>42885</c:v>
                </c:pt>
                <c:pt idx="606">
                  <c:v>42886</c:v>
                </c:pt>
                <c:pt idx="607">
                  <c:v>42887</c:v>
                </c:pt>
                <c:pt idx="608">
                  <c:v>42888</c:v>
                </c:pt>
                <c:pt idx="609">
                  <c:v>42891</c:v>
                </c:pt>
                <c:pt idx="610">
                  <c:v>42892</c:v>
                </c:pt>
                <c:pt idx="611">
                  <c:v>42893</c:v>
                </c:pt>
                <c:pt idx="612">
                  <c:v>42894</c:v>
                </c:pt>
                <c:pt idx="613">
                  <c:v>42895</c:v>
                </c:pt>
                <c:pt idx="614">
                  <c:v>42898</c:v>
                </c:pt>
                <c:pt idx="615">
                  <c:v>42899</c:v>
                </c:pt>
                <c:pt idx="616">
                  <c:v>42900</c:v>
                </c:pt>
                <c:pt idx="617">
                  <c:v>42901</c:v>
                </c:pt>
                <c:pt idx="618">
                  <c:v>42902</c:v>
                </c:pt>
                <c:pt idx="619">
                  <c:v>42905</c:v>
                </c:pt>
                <c:pt idx="620">
                  <c:v>42906</c:v>
                </c:pt>
                <c:pt idx="621">
                  <c:v>42907</c:v>
                </c:pt>
                <c:pt idx="622">
                  <c:v>42908</c:v>
                </c:pt>
                <c:pt idx="623">
                  <c:v>42909</c:v>
                </c:pt>
                <c:pt idx="624">
                  <c:v>42912</c:v>
                </c:pt>
                <c:pt idx="625">
                  <c:v>42913</c:v>
                </c:pt>
                <c:pt idx="626">
                  <c:v>42914</c:v>
                </c:pt>
                <c:pt idx="627">
                  <c:v>42915</c:v>
                </c:pt>
                <c:pt idx="628">
                  <c:v>42916</c:v>
                </c:pt>
                <c:pt idx="629">
                  <c:v>42919</c:v>
                </c:pt>
                <c:pt idx="630">
                  <c:v>42921</c:v>
                </c:pt>
                <c:pt idx="631">
                  <c:v>42922</c:v>
                </c:pt>
                <c:pt idx="632">
                  <c:v>42923</c:v>
                </c:pt>
                <c:pt idx="633">
                  <c:v>42926</c:v>
                </c:pt>
                <c:pt idx="634">
                  <c:v>42927</c:v>
                </c:pt>
                <c:pt idx="635">
                  <c:v>42928</c:v>
                </c:pt>
                <c:pt idx="636">
                  <c:v>42929</c:v>
                </c:pt>
                <c:pt idx="637">
                  <c:v>42930</c:v>
                </c:pt>
                <c:pt idx="638">
                  <c:v>42933</c:v>
                </c:pt>
                <c:pt idx="639">
                  <c:v>42934</c:v>
                </c:pt>
                <c:pt idx="640">
                  <c:v>42935</c:v>
                </c:pt>
                <c:pt idx="641">
                  <c:v>42936</c:v>
                </c:pt>
                <c:pt idx="642">
                  <c:v>42937</c:v>
                </c:pt>
                <c:pt idx="643">
                  <c:v>42940</c:v>
                </c:pt>
                <c:pt idx="644">
                  <c:v>42941</c:v>
                </c:pt>
                <c:pt idx="645">
                  <c:v>42942</c:v>
                </c:pt>
                <c:pt idx="646">
                  <c:v>42943</c:v>
                </c:pt>
                <c:pt idx="647">
                  <c:v>42944</c:v>
                </c:pt>
                <c:pt idx="648">
                  <c:v>42947</c:v>
                </c:pt>
                <c:pt idx="649">
                  <c:v>42948</c:v>
                </c:pt>
                <c:pt idx="650">
                  <c:v>42949</c:v>
                </c:pt>
                <c:pt idx="651">
                  <c:v>42950</c:v>
                </c:pt>
                <c:pt idx="652">
                  <c:v>42951</c:v>
                </c:pt>
                <c:pt idx="653">
                  <c:v>42954</c:v>
                </c:pt>
                <c:pt idx="654">
                  <c:v>42955</c:v>
                </c:pt>
                <c:pt idx="655">
                  <c:v>42956</c:v>
                </c:pt>
                <c:pt idx="656">
                  <c:v>42957</c:v>
                </c:pt>
                <c:pt idx="657">
                  <c:v>42958</c:v>
                </c:pt>
                <c:pt idx="658">
                  <c:v>42961</c:v>
                </c:pt>
                <c:pt idx="659">
                  <c:v>42962</c:v>
                </c:pt>
                <c:pt idx="660">
                  <c:v>42963</c:v>
                </c:pt>
                <c:pt idx="661">
                  <c:v>42964</c:v>
                </c:pt>
                <c:pt idx="662">
                  <c:v>42965</c:v>
                </c:pt>
                <c:pt idx="663">
                  <c:v>42968</c:v>
                </c:pt>
                <c:pt idx="664">
                  <c:v>42969</c:v>
                </c:pt>
                <c:pt idx="665">
                  <c:v>42970</c:v>
                </c:pt>
                <c:pt idx="666">
                  <c:v>42971</c:v>
                </c:pt>
                <c:pt idx="667">
                  <c:v>42972</c:v>
                </c:pt>
                <c:pt idx="668">
                  <c:v>42975</c:v>
                </c:pt>
                <c:pt idx="669">
                  <c:v>42976</c:v>
                </c:pt>
                <c:pt idx="670">
                  <c:v>42977</c:v>
                </c:pt>
                <c:pt idx="671">
                  <c:v>42978</c:v>
                </c:pt>
                <c:pt idx="672">
                  <c:v>42979</c:v>
                </c:pt>
                <c:pt idx="673">
                  <c:v>42983</c:v>
                </c:pt>
                <c:pt idx="674">
                  <c:v>42984</c:v>
                </c:pt>
                <c:pt idx="675">
                  <c:v>42985</c:v>
                </c:pt>
                <c:pt idx="676">
                  <c:v>42986</c:v>
                </c:pt>
                <c:pt idx="677">
                  <c:v>42989</c:v>
                </c:pt>
                <c:pt idx="678">
                  <c:v>42990</c:v>
                </c:pt>
                <c:pt idx="679">
                  <c:v>42991</c:v>
                </c:pt>
                <c:pt idx="680">
                  <c:v>42992</c:v>
                </c:pt>
                <c:pt idx="681">
                  <c:v>42993</c:v>
                </c:pt>
                <c:pt idx="682">
                  <c:v>42996</c:v>
                </c:pt>
                <c:pt idx="683">
                  <c:v>42997</c:v>
                </c:pt>
                <c:pt idx="684">
                  <c:v>42998</c:v>
                </c:pt>
                <c:pt idx="685">
                  <c:v>42999</c:v>
                </c:pt>
                <c:pt idx="686">
                  <c:v>43000</c:v>
                </c:pt>
                <c:pt idx="687">
                  <c:v>43003</c:v>
                </c:pt>
                <c:pt idx="688">
                  <c:v>43004</c:v>
                </c:pt>
                <c:pt idx="689">
                  <c:v>43005</c:v>
                </c:pt>
                <c:pt idx="690">
                  <c:v>43006</c:v>
                </c:pt>
                <c:pt idx="691">
                  <c:v>43007</c:v>
                </c:pt>
                <c:pt idx="692">
                  <c:v>43010</c:v>
                </c:pt>
                <c:pt idx="693">
                  <c:v>43011</c:v>
                </c:pt>
                <c:pt idx="694">
                  <c:v>43012</c:v>
                </c:pt>
                <c:pt idx="695">
                  <c:v>43013</c:v>
                </c:pt>
                <c:pt idx="696">
                  <c:v>43014</c:v>
                </c:pt>
                <c:pt idx="697">
                  <c:v>43017</c:v>
                </c:pt>
                <c:pt idx="698">
                  <c:v>43018</c:v>
                </c:pt>
                <c:pt idx="699">
                  <c:v>43019</c:v>
                </c:pt>
                <c:pt idx="700">
                  <c:v>43020</c:v>
                </c:pt>
                <c:pt idx="701">
                  <c:v>43021</c:v>
                </c:pt>
                <c:pt idx="702">
                  <c:v>43024</c:v>
                </c:pt>
                <c:pt idx="703">
                  <c:v>43025</c:v>
                </c:pt>
                <c:pt idx="704">
                  <c:v>43026</c:v>
                </c:pt>
                <c:pt idx="705">
                  <c:v>43027</c:v>
                </c:pt>
                <c:pt idx="706">
                  <c:v>43028</c:v>
                </c:pt>
                <c:pt idx="707">
                  <c:v>43031</c:v>
                </c:pt>
                <c:pt idx="708">
                  <c:v>43032</c:v>
                </c:pt>
                <c:pt idx="709">
                  <c:v>43033</c:v>
                </c:pt>
                <c:pt idx="710">
                  <c:v>43034</c:v>
                </c:pt>
                <c:pt idx="711">
                  <c:v>43035</c:v>
                </c:pt>
                <c:pt idx="712">
                  <c:v>43038</c:v>
                </c:pt>
                <c:pt idx="713">
                  <c:v>43039</c:v>
                </c:pt>
                <c:pt idx="714">
                  <c:v>43040</c:v>
                </c:pt>
                <c:pt idx="715">
                  <c:v>43041</c:v>
                </c:pt>
                <c:pt idx="716">
                  <c:v>43042</c:v>
                </c:pt>
                <c:pt idx="717">
                  <c:v>43045</c:v>
                </c:pt>
                <c:pt idx="718">
                  <c:v>43046</c:v>
                </c:pt>
                <c:pt idx="719">
                  <c:v>43047</c:v>
                </c:pt>
                <c:pt idx="720">
                  <c:v>43048</c:v>
                </c:pt>
                <c:pt idx="721">
                  <c:v>43049</c:v>
                </c:pt>
                <c:pt idx="722">
                  <c:v>43052</c:v>
                </c:pt>
                <c:pt idx="723">
                  <c:v>43053</c:v>
                </c:pt>
                <c:pt idx="724">
                  <c:v>43054</c:v>
                </c:pt>
                <c:pt idx="725">
                  <c:v>43055</c:v>
                </c:pt>
                <c:pt idx="726">
                  <c:v>43056</c:v>
                </c:pt>
                <c:pt idx="727">
                  <c:v>43059</c:v>
                </c:pt>
                <c:pt idx="728">
                  <c:v>43060</c:v>
                </c:pt>
                <c:pt idx="729">
                  <c:v>43061</c:v>
                </c:pt>
                <c:pt idx="730">
                  <c:v>43063</c:v>
                </c:pt>
                <c:pt idx="731">
                  <c:v>43066</c:v>
                </c:pt>
                <c:pt idx="732">
                  <c:v>43067</c:v>
                </c:pt>
                <c:pt idx="733">
                  <c:v>43068</c:v>
                </c:pt>
                <c:pt idx="734">
                  <c:v>43069</c:v>
                </c:pt>
                <c:pt idx="735">
                  <c:v>43070</c:v>
                </c:pt>
                <c:pt idx="736">
                  <c:v>43073</c:v>
                </c:pt>
                <c:pt idx="737">
                  <c:v>43074</c:v>
                </c:pt>
                <c:pt idx="738">
                  <c:v>43075</c:v>
                </c:pt>
                <c:pt idx="739">
                  <c:v>43076</c:v>
                </c:pt>
                <c:pt idx="740">
                  <c:v>43077</c:v>
                </c:pt>
                <c:pt idx="741">
                  <c:v>43080</c:v>
                </c:pt>
                <c:pt idx="742">
                  <c:v>43081</c:v>
                </c:pt>
                <c:pt idx="743">
                  <c:v>43082</c:v>
                </c:pt>
                <c:pt idx="744">
                  <c:v>43083</c:v>
                </c:pt>
                <c:pt idx="745">
                  <c:v>43084</c:v>
                </c:pt>
                <c:pt idx="746">
                  <c:v>43087</c:v>
                </c:pt>
                <c:pt idx="747">
                  <c:v>43088</c:v>
                </c:pt>
                <c:pt idx="748">
                  <c:v>43089</c:v>
                </c:pt>
                <c:pt idx="749">
                  <c:v>43090</c:v>
                </c:pt>
                <c:pt idx="750">
                  <c:v>43091</c:v>
                </c:pt>
                <c:pt idx="751">
                  <c:v>43095</c:v>
                </c:pt>
                <c:pt idx="752">
                  <c:v>43096</c:v>
                </c:pt>
                <c:pt idx="753">
                  <c:v>43097</c:v>
                </c:pt>
                <c:pt idx="754">
                  <c:v>43098</c:v>
                </c:pt>
                <c:pt idx="755">
                  <c:v>43102</c:v>
                </c:pt>
                <c:pt idx="756">
                  <c:v>43103</c:v>
                </c:pt>
                <c:pt idx="757">
                  <c:v>43104</c:v>
                </c:pt>
                <c:pt idx="758">
                  <c:v>43105</c:v>
                </c:pt>
                <c:pt idx="759">
                  <c:v>43108</c:v>
                </c:pt>
                <c:pt idx="760">
                  <c:v>43109</c:v>
                </c:pt>
                <c:pt idx="761">
                  <c:v>43110</c:v>
                </c:pt>
                <c:pt idx="762">
                  <c:v>43111</c:v>
                </c:pt>
                <c:pt idx="763">
                  <c:v>43112</c:v>
                </c:pt>
                <c:pt idx="764">
                  <c:v>43116</c:v>
                </c:pt>
                <c:pt idx="765">
                  <c:v>43117</c:v>
                </c:pt>
                <c:pt idx="766">
                  <c:v>43118</c:v>
                </c:pt>
                <c:pt idx="767">
                  <c:v>43119</c:v>
                </c:pt>
                <c:pt idx="768">
                  <c:v>43122</c:v>
                </c:pt>
                <c:pt idx="769">
                  <c:v>43123</c:v>
                </c:pt>
                <c:pt idx="770">
                  <c:v>43124</c:v>
                </c:pt>
                <c:pt idx="771">
                  <c:v>43125</c:v>
                </c:pt>
                <c:pt idx="772">
                  <c:v>43126</c:v>
                </c:pt>
                <c:pt idx="773">
                  <c:v>43129</c:v>
                </c:pt>
                <c:pt idx="774">
                  <c:v>43130</c:v>
                </c:pt>
                <c:pt idx="775">
                  <c:v>43131</c:v>
                </c:pt>
                <c:pt idx="776">
                  <c:v>43132</c:v>
                </c:pt>
                <c:pt idx="777">
                  <c:v>43133</c:v>
                </c:pt>
                <c:pt idx="778">
                  <c:v>43136</c:v>
                </c:pt>
                <c:pt idx="779">
                  <c:v>43137</c:v>
                </c:pt>
                <c:pt idx="780">
                  <c:v>43138</c:v>
                </c:pt>
                <c:pt idx="781">
                  <c:v>43139</c:v>
                </c:pt>
                <c:pt idx="782">
                  <c:v>43140</c:v>
                </c:pt>
                <c:pt idx="783">
                  <c:v>43143</c:v>
                </c:pt>
                <c:pt idx="784">
                  <c:v>43144</c:v>
                </c:pt>
                <c:pt idx="785">
                  <c:v>43145</c:v>
                </c:pt>
                <c:pt idx="786">
                  <c:v>43146</c:v>
                </c:pt>
                <c:pt idx="787">
                  <c:v>43147</c:v>
                </c:pt>
                <c:pt idx="788">
                  <c:v>43151</c:v>
                </c:pt>
                <c:pt idx="789">
                  <c:v>43152</c:v>
                </c:pt>
                <c:pt idx="790">
                  <c:v>43153</c:v>
                </c:pt>
                <c:pt idx="791">
                  <c:v>43154</c:v>
                </c:pt>
                <c:pt idx="792">
                  <c:v>43157</c:v>
                </c:pt>
                <c:pt idx="793">
                  <c:v>43158</c:v>
                </c:pt>
                <c:pt idx="794">
                  <c:v>43159</c:v>
                </c:pt>
                <c:pt idx="795">
                  <c:v>43160</c:v>
                </c:pt>
                <c:pt idx="796">
                  <c:v>43161</c:v>
                </c:pt>
                <c:pt idx="797">
                  <c:v>43164</c:v>
                </c:pt>
                <c:pt idx="798">
                  <c:v>43165</c:v>
                </c:pt>
                <c:pt idx="799">
                  <c:v>43166</c:v>
                </c:pt>
                <c:pt idx="800">
                  <c:v>43167</c:v>
                </c:pt>
                <c:pt idx="801">
                  <c:v>43168</c:v>
                </c:pt>
                <c:pt idx="802">
                  <c:v>43171</c:v>
                </c:pt>
                <c:pt idx="803">
                  <c:v>43172</c:v>
                </c:pt>
                <c:pt idx="804">
                  <c:v>43173</c:v>
                </c:pt>
                <c:pt idx="805">
                  <c:v>43174</c:v>
                </c:pt>
                <c:pt idx="806">
                  <c:v>43175</c:v>
                </c:pt>
                <c:pt idx="807">
                  <c:v>43178</c:v>
                </c:pt>
                <c:pt idx="808">
                  <c:v>43179</c:v>
                </c:pt>
                <c:pt idx="809">
                  <c:v>43180</c:v>
                </c:pt>
                <c:pt idx="810">
                  <c:v>43181</c:v>
                </c:pt>
                <c:pt idx="811">
                  <c:v>43182</c:v>
                </c:pt>
                <c:pt idx="812">
                  <c:v>43185</c:v>
                </c:pt>
                <c:pt idx="813">
                  <c:v>43186</c:v>
                </c:pt>
                <c:pt idx="814">
                  <c:v>43187</c:v>
                </c:pt>
                <c:pt idx="815">
                  <c:v>43188</c:v>
                </c:pt>
                <c:pt idx="816">
                  <c:v>43192</c:v>
                </c:pt>
                <c:pt idx="817">
                  <c:v>43193</c:v>
                </c:pt>
                <c:pt idx="818">
                  <c:v>43194</c:v>
                </c:pt>
                <c:pt idx="819">
                  <c:v>43195</c:v>
                </c:pt>
                <c:pt idx="820">
                  <c:v>43196</c:v>
                </c:pt>
                <c:pt idx="821">
                  <c:v>43199</c:v>
                </c:pt>
                <c:pt idx="822">
                  <c:v>43200</c:v>
                </c:pt>
                <c:pt idx="823">
                  <c:v>43201</c:v>
                </c:pt>
                <c:pt idx="824">
                  <c:v>43202</c:v>
                </c:pt>
                <c:pt idx="825">
                  <c:v>43203</c:v>
                </c:pt>
                <c:pt idx="826">
                  <c:v>43206</c:v>
                </c:pt>
                <c:pt idx="827">
                  <c:v>43207</c:v>
                </c:pt>
                <c:pt idx="828">
                  <c:v>43208</c:v>
                </c:pt>
                <c:pt idx="829">
                  <c:v>43209</c:v>
                </c:pt>
                <c:pt idx="830">
                  <c:v>43210</c:v>
                </c:pt>
                <c:pt idx="831">
                  <c:v>43213</c:v>
                </c:pt>
                <c:pt idx="832">
                  <c:v>43214</c:v>
                </c:pt>
                <c:pt idx="833">
                  <c:v>43215</c:v>
                </c:pt>
                <c:pt idx="834">
                  <c:v>43216</c:v>
                </c:pt>
                <c:pt idx="835">
                  <c:v>43217</c:v>
                </c:pt>
                <c:pt idx="836">
                  <c:v>43220</c:v>
                </c:pt>
                <c:pt idx="837">
                  <c:v>43221</c:v>
                </c:pt>
                <c:pt idx="838">
                  <c:v>43222</c:v>
                </c:pt>
                <c:pt idx="839">
                  <c:v>43223</c:v>
                </c:pt>
                <c:pt idx="840">
                  <c:v>43224</c:v>
                </c:pt>
                <c:pt idx="841">
                  <c:v>43227</c:v>
                </c:pt>
                <c:pt idx="842">
                  <c:v>43228</c:v>
                </c:pt>
                <c:pt idx="843">
                  <c:v>43229</c:v>
                </c:pt>
                <c:pt idx="844">
                  <c:v>43230</c:v>
                </c:pt>
                <c:pt idx="845">
                  <c:v>43231</c:v>
                </c:pt>
                <c:pt idx="846">
                  <c:v>43234</c:v>
                </c:pt>
                <c:pt idx="847">
                  <c:v>43235</c:v>
                </c:pt>
                <c:pt idx="848">
                  <c:v>43236</c:v>
                </c:pt>
                <c:pt idx="849">
                  <c:v>43237</c:v>
                </c:pt>
                <c:pt idx="850">
                  <c:v>43238</c:v>
                </c:pt>
                <c:pt idx="851">
                  <c:v>43241</c:v>
                </c:pt>
                <c:pt idx="852">
                  <c:v>43242</c:v>
                </c:pt>
                <c:pt idx="853">
                  <c:v>43243</c:v>
                </c:pt>
                <c:pt idx="854">
                  <c:v>43244</c:v>
                </c:pt>
                <c:pt idx="855">
                  <c:v>43245</c:v>
                </c:pt>
                <c:pt idx="856">
                  <c:v>43249</c:v>
                </c:pt>
                <c:pt idx="857">
                  <c:v>43250</c:v>
                </c:pt>
                <c:pt idx="858">
                  <c:v>43251</c:v>
                </c:pt>
                <c:pt idx="859">
                  <c:v>43252</c:v>
                </c:pt>
                <c:pt idx="860">
                  <c:v>43255</c:v>
                </c:pt>
                <c:pt idx="861">
                  <c:v>43256</c:v>
                </c:pt>
                <c:pt idx="862">
                  <c:v>43257</c:v>
                </c:pt>
                <c:pt idx="863">
                  <c:v>43258</c:v>
                </c:pt>
                <c:pt idx="864">
                  <c:v>43259</c:v>
                </c:pt>
                <c:pt idx="865">
                  <c:v>43262</c:v>
                </c:pt>
                <c:pt idx="866">
                  <c:v>43263</c:v>
                </c:pt>
                <c:pt idx="867">
                  <c:v>43264</c:v>
                </c:pt>
                <c:pt idx="868">
                  <c:v>43265</c:v>
                </c:pt>
                <c:pt idx="869">
                  <c:v>43266</c:v>
                </c:pt>
                <c:pt idx="870">
                  <c:v>43269</c:v>
                </c:pt>
                <c:pt idx="871">
                  <c:v>43270</c:v>
                </c:pt>
                <c:pt idx="872">
                  <c:v>43271</c:v>
                </c:pt>
                <c:pt idx="873">
                  <c:v>43272</c:v>
                </c:pt>
                <c:pt idx="874">
                  <c:v>43273</c:v>
                </c:pt>
                <c:pt idx="875">
                  <c:v>43276</c:v>
                </c:pt>
                <c:pt idx="876">
                  <c:v>43277</c:v>
                </c:pt>
                <c:pt idx="877">
                  <c:v>43278</c:v>
                </c:pt>
                <c:pt idx="878">
                  <c:v>43279</c:v>
                </c:pt>
                <c:pt idx="879">
                  <c:v>43280</c:v>
                </c:pt>
                <c:pt idx="880">
                  <c:v>43283</c:v>
                </c:pt>
                <c:pt idx="881">
                  <c:v>43284</c:v>
                </c:pt>
                <c:pt idx="882">
                  <c:v>43286</c:v>
                </c:pt>
                <c:pt idx="883">
                  <c:v>43287</c:v>
                </c:pt>
                <c:pt idx="884">
                  <c:v>43290</c:v>
                </c:pt>
                <c:pt idx="885">
                  <c:v>43291</c:v>
                </c:pt>
                <c:pt idx="886">
                  <c:v>43292</c:v>
                </c:pt>
                <c:pt idx="887">
                  <c:v>43293</c:v>
                </c:pt>
                <c:pt idx="888">
                  <c:v>43294</c:v>
                </c:pt>
                <c:pt idx="889">
                  <c:v>43297</c:v>
                </c:pt>
                <c:pt idx="890">
                  <c:v>43298</c:v>
                </c:pt>
                <c:pt idx="891">
                  <c:v>43299</c:v>
                </c:pt>
                <c:pt idx="892">
                  <c:v>43300</c:v>
                </c:pt>
                <c:pt idx="893">
                  <c:v>43301</c:v>
                </c:pt>
                <c:pt idx="894">
                  <c:v>43304</c:v>
                </c:pt>
                <c:pt idx="895">
                  <c:v>43305</c:v>
                </c:pt>
                <c:pt idx="896">
                  <c:v>43306</c:v>
                </c:pt>
                <c:pt idx="897">
                  <c:v>43307</c:v>
                </c:pt>
                <c:pt idx="898">
                  <c:v>43308</c:v>
                </c:pt>
                <c:pt idx="899">
                  <c:v>43311</c:v>
                </c:pt>
                <c:pt idx="900">
                  <c:v>43312</c:v>
                </c:pt>
                <c:pt idx="901">
                  <c:v>43313</c:v>
                </c:pt>
                <c:pt idx="902">
                  <c:v>43314</c:v>
                </c:pt>
                <c:pt idx="903">
                  <c:v>43315</c:v>
                </c:pt>
                <c:pt idx="904">
                  <c:v>43318</c:v>
                </c:pt>
                <c:pt idx="905">
                  <c:v>43319</c:v>
                </c:pt>
                <c:pt idx="906">
                  <c:v>43320</c:v>
                </c:pt>
                <c:pt idx="907">
                  <c:v>43321</c:v>
                </c:pt>
                <c:pt idx="908">
                  <c:v>43322</c:v>
                </c:pt>
                <c:pt idx="909">
                  <c:v>43325</c:v>
                </c:pt>
                <c:pt idx="910">
                  <c:v>43326</c:v>
                </c:pt>
                <c:pt idx="911">
                  <c:v>43327</c:v>
                </c:pt>
                <c:pt idx="912">
                  <c:v>43328</c:v>
                </c:pt>
                <c:pt idx="913">
                  <c:v>43329</c:v>
                </c:pt>
                <c:pt idx="914">
                  <c:v>43332</c:v>
                </c:pt>
                <c:pt idx="915">
                  <c:v>43333</c:v>
                </c:pt>
                <c:pt idx="916">
                  <c:v>43334</c:v>
                </c:pt>
                <c:pt idx="917">
                  <c:v>43335</c:v>
                </c:pt>
                <c:pt idx="918">
                  <c:v>43336</c:v>
                </c:pt>
                <c:pt idx="919">
                  <c:v>43339</c:v>
                </c:pt>
                <c:pt idx="920">
                  <c:v>43340</c:v>
                </c:pt>
                <c:pt idx="921">
                  <c:v>43341</c:v>
                </c:pt>
                <c:pt idx="922">
                  <c:v>43342</c:v>
                </c:pt>
                <c:pt idx="923">
                  <c:v>43343</c:v>
                </c:pt>
                <c:pt idx="924">
                  <c:v>43347</c:v>
                </c:pt>
                <c:pt idx="925">
                  <c:v>43348</c:v>
                </c:pt>
                <c:pt idx="926">
                  <c:v>43349</c:v>
                </c:pt>
                <c:pt idx="927">
                  <c:v>43350</c:v>
                </c:pt>
                <c:pt idx="928">
                  <c:v>43353</c:v>
                </c:pt>
                <c:pt idx="929">
                  <c:v>43354</c:v>
                </c:pt>
                <c:pt idx="930">
                  <c:v>43355</c:v>
                </c:pt>
                <c:pt idx="931">
                  <c:v>43356</c:v>
                </c:pt>
                <c:pt idx="932">
                  <c:v>43357</c:v>
                </c:pt>
                <c:pt idx="933">
                  <c:v>43360</c:v>
                </c:pt>
                <c:pt idx="934">
                  <c:v>43361</c:v>
                </c:pt>
                <c:pt idx="935">
                  <c:v>43362</c:v>
                </c:pt>
                <c:pt idx="936">
                  <c:v>43363</c:v>
                </c:pt>
                <c:pt idx="937">
                  <c:v>43364</c:v>
                </c:pt>
                <c:pt idx="938">
                  <c:v>43367</c:v>
                </c:pt>
                <c:pt idx="939">
                  <c:v>43368</c:v>
                </c:pt>
                <c:pt idx="940">
                  <c:v>43369</c:v>
                </c:pt>
                <c:pt idx="941">
                  <c:v>43370</c:v>
                </c:pt>
                <c:pt idx="942">
                  <c:v>43371</c:v>
                </c:pt>
                <c:pt idx="943">
                  <c:v>43374</c:v>
                </c:pt>
                <c:pt idx="944">
                  <c:v>43375</c:v>
                </c:pt>
                <c:pt idx="945">
                  <c:v>43376</c:v>
                </c:pt>
                <c:pt idx="946">
                  <c:v>43377</c:v>
                </c:pt>
                <c:pt idx="947">
                  <c:v>43378</c:v>
                </c:pt>
                <c:pt idx="948">
                  <c:v>43381</c:v>
                </c:pt>
                <c:pt idx="949">
                  <c:v>43382</c:v>
                </c:pt>
                <c:pt idx="950">
                  <c:v>43383</c:v>
                </c:pt>
                <c:pt idx="951">
                  <c:v>43384</c:v>
                </c:pt>
                <c:pt idx="952">
                  <c:v>43385</c:v>
                </c:pt>
                <c:pt idx="953">
                  <c:v>43388</c:v>
                </c:pt>
                <c:pt idx="954">
                  <c:v>43389</c:v>
                </c:pt>
                <c:pt idx="955">
                  <c:v>43390</c:v>
                </c:pt>
                <c:pt idx="956">
                  <c:v>43391</c:v>
                </c:pt>
                <c:pt idx="957">
                  <c:v>43392</c:v>
                </c:pt>
                <c:pt idx="958">
                  <c:v>43395</c:v>
                </c:pt>
                <c:pt idx="959">
                  <c:v>43396</c:v>
                </c:pt>
                <c:pt idx="960">
                  <c:v>43397</c:v>
                </c:pt>
                <c:pt idx="961">
                  <c:v>43398</c:v>
                </c:pt>
                <c:pt idx="962">
                  <c:v>43399</c:v>
                </c:pt>
                <c:pt idx="963">
                  <c:v>43402</c:v>
                </c:pt>
                <c:pt idx="964">
                  <c:v>43403</c:v>
                </c:pt>
                <c:pt idx="965">
                  <c:v>43404</c:v>
                </c:pt>
                <c:pt idx="966">
                  <c:v>43405</c:v>
                </c:pt>
                <c:pt idx="967">
                  <c:v>43406</c:v>
                </c:pt>
                <c:pt idx="968">
                  <c:v>43409</c:v>
                </c:pt>
                <c:pt idx="969">
                  <c:v>43410</c:v>
                </c:pt>
                <c:pt idx="970">
                  <c:v>43411</c:v>
                </c:pt>
                <c:pt idx="971">
                  <c:v>43412</c:v>
                </c:pt>
                <c:pt idx="972">
                  <c:v>43413</c:v>
                </c:pt>
                <c:pt idx="973">
                  <c:v>43416</c:v>
                </c:pt>
                <c:pt idx="974">
                  <c:v>43417</c:v>
                </c:pt>
                <c:pt idx="975">
                  <c:v>43418</c:v>
                </c:pt>
                <c:pt idx="976">
                  <c:v>43419</c:v>
                </c:pt>
                <c:pt idx="977">
                  <c:v>43420</c:v>
                </c:pt>
                <c:pt idx="978">
                  <c:v>43423</c:v>
                </c:pt>
                <c:pt idx="979">
                  <c:v>43424</c:v>
                </c:pt>
                <c:pt idx="980">
                  <c:v>43425</c:v>
                </c:pt>
                <c:pt idx="981">
                  <c:v>43427</c:v>
                </c:pt>
                <c:pt idx="982">
                  <c:v>43430</c:v>
                </c:pt>
                <c:pt idx="983">
                  <c:v>43431</c:v>
                </c:pt>
                <c:pt idx="984">
                  <c:v>43432</c:v>
                </c:pt>
                <c:pt idx="985">
                  <c:v>43433</c:v>
                </c:pt>
                <c:pt idx="986">
                  <c:v>43434</c:v>
                </c:pt>
                <c:pt idx="987">
                  <c:v>43437</c:v>
                </c:pt>
                <c:pt idx="988">
                  <c:v>43438</c:v>
                </c:pt>
                <c:pt idx="989">
                  <c:v>43440</c:v>
                </c:pt>
                <c:pt idx="990">
                  <c:v>43441</c:v>
                </c:pt>
                <c:pt idx="991">
                  <c:v>43444</c:v>
                </c:pt>
                <c:pt idx="992">
                  <c:v>43445</c:v>
                </c:pt>
                <c:pt idx="993">
                  <c:v>43446</c:v>
                </c:pt>
                <c:pt idx="994">
                  <c:v>43447</c:v>
                </c:pt>
                <c:pt idx="995">
                  <c:v>43448</c:v>
                </c:pt>
                <c:pt idx="996">
                  <c:v>43451</c:v>
                </c:pt>
                <c:pt idx="997">
                  <c:v>43452</c:v>
                </c:pt>
                <c:pt idx="998">
                  <c:v>43453</c:v>
                </c:pt>
                <c:pt idx="999">
                  <c:v>43454</c:v>
                </c:pt>
                <c:pt idx="1000">
                  <c:v>43455</c:v>
                </c:pt>
                <c:pt idx="1001">
                  <c:v>43458</c:v>
                </c:pt>
                <c:pt idx="1002">
                  <c:v>43460</c:v>
                </c:pt>
                <c:pt idx="1003">
                  <c:v>43461</c:v>
                </c:pt>
                <c:pt idx="1004">
                  <c:v>43462</c:v>
                </c:pt>
                <c:pt idx="1005">
                  <c:v>43465</c:v>
                </c:pt>
                <c:pt idx="1006">
                  <c:v>43467</c:v>
                </c:pt>
                <c:pt idx="1007">
                  <c:v>43468</c:v>
                </c:pt>
                <c:pt idx="1008">
                  <c:v>43469</c:v>
                </c:pt>
                <c:pt idx="1009">
                  <c:v>43472</c:v>
                </c:pt>
                <c:pt idx="1010">
                  <c:v>43473</c:v>
                </c:pt>
                <c:pt idx="1011">
                  <c:v>43474</c:v>
                </c:pt>
                <c:pt idx="1012">
                  <c:v>43475</c:v>
                </c:pt>
                <c:pt idx="1013">
                  <c:v>43476</c:v>
                </c:pt>
                <c:pt idx="1014">
                  <c:v>43479</c:v>
                </c:pt>
                <c:pt idx="1015">
                  <c:v>43480</c:v>
                </c:pt>
                <c:pt idx="1016">
                  <c:v>43481</c:v>
                </c:pt>
                <c:pt idx="1017">
                  <c:v>43482</c:v>
                </c:pt>
                <c:pt idx="1018">
                  <c:v>43483</c:v>
                </c:pt>
                <c:pt idx="1019">
                  <c:v>43487</c:v>
                </c:pt>
                <c:pt idx="1020">
                  <c:v>43488</c:v>
                </c:pt>
                <c:pt idx="1021">
                  <c:v>43489</c:v>
                </c:pt>
                <c:pt idx="1022">
                  <c:v>43490</c:v>
                </c:pt>
                <c:pt idx="1023">
                  <c:v>43493</c:v>
                </c:pt>
                <c:pt idx="1024">
                  <c:v>43494</c:v>
                </c:pt>
                <c:pt idx="1025">
                  <c:v>43495</c:v>
                </c:pt>
                <c:pt idx="1026">
                  <c:v>43496</c:v>
                </c:pt>
                <c:pt idx="1027">
                  <c:v>43497</c:v>
                </c:pt>
                <c:pt idx="1028">
                  <c:v>43500</c:v>
                </c:pt>
                <c:pt idx="1029">
                  <c:v>43501</c:v>
                </c:pt>
                <c:pt idx="1030">
                  <c:v>43502</c:v>
                </c:pt>
                <c:pt idx="1031">
                  <c:v>43503</c:v>
                </c:pt>
                <c:pt idx="1032">
                  <c:v>43504</c:v>
                </c:pt>
                <c:pt idx="1033">
                  <c:v>43507</c:v>
                </c:pt>
                <c:pt idx="1034">
                  <c:v>43508</c:v>
                </c:pt>
                <c:pt idx="1035">
                  <c:v>43509</c:v>
                </c:pt>
                <c:pt idx="1036">
                  <c:v>43510</c:v>
                </c:pt>
                <c:pt idx="1037">
                  <c:v>43511</c:v>
                </c:pt>
                <c:pt idx="1038">
                  <c:v>43515</c:v>
                </c:pt>
                <c:pt idx="1039">
                  <c:v>43516</c:v>
                </c:pt>
                <c:pt idx="1040">
                  <c:v>43517</c:v>
                </c:pt>
                <c:pt idx="1041">
                  <c:v>43518</c:v>
                </c:pt>
                <c:pt idx="1042">
                  <c:v>43521</c:v>
                </c:pt>
                <c:pt idx="1043">
                  <c:v>43522</c:v>
                </c:pt>
                <c:pt idx="1044">
                  <c:v>43523</c:v>
                </c:pt>
                <c:pt idx="1045">
                  <c:v>43524</c:v>
                </c:pt>
                <c:pt idx="1046">
                  <c:v>43525</c:v>
                </c:pt>
                <c:pt idx="1047">
                  <c:v>43528</c:v>
                </c:pt>
                <c:pt idx="1048">
                  <c:v>43529</c:v>
                </c:pt>
                <c:pt idx="1049">
                  <c:v>43530</c:v>
                </c:pt>
                <c:pt idx="1050">
                  <c:v>43531</c:v>
                </c:pt>
                <c:pt idx="1051">
                  <c:v>43532</c:v>
                </c:pt>
                <c:pt idx="1052">
                  <c:v>43535</c:v>
                </c:pt>
                <c:pt idx="1053">
                  <c:v>43536</c:v>
                </c:pt>
                <c:pt idx="1054">
                  <c:v>43537</c:v>
                </c:pt>
                <c:pt idx="1055">
                  <c:v>43538</c:v>
                </c:pt>
                <c:pt idx="1056">
                  <c:v>43539</c:v>
                </c:pt>
                <c:pt idx="1057">
                  <c:v>43542</c:v>
                </c:pt>
                <c:pt idx="1058">
                  <c:v>43543</c:v>
                </c:pt>
                <c:pt idx="1059">
                  <c:v>43544</c:v>
                </c:pt>
                <c:pt idx="1060">
                  <c:v>43545</c:v>
                </c:pt>
                <c:pt idx="1061">
                  <c:v>43546</c:v>
                </c:pt>
                <c:pt idx="1062">
                  <c:v>43549</c:v>
                </c:pt>
                <c:pt idx="1063">
                  <c:v>43550</c:v>
                </c:pt>
                <c:pt idx="1064">
                  <c:v>43551</c:v>
                </c:pt>
                <c:pt idx="1065">
                  <c:v>43552</c:v>
                </c:pt>
                <c:pt idx="1066">
                  <c:v>43553</c:v>
                </c:pt>
                <c:pt idx="1067">
                  <c:v>43556</c:v>
                </c:pt>
                <c:pt idx="1068">
                  <c:v>43557</c:v>
                </c:pt>
                <c:pt idx="1069">
                  <c:v>43558</c:v>
                </c:pt>
                <c:pt idx="1070">
                  <c:v>43559</c:v>
                </c:pt>
                <c:pt idx="1071">
                  <c:v>43560</c:v>
                </c:pt>
                <c:pt idx="1072">
                  <c:v>43563</c:v>
                </c:pt>
                <c:pt idx="1073">
                  <c:v>43564</c:v>
                </c:pt>
                <c:pt idx="1074">
                  <c:v>43565</c:v>
                </c:pt>
                <c:pt idx="1075">
                  <c:v>43566</c:v>
                </c:pt>
                <c:pt idx="1076">
                  <c:v>43567</c:v>
                </c:pt>
                <c:pt idx="1077">
                  <c:v>43570</c:v>
                </c:pt>
                <c:pt idx="1078">
                  <c:v>43571</c:v>
                </c:pt>
                <c:pt idx="1079">
                  <c:v>43572</c:v>
                </c:pt>
                <c:pt idx="1080">
                  <c:v>43573</c:v>
                </c:pt>
                <c:pt idx="1081">
                  <c:v>43577</c:v>
                </c:pt>
                <c:pt idx="1082">
                  <c:v>43578</c:v>
                </c:pt>
                <c:pt idx="1083">
                  <c:v>43579</c:v>
                </c:pt>
                <c:pt idx="1084">
                  <c:v>43580</c:v>
                </c:pt>
                <c:pt idx="1085">
                  <c:v>43581</c:v>
                </c:pt>
                <c:pt idx="1086">
                  <c:v>43584</c:v>
                </c:pt>
                <c:pt idx="1087">
                  <c:v>43585</c:v>
                </c:pt>
                <c:pt idx="1088">
                  <c:v>43586</c:v>
                </c:pt>
                <c:pt idx="1089">
                  <c:v>43587</c:v>
                </c:pt>
                <c:pt idx="1090">
                  <c:v>43588</c:v>
                </c:pt>
                <c:pt idx="1091">
                  <c:v>43591</c:v>
                </c:pt>
                <c:pt idx="1092">
                  <c:v>43592</c:v>
                </c:pt>
                <c:pt idx="1093">
                  <c:v>43593</c:v>
                </c:pt>
                <c:pt idx="1094">
                  <c:v>43594</c:v>
                </c:pt>
                <c:pt idx="1095">
                  <c:v>43595</c:v>
                </c:pt>
                <c:pt idx="1096">
                  <c:v>43598</c:v>
                </c:pt>
                <c:pt idx="1097">
                  <c:v>43599</c:v>
                </c:pt>
                <c:pt idx="1098">
                  <c:v>43600</c:v>
                </c:pt>
                <c:pt idx="1099">
                  <c:v>43601</c:v>
                </c:pt>
                <c:pt idx="1100">
                  <c:v>43602</c:v>
                </c:pt>
                <c:pt idx="1101">
                  <c:v>43605</c:v>
                </c:pt>
                <c:pt idx="1102">
                  <c:v>43606</c:v>
                </c:pt>
                <c:pt idx="1103">
                  <c:v>43607</c:v>
                </c:pt>
                <c:pt idx="1104">
                  <c:v>43608</c:v>
                </c:pt>
                <c:pt idx="1105">
                  <c:v>43609</c:v>
                </c:pt>
                <c:pt idx="1106">
                  <c:v>43613</c:v>
                </c:pt>
                <c:pt idx="1107">
                  <c:v>43614</c:v>
                </c:pt>
                <c:pt idx="1108">
                  <c:v>43615</c:v>
                </c:pt>
                <c:pt idx="1109">
                  <c:v>43616</c:v>
                </c:pt>
                <c:pt idx="1110">
                  <c:v>43619</c:v>
                </c:pt>
                <c:pt idx="1111">
                  <c:v>43620</c:v>
                </c:pt>
                <c:pt idx="1112">
                  <c:v>43621</c:v>
                </c:pt>
                <c:pt idx="1113">
                  <c:v>43622</c:v>
                </c:pt>
                <c:pt idx="1114">
                  <c:v>43623</c:v>
                </c:pt>
                <c:pt idx="1115">
                  <c:v>43626</c:v>
                </c:pt>
                <c:pt idx="1116">
                  <c:v>43627</c:v>
                </c:pt>
                <c:pt idx="1117">
                  <c:v>43628</c:v>
                </c:pt>
                <c:pt idx="1118">
                  <c:v>43629</c:v>
                </c:pt>
                <c:pt idx="1119">
                  <c:v>43630</c:v>
                </c:pt>
                <c:pt idx="1120">
                  <c:v>43633</c:v>
                </c:pt>
                <c:pt idx="1121">
                  <c:v>43634</c:v>
                </c:pt>
                <c:pt idx="1122">
                  <c:v>43635</c:v>
                </c:pt>
                <c:pt idx="1123">
                  <c:v>43636</c:v>
                </c:pt>
                <c:pt idx="1124">
                  <c:v>43637</c:v>
                </c:pt>
                <c:pt idx="1125">
                  <c:v>43640</c:v>
                </c:pt>
                <c:pt idx="1126">
                  <c:v>43641</c:v>
                </c:pt>
                <c:pt idx="1127">
                  <c:v>43642</c:v>
                </c:pt>
                <c:pt idx="1128">
                  <c:v>43643</c:v>
                </c:pt>
                <c:pt idx="1129">
                  <c:v>43644</c:v>
                </c:pt>
                <c:pt idx="1130">
                  <c:v>43647</c:v>
                </c:pt>
                <c:pt idx="1131">
                  <c:v>43648</c:v>
                </c:pt>
                <c:pt idx="1132">
                  <c:v>43649</c:v>
                </c:pt>
                <c:pt idx="1133">
                  <c:v>43651</c:v>
                </c:pt>
                <c:pt idx="1134">
                  <c:v>43654</c:v>
                </c:pt>
                <c:pt idx="1135">
                  <c:v>43655</c:v>
                </c:pt>
                <c:pt idx="1136">
                  <c:v>43656</c:v>
                </c:pt>
                <c:pt idx="1137">
                  <c:v>43657</c:v>
                </c:pt>
                <c:pt idx="1138">
                  <c:v>43658</c:v>
                </c:pt>
                <c:pt idx="1139">
                  <c:v>43661</c:v>
                </c:pt>
                <c:pt idx="1140">
                  <c:v>43662</c:v>
                </c:pt>
                <c:pt idx="1141">
                  <c:v>43663</c:v>
                </c:pt>
                <c:pt idx="1142">
                  <c:v>43664</c:v>
                </c:pt>
                <c:pt idx="1143">
                  <c:v>43665</c:v>
                </c:pt>
                <c:pt idx="1144">
                  <c:v>43668</c:v>
                </c:pt>
                <c:pt idx="1145">
                  <c:v>43669</c:v>
                </c:pt>
                <c:pt idx="1146">
                  <c:v>43670</c:v>
                </c:pt>
                <c:pt idx="1147">
                  <c:v>43671</c:v>
                </c:pt>
                <c:pt idx="1148">
                  <c:v>43672</c:v>
                </c:pt>
                <c:pt idx="1149">
                  <c:v>43675</c:v>
                </c:pt>
                <c:pt idx="1150">
                  <c:v>43676</c:v>
                </c:pt>
                <c:pt idx="1151">
                  <c:v>43677</c:v>
                </c:pt>
                <c:pt idx="1152">
                  <c:v>43678</c:v>
                </c:pt>
                <c:pt idx="1153">
                  <c:v>43679</c:v>
                </c:pt>
                <c:pt idx="1154">
                  <c:v>43682</c:v>
                </c:pt>
                <c:pt idx="1155">
                  <c:v>43683</c:v>
                </c:pt>
                <c:pt idx="1156">
                  <c:v>43684</c:v>
                </c:pt>
                <c:pt idx="1157">
                  <c:v>43685</c:v>
                </c:pt>
                <c:pt idx="1158">
                  <c:v>43686</c:v>
                </c:pt>
                <c:pt idx="1159">
                  <c:v>43689</c:v>
                </c:pt>
                <c:pt idx="1160">
                  <c:v>43690</c:v>
                </c:pt>
                <c:pt idx="1161">
                  <c:v>43691</c:v>
                </c:pt>
                <c:pt idx="1162">
                  <c:v>43692</c:v>
                </c:pt>
                <c:pt idx="1163">
                  <c:v>43693</c:v>
                </c:pt>
                <c:pt idx="1164">
                  <c:v>43696</c:v>
                </c:pt>
                <c:pt idx="1165">
                  <c:v>43697</c:v>
                </c:pt>
                <c:pt idx="1166">
                  <c:v>43698</c:v>
                </c:pt>
                <c:pt idx="1167">
                  <c:v>43699</c:v>
                </c:pt>
                <c:pt idx="1168">
                  <c:v>43700</c:v>
                </c:pt>
                <c:pt idx="1169">
                  <c:v>43703</c:v>
                </c:pt>
                <c:pt idx="1170">
                  <c:v>43704</c:v>
                </c:pt>
                <c:pt idx="1171">
                  <c:v>43705</c:v>
                </c:pt>
                <c:pt idx="1172">
                  <c:v>43706</c:v>
                </c:pt>
                <c:pt idx="1173">
                  <c:v>43707</c:v>
                </c:pt>
                <c:pt idx="1174">
                  <c:v>43711</c:v>
                </c:pt>
                <c:pt idx="1175">
                  <c:v>43712</c:v>
                </c:pt>
                <c:pt idx="1176">
                  <c:v>43713</c:v>
                </c:pt>
                <c:pt idx="1177">
                  <c:v>43714</c:v>
                </c:pt>
                <c:pt idx="1178">
                  <c:v>43717</c:v>
                </c:pt>
                <c:pt idx="1179">
                  <c:v>43718</c:v>
                </c:pt>
                <c:pt idx="1180">
                  <c:v>43719</c:v>
                </c:pt>
                <c:pt idx="1181">
                  <c:v>43720</c:v>
                </c:pt>
                <c:pt idx="1182">
                  <c:v>43721</c:v>
                </c:pt>
                <c:pt idx="1183">
                  <c:v>43724</c:v>
                </c:pt>
                <c:pt idx="1184">
                  <c:v>43725</c:v>
                </c:pt>
                <c:pt idx="1185">
                  <c:v>43726</c:v>
                </c:pt>
                <c:pt idx="1186">
                  <c:v>43727</c:v>
                </c:pt>
                <c:pt idx="1187">
                  <c:v>43728</c:v>
                </c:pt>
                <c:pt idx="1188">
                  <c:v>43731</c:v>
                </c:pt>
                <c:pt idx="1189">
                  <c:v>43732</c:v>
                </c:pt>
                <c:pt idx="1190">
                  <c:v>43733</c:v>
                </c:pt>
                <c:pt idx="1191">
                  <c:v>43734</c:v>
                </c:pt>
                <c:pt idx="1192">
                  <c:v>43735</c:v>
                </c:pt>
                <c:pt idx="1193">
                  <c:v>43738</c:v>
                </c:pt>
                <c:pt idx="1194">
                  <c:v>43739</c:v>
                </c:pt>
                <c:pt idx="1195">
                  <c:v>43740</c:v>
                </c:pt>
                <c:pt idx="1196">
                  <c:v>43741</c:v>
                </c:pt>
                <c:pt idx="1197">
                  <c:v>43742</c:v>
                </c:pt>
                <c:pt idx="1198">
                  <c:v>43745</c:v>
                </c:pt>
                <c:pt idx="1199">
                  <c:v>43746</c:v>
                </c:pt>
                <c:pt idx="1200">
                  <c:v>43747</c:v>
                </c:pt>
                <c:pt idx="1201">
                  <c:v>43748</c:v>
                </c:pt>
                <c:pt idx="1202">
                  <c:v>43749</c:v>
                </c:pt>
                <c:pt idx="1203">
                  <c:v>43752</c:v>
                </c:pt>
                <c:pt idx="1204">
                  <c:v>43753</c:v>
                </c:pt>
                <c:pt idx="1205">
                  <c:v>43754</c:v>
                </c:pt>
                <c:pt idx="1206">
                  <c:v>43755</c:v>
                </c:pt>
                <c:pt idx="1207">
                  <c:v>43756</c:v>
                </c:pt>
                <c:pt idx="1208">
                  <c:v>43759</c:v>
                </c:pt>
                <c:pt idx="1209">
                  <c:v>43760</c:v>
                </c:pt>
                <c:pt idx="1210">
                  <c:v>43761</c:v>
                </c:pt>
                <c:pt idx="1211">
                  <c:v>43762</c:v>
                </c:pt>
                <c:pt idx="1212">
                  <c:v>43763</c:v>
                </c:pt>
                <c:pt idx="1213">
                  <c:v>43766</c:v>
                </c:pt>
                <c:pt idx="1214">
                  <c:v>43767</c:v>
                </c:pt>
                <c:pt idx="1215">
                  <c:v>43768</c:v>
                </c:pt>
                <c:pt idx="1216">
                  <c:v>43769</c:v>
                </c:pt>
                <c:pt idx="1217">
                  <c:v>43770</c:v>
                </c:pt>
                <c:pt idx="1218">
                  <c:v>43773</c:v>
                </c:pt>
                <c:pt idx="1219">
                  <c:v>43774</c:v>
                </c:pt>
                <c:pt idx="1220">
                  <c:v>43775</c:v>
                </c:pt>
                <c:pt idx="1221">
                  <c:v>43776</c:v>
                </c:pt>
                <c:pt idx="1222">
                  <c:v>43777</c:v>
                </c:pt>
                <c:pt idx="1223">
                  <c:v>43780</c:v>
                </c:pt>
                <c:pt idx="1224">
                  <c:v>43781</c:v>
                </c:pt>
                <c:pt idx="1225">
                  <c:v>43782</c:v>
                </c:pt>
                <c:pt idx="1226">
                  <c:v>43783</c:v>
                </c:pt>
                <c:pt idx="1227">
                  <c:v>43784</c:v>
                </c:pt>
                <c:pt idx="1228">
                  <c:v>43787</c:v>
                </c:pt>
                <c:pt idx="1229">
                  <c:v>43788</c:v>
                </c:pt>
                <c:pt idx="1230">
                  <c:v>43789</c:v>
                </c:pt>
                <c:pt idx="1231">
                  <c:v>43790</c:v>
                </c:pt>
                <c:pt idx="1232">
                  <c:v>43791</c:v>
                </c:pt>
                <c:pt idx="1233">
                  <c:v>43794</c:v>
                </c:pt>
                <c:pt idx="1234">
                  <c:v>43795</c:v>
                </c:pt>
                <c:pt idx="1235">
                  <c:v>43796</c:v>
                </c:pt>
                <c:pt idx="1236">
                  <c:v>43798</c:v>
                </c:pt>
                <c:pt idx="1237">
                  <c:v>43801</c:v>
                </c:pt>
                <c:pt idx="1238">
                  <c:v>43802</c:v>
                </c:pt>
                <c:pt idx="1239">
                  <c:v>43803</c:v>
                </c:pt>
                <c:pt idx="1240">
                  <c:v>43804</c:v>
                </c:pt>
                <c:pt idx="1241">
                  <c:v>43805</c:v>
                </c:pt>
                <c:pt idx="1242">
                  <c:v>43808</c:v>
                </c:pt>
                <c:pt idx="1243">
                  <c:v>43809</c:v>
                </c:pt>
                <c:pt idx="1244">
                  <c:v>43810</c:v>
                </c:pt>
                <c:pt idx="1245">
                  <c:v>43811</c:v>
                </c:pt>
                <c:pt idx="1246">
                  <c:v>43812</c:v>
                </c:pt>
                <c:pt idx="1247">
                  <c:v>43815</c:v>
                </c:pt>
                <c:pt idx="1248">
                  <c:v>43816</c:v>
                </c:pt>
                <c:pt idx="1249">
                  <c:v>43817</c:v>
                </c:pt>
                <c:pt idx="1250">
                  <c:v>43818</c:v>
                </c:pt>
                <c:pt idx="1251">
                  <c:v>43819</c:v>
                </c:pt>
                <c:pt idx="1252">
                  <c:v>43822</c:v>
                </c:pt>
                <c:pt idx="1253">
                  <c:v>43823</c:v>
                </c:pt>
                <c:pt idx="1254">
                  <c:v>43825</c:v>
                </c:pt>
                <c:pt idx="1255">
                  <c:v>43826</c:v>
                </c:pt>
                <c:pt idx="1256">
                  <c:v>43829</c:v>
                </c:pt>
                <c:pt idx="1257">
                  <c:v>43830</c:v>
                </c:pt>
                <c:pt idx="1258">
                  <c:v>43832</c:v>
                </c:pt>
                <c:pt idx="1259">
                  <c:v>43833</c:v>
                </c:pt>
                <c:pt idx="1260">
                  <c:v>43836</c:v>
                </c:pt>
                <c:pt idx="1261">
                  <c:v>43837</c:v>
                </c:pt>
                <c:pt idx="1262">
                  <c:v>43838</c:v>
                </c:pt>
                <c:pt idx="1263">
                  <c:v>43839</c:v>
                </c:pt>
                <c:pt idx="1264">
                  <c:v>43840</c:v>
                </c:pt>
                <c:pt idx="1265">
                  <c:v>43843</c:v>
                </c:pt>
                <c:pt idx="1266">
                  <c:v>43844</c:v>
                </c:pt>
                <c:pt idx="1267">
                  <c:v>43845</c:v>
                </c:pt>
                <c:pt idx="1268">
                  <c:v>43846</c:v>
                </c:pt>
                <c:pt idx="1269">
                  <c:v>43847</c:v>
                </c:pt>
                <c:pt idx="1270">
                  <c:v>43851</c:v>
                </c:pt>
                <c:pt idx="1271">
                  <c:v>43852</c:v>
                </c:pt>
                <c:pt idx="1272">
                  <c:v>43853</c:v>
                </c:pt>
                <c:pt idx="1273">
                  <c:v>43854</c:v>
                </c:pt>
                <c:pt idx="1274">
                  <c:v>43857</c:v>
                </c:pt>
                <c:pt idx="1275">
                  <c:v>43858</c:v>
                </c:pt>
                <c:pt idx="1276">
                  <c:v>43859</c:v>
                </c:pt>
                <c:pt idx="1277">
                  <c:v>43860</c:v>
                </c:pt>
                <c:pt idx="1278">
                  <c:v>43861</c:v>
                </c:pt>
                <c:pt idx="1279">
                  <c:v>43864</c:v>
                </c:pt>
                <c:pt idx="1280">
                  <c:v>43865</c:v>
                </c:pt>
                <c:pt idx="1281">
                  <c:v>43866</c:v>
                </c:pt>
                <c:pt idx="1282">
                  <c:v>43867</c:v>
                </c:pt>
                <c:pt idx="1283">
                  <c:v>43868</c:v>
                </c:pt>
                <c:pt idx="1284">
                  <c:v>43871</c:v>
                </c:pt>
                <c:pt idx="1285">
                  <c:v>43872</c:v>
                </c:pt>
                <c:pt idx="1286">
                  <c:v>43873</c:v>
                </c:pt>
                <c:pt idx="1287">
                  <c:v>43874</c:v>
                </c:pt>
                <c:pt idx="1288">
                  <c:v>43875</c:v>
                </c:pt>
                <c:pt idx="1289">
                  <c:v>43879</c:v>
                </c:pt>
                <c:pt idx="1290">
                  <c:v>43880</c:v>
                </c:pt>
                <c:pt idx="1291">
                  <c:v>43881</c:v>
                </c:pt>
                <c:pt idx="1292">
                  <c:v>43882</c:v>
                </c:pt>
                <c:pt idx="1293">
                  <c:v>43885</c:v>
                </c:pt>
                <c:pt idx="1294">
                  <c:v>43886</c:v>
                </c:pt>
                <c:pt idx="1295">
                  <c:v>43887</c:v>
                </c:pt>
                <c:pt idx="1296">
                  <c:v>43888</c:v>
                </c:pt>
                <c:pt idx="1297">
                  <c:v>43889</c:v>
                </c:pt>
                <c:pt idx="1298">
                  <c:v>43892</c:v>
                </c:pt>
                <c:pt idx="1299">
                  <c:v>43893</c:v>
                </c:pt>
                <c:pt idx="1300">
                  <c:v>43894</c:v>
                </c:pt>
                <c:pt idx="1301">
                  <c:v>43895</c:v>
                </c:pt>
                <c:pt idx="1302">
                  <c:v>43896</c:v>
                </c:pt>
                <c:pt idx="1303">
                  <c:v>43899</c:v>
                </c:pt>
                <c:pt idx="1304">
                  <c:v>43900</c:v>
                </c:pt>
                <c:pt idx="1305">
                  <c:v>43901</c:v>
                </c:pt>
                <c:pt idx="1306">
                  <c:v>43902</c:v>
                </c:pt>
                <c:pt idx="1307">
                  <c:v>43903</c:v>
                </c:pt>
                <c:pt idx="1308">
                  <c:v>43906</c:v>
                </c:pt>
                <c:pt idx="1309">
                  <c:v>43907</c:v>
                </c:pt>
                <c:pt idx="1310">
                  <c:v>43908</c:v>
                </c:pt>
                <c:pt idx="1311">
                  <c:v>43909</c:v>
                </c:pt>
                <c:pt idx="1312">
                  <c:v>43910</c:v>
                </c:pt>
                <c:pt idx="1313">
                  <c:v>43913</c:v>
                </c:pt>
                <c:pt idx="1314">
                  <c:v>43914</c:v>
                </c:pt>
                <c:pt idx="1315">
                  <c:v>43915</c:v>
                </c:pt>
                <c:pt idx="1316">
                  <c:v>43916</c:v>
                </c:pt>
                <c:pt idx="1317">
                  <c:v>43917</c:v>
                </c:pt>
                <c:pt idx="1318">
                  <c:v>43920</c:v>
                </c:pt>
                <c:pt idx="1319">
                  <c:v>43921</c:v>
                </c:pt>
                <c:pt idx="1320">
                  <c:v>43922</c:v>
                </c:pt>
                <c:pt idx="1321">
                  <c:v>43923</c:v>
                </c:pt>
                <c:pt idx="1322">
                  <c:v>43924</c:v>
                </c:pt>
                <c:pt idx="1323">
                  <c:v>43927</c:v>
                </c:pt>
                <c:pt idx="1324">
                  <c:v>43928</c:v>
                </c:pt>
                <c:pt idx="1325">
                  <c:v>43929</c:v>
                </c:pt>
                <c:pt idx="1326">
                  <c:v>43930</c:v>
                </c:pt>
                <c:pt idx="1327">
                  <c:v>43934</c:v>
                </c:pt>
                <c:pt idx="1328">
                  <c:v>43935</c:v>
                </c:pt>
                <c:pt idx="1329">
                  <c:v>43936</c:v>
                </c:pt>
                <c:pt idx="1330">
                  <c:v>43937</c:v>
                </c:pt>
                <c:pt idx="1331">
                  <c:v>43938</c:v>
                </c:pt>
                <c:pt idx="1332">
                  <c:v>43941</c:v>
                </c:pt>
                <c:pt idx="1333">
                  <c:v>43942</c:v>
                </c:pt>
                <c:pt idx="1334">
                  <c:v>43943</c:v>
                </c:pt>
                <c:pt idx="1335">
                  <c:v>43944</c:v>
                </c:pt>
                <c:pt idx="1336">
                  <c:v>43945</c:v>
                </c:pt>
                <c:pt idx="1337">
                  <c:v>43948</c:v>
                </c:pt>
                <c:pt idx="1338">
                  <c:v>43949</c:v>
                </c:pt>
                <c:pt idx="1339">
                  <c:v>43950</c:v>
                </c:pt>
                <c:pt idx="1340">
                  <c:v>43951</c:v>
                </c:pt>
                <c:pt idx="1341">
                  <c:v>43952</c:v>
                </c:pt>
                <c:pt idx="1342">
                  <c:v>43955</c:v>
                </c:pt>
                <c:pt idx="1343">
                  <c:v>43956</c:v>
                </c:pt>
                <c:pt idx="1344">
                  <c:v>43957</c:v>
                </c:pt>
                <c:pt idx="1345">
                  <c:v>43958</c:v>
                </c:pt>
                <c:pt idx="1346">
                  <c:v>43959</c:v>
                </c:pt>
                <c:pt idx="1347">
                  <c:v>43962</c:v>
                </c:pt>
                <c:pt idx="1348">
                  <c:v>43963</c:v>
                </c:pt>
                <c:pt idx="1349">
                  <c:v>43964</c:v>
                </c:pt>
                <c:pt idx="1350">
                  <c:v>43965</c:v>
                </c:pt>
                <c:pt idx="1351">
                  <c:v>43966</c:v>
                </c:pt>
                <c:pt idx="1352">
                  <c:v>43969</c:v>
                </c:pt>
                <c:pt idx="1353">
                  <c:v>43970</c:v>
                </c:pt>
                <c:pt idx="1354">
                  <c:v>43971</c:v>
                </c:pt>
                <c:pt idx="1355">
                  <c:v>43972</c:v>
                </c:pt>
                <c:pt idx="1356">
                  <c:v>43973</c:v>
                </c:pt>
                <c:pt idx="1357">
                  <c:v>43977</c:v>
                </c:pt>
                <c:pt idx="1358">
                  <c:v>43978</c:v>
                </c:pt>
                <c:pt idx="1359">
                  <c:v>43979</c:v>
                </c:pt>
                <c:pt idx="1360">
                  <c:v>43980</c:v>
                </c:pt>
                <c:pt idx="1361">
                  <c:v>43983</c:v>
                </c:pt>
                <c:pt idx="1362">
                  <c:v>43984</c:v>
                </c:pt>
                <c:pt idx="1363">
                  <c:v>43985</c:v>
                </c:pt>
                <c:pt idx="1364">
                  <c:v>43986</c:v>
                </c:pt>
                <c:pt idx="1365">
                  <c:v>43987</c:v>
                </c:pt>
                <c:pt idx="1366">
                  <c:v>43990</c:v>
                </c:pt>
                <c:pt idx="1367">
                  <c:v>43991</c:v>
                </c:pt>
                <c:pt idx="1368">
                  <c:v>43992</c:v>
                </c:pt>
                <c:pt idx="1369">
                  <c:v>43993</c:v>
                </c:pt>
                <c:pt idx="1370">
                  <c:v>43994</c:v>
                </c:pt>
                <c:pt idx="1371">
                  <c:v>43997</c:v>
                </c:pt>
                <c:pt idx="1372">
                  <c:v>43998</c:v>
                </c:pt>
                <c:pt idx="1373">
                  <c:v>43999</c:v>
                </c:pt>
                <c:pt idx="1374">
                  <c:v>44000</c:v>
                </c:pt>
                <c:pt idx="1375">
                  <c:v>44001</c:v>
                </c:pt>
                <c:pt idx="1376">
                  <c:v>44004</c:v>
                </c:pt>
                <c:pt idx="1377">
                  <c:v>44005</c:v>
                </c:pt>
                <c:pt idx="1378">
                  <c:v>44006</c:v>
                </c:pt>
                <c:pt idx="1379">
                  <c:v>44007</c:v>
                </c:pt>
                <c:pt idx="1380">
                  <c:v>44008</c:v>
                </c:pt>
                <c:pt idx="1381">
                  <c:v>44011</c:v>
                </c:pt>
                <c:pt idx="1382">
                  <c:v>44012</c:v>
                </c:pt>
                <c:pt idx="1383">
                  <c:v>44013</c:v>
                </c:pt>
                <c:pt idx="1384">
                  <c:v>44014</c:v>
                </c:pt>
                <c:pt idx="1385">
                  <c:v>44018</c:v>
                </c:pt>
                <c:pt idx="1386">
                  <c:v>44019</c:v>
                </c:pt>
                <c:pt idx="1387">
                  <c:v>44020</c:v>
                </c:pt>
                <c:pt idx="1388">
                  <c:v>44021</c:v>
                </c:pt>
                <c:pt idx="1389">
                  <c:v>44022</c:v>
                </c:pt>
                <c:pt idx="1390">
                  <c:v>44025</c:v>
                </c:pt>
                <c:pt idx="1391">
                  <c:v>44026</c:v>
                </c:pt>
                <c:pt idx="1392">
                  <c:v>44027</c:v>
                </c:pt>
                <c:pt idx="1393">
                  <c:v>44028</c:v>
                </c:pt>
                <c:pt idx="1394">
                  <c:v>44029</c:v>
                </c:pt>
                <c:pt idx="1395">
                  <c:v>44032</c:v>
                </c:pt>
                <c:pt idx="1396">
                  <c:v>44033</c:v>
                </c:pt>
                <c:pt idx="1397">
                  <c:v>44034</c:v>
                </c:pt>
                <c:pt idx="1398">
                  <c:v>44035</c:v>
                </c:pt>
                <c:pt idx="1399">
                  <c:v>44036</c:v>
                </c:pt>
                <c:pt idx="1400">
                  <c:v>44039</c:v>
                </c:pt>
                <c:pt idx="1401">
                  <c:v>44040</c:v>
                </c:pt>
                <c:pt idx="1402">
                  <c:v>44041</c:v>
                </c:pt>
                <c:pt idx="1403">
                  <c:v>44042</c:v>
                </c:pt>
                <c:pt idx="1404">
                  <c:v>44043</c:v>
                </c:pt>
                <c:pt idx="1405">
                  <c:v>44046</c:v>
                </c:pt>
                <c:pt idx="1406">
                  <c:v>44047</c:v>
                </c:pt>
                <c:pt idx="1407">
                  <c:v>44048</c:v>
                </c:pt>
                <c:pt idx="1408">
                  <c:v>44049</c:v>
                </c:pt>
                <c:pt idx="1409">
                  <c:v>44050</c:v>
                </c:pt>
                <c:pt idx="1410">
                  <c:v>44053</c:v>
                </c:pt>
                <c:pt idx="1411">
                  <c:v>44054</c:v>
                </c:pt>
                <c:pt idx="1412">
                  <c:v>44055</c:v>
                </c:pt>
                <c:pt idx="1413">
                  <c:v>44056</c:v>
                </c:pt>
                <c:pt idx="1414">
                  <c:v>44057</c:v>
                </c:pt>
                <c:pt idx="1415">
                  <c:v>44060</c:v>
                </c:pt>
                <c:pt idx="1416">
                  <c:v>44061</c:v>
                </c:pt>
                <c:pt idx="1417">
                  <c:v>44062</c:v>
                </c:pt>
                <c:pt idx="1418">
                  <c:v>44063</c:v>
                </c:pt>
                <c:pt idx="1419">
                  <c:v>44064</c:v>
                </c:pt>
                <c:pt idx="1420">
                  <c:v>44067</c:v>
                </c:pt>
                <c:pt idx="1421">
                  <c:v>44068</c:v>
                </c:pt>
                <c:pt idx="1422">
                  <c:v>44069</c:v>
                </c:pt>
                <c:pt idx="1423">
                  <c:v>44070</c:v>
                </c:pt>
                <c:pt idx="1424">
                  <c:v>44071</c:v>
                </c:pt>
                <c:pt idx="1425">
                  <c:v>44074</c:v>
                </c:pt>
                <c:pt idx="1426">
                  <c:v>44075</c:v>
                </c:pt>
                <c:pt idx="1427">
                  <c:v>44076</c:v>
                </c:pt>
                <c:pt idx="1428">
                  <c:v>44077</c:v>
                </c:pt>
                <c:pt idx="1429">
                  <c:v>44078</c:v>
                </c:pt>
                <c:pt idx="1430">
                  <c:v>44082</c:v>
                </c:pt>
                <c:pt idx="1431">
                  <c:v>44083</c:v>
                </c:pt>
                <c:pt idx="1432">
                  <c:v>44084</c:v>
                </c:pt>
                <c:pt idx="1433">
                  <c:v>44085</c:v>
                </c:pt>
                <c:pt idx="1434">
                  <c:v>44088</c:v>
                </c:pt>
                <c:pt idx="1435">
                  <c:v>44089</c:v>
                </c:pt>
                <c:pt idx="1436">
                  <c:v>44090</c:v>
                </c:pt>
                <c:pt idx="1437">
                  <c:v>44091</c:v>
                </c:pt>
                <c:pt idx="1438">
                  <c:v>44092</c:v>
                </c:pt>
                <c:pt idx="1439">
                  <c:v>44095</c:v>
                </c:pt>
                <c:pt idx="1440">
                  <c:v>44096</c:v>
                </c:pt>
                <c:pt idx="1441">
                  <c:v>44097</c:v>
                </c:pt>
                <c:pt idx="1442">
                  <c:v>44098</c:v>
                </c:pt>
                <c:pt idx="1443">
                  <c:v>44099</c:v>
                </c:pt>
                <c:pt idx="1444">
                  <c:v>44102</c:v>
                </c:pt>
                <c:pt idx="1445">
                  <c:v>44103</c:v>
                </c:pt>
                <c:pt idx="1446">
                  <c:v>44104</c:v>
                </c:pt>
                <c:pt idx="1447">
                  <c:v>44105</c:v>
                </c:pt>
                <c:pt idx="1448">
                  <c:v>44106</c:v>
                </c:pt>
                <c:pt idx="1449">
                  <c:v>44109</c:v>
                </c:pt>
                <c:pt idx="1450">
                  <c:v>44110</c:v>
                </c:pt>
                <c:pt idx="1451">
                  <c:v>44111</c:v>
                </c:pt>
                <c:pt idx="1452">
                  <c:v>44112</c:v>
                </c:pt>
                <c:pt idx="1453">
                  <c:v>44113</c:v>
                </c:pt>
                <c:pt idx="1454">
                  <c:v>44116</c:v>
                </c:pt>
                <c:pt idx="1455">
                  <c:v>44117</c:v>
                </c:pt>
                <c:pt idx="1456">
                  <c:v>44118</c:v>
                </c:pt>
                <c:pt idx="1457">
                  <c:v>44119</c:v>
                </c:pt>
                <c:pt idx="1458">
                  <c:v>44120</c:v>
                </c:pt>
                <c:pt idx="1459">
                  <c:v>44123</c:v>
                </c:pt>
                <c:pt idx="1460">
                  <c:v>44124</c:v>
                </c:pt>
                <c:pt idx="1461">
                  <c:v>44125</c:v>
                </c:pt>
                <c:pt idx="1462">
                  <c:v>44126</c:v>
                </c:pt>
                <c:pt idx="1463">
                  <c:v>44127</c:v>
                </c:pt>
                <c:pt idx="1464">
                  <c:v>44130</c:v>
                </c:pt>
                <c:pt idx="1465">
                  <c:v>44131</c:v>
                </c:pt>
                <c:pt idx="1466">
                  <c:v>44132</c:v>
                </c:pt>
                <c:pt idx="1467">
                  <c:v>44133</c:v>
                </c:pt>
                <c:pt idx="1468">
                  <c:v>44134</c:v>
                </c:pt>
                <c:pt idx="1469">
                  <c:v>44137</c:v>
                </c:pt>
                <c:pt idx="1470">
                  <c:v>44138</c:v>
                </c:pt>
                <c:pt idx="1471">
                  <c:v>44139</c:v>
                </c:pt>
                <c:pt idx="1472">
                  <c:v>44140</c:v>
                </c:pt>
                <c:pt idx="1473">
                  <c:v>44141</c:v>
                </c:pt>
                <c:pt idx="1474">
                  <c:v>44144</c:v>
                </c:pt>
                <c:pt idx="1475">
                  <c:v>44145</c:v>
                </c:pt>
                <c:pt idx="1476">
                  <c:v>44146</c:v>
                </c:pt>
                <c:pt idx="1477">
                  <c:v>44147</c:v>
                </c:pt>
                <c:pt idx="1478">
                  <c:v>44148</c:v>
                </c:pt>
                <c:pt idx="1479">
                  <c:v>44151</c:v>
                </c:pt>
                <c:pt idx="1480">
                  <c:v>44152</c:v>
                </c:pt>
                <c:pt idx="1481">
                  <c:v>44153</c:v>
                </c:pt>
                <c:pt idx="1482">
                  <c:v>44154</c:v>
                </c:pt>
                <c:pt idx="1483">
                  <c:v>44155</c:v>
                </c:pt>
                <c:pt idx="1484">
                  <c:v>44158</c:v>
                </c:pt>
                <c:pt idx="1485">
                  <c:v>44159</c:v>
                </c:pt>
                <c:pt idx="1486">
                  <c:v>44160</c:v>
                </c:pt>
                <c:pt idx="1487">
                  <c:v>44162</c:v>
                </c:pt>
                <c:pt idx="1488">
                  <c:v>44165</c:v>
                </c:pt>
                <c:pt idx="1489">
                  <c:v>44166</c:v>
                </c:pt>
                <c:pt idx="1490">
                  <c:v>44167</c:v>
                </c:pt>
                <c:pt idx="1491">
                  <c:v>44168</c:v>
                </c:pt>
                <c:pt idx="1492">
                  <c:v>44169</c:v>
                </c:pt>
                <c:pt idx="1493">
                  <c:v>44172</c:v>
                </c:pt>
                <c:pt idx="1494">
                  <c:v>44173</c:v>
                </c:pt>
                <c:pt idx="1495">
                  <c:v>44174</c:v>
                </c:pt>
                <c:pt idx="1496">
                  <c:v>44175</c:v>
                </c:pt>
                <c:pt idx="1497">
                  <c:v>44176</c:v>
                </c:pt>
                <c:pt idx="1498">
                  <c:v>44179</c:v>
                </c:pt>
                <c:pt idx="1499">
                  <c:v>44180</c:v>
                </c:pt>
                <c:pt idx="1500">
                  <c:v>44181</c:v>
                </c:pt>
                <c:pt idx="1501">
                  <c:v>44182</c:v>
                </c:pt>
                <c:pt idx="1502">
                  <c:v>44183</c:v>
                </c:pt>
                <c:pt idx="1503">
                  <c:v>44186</c:v>
                </c:pt>
                <c:pt idx="1504">
                  <c:v>44187</c:v>
                </c:pt>
                <c:pt idx="1505">
                  <c:v>44188</c:v>
                </c:pt>
                <c:pt idx="1506">
                  <c:v>44189</c:v>
                </c:pt>
                <c:pt idx="1507">
                  <c:v>44193</c:v>
                </c:pt>
                <c:pt idx="1508">
                  <c:v>44194</c:v>
                </c:pt>
                <c:pt idx="1509">
                  <c:v>44195</c:v>
                </c:pt>
                <c:pt idx="1510">
                  <c:v>44196</c:v>
                </c:pt>
                <c:pt idx="1511">
                  <c:v>44200</c:v>
                </c:pt>
                <c:pt idx="1512">
                  <c:v>44201</c:v>
                </c:pt>
                <c:pt idx="1513">
                  <c:v>44202</c:v>
                </c:pt>
                <c:pt idx="1514">
                  <c:v>44203</c:v>
                </c:pt>
                <c:pt idx="1515">
                  <c:v>44204</c:v>
                </c:pt>
                <c:pt idx="1516">
                  <c:v>44207</c:v>
                </c:pt>
                <c:pt idx="1517">
                  <c:v>44208</c:v>
                </c:pt>
                <c:pt idx="1518">
                  <c:v>44209</c:v>
                </c:pt>
                <c:pt idx="1519">
                  <c:v>44210</c:v>
                </c:pt>
                <c:pt idx="1520">
                  <c:v>44211</c:v>
                </c:pt>
                <c:pt idx="1521">
                  <c:v>44215</c:v>
                </c:pt>
                <c:pt idx="1522">
                  <c:v>44216</c:v>
                </c:pt>
                <c:pt idx="1523">
                  <c:v>44217</c:v>
                </c:pt>
                <c:pt idx="1524">
                  <c:v>44218</c:v>
                </c:pt>
                <c:pt idx="1525">
                  <c:v>44221</c:v>
                </c:pt>
                <c:pt idx="1526">
                  <c:v>44222</c:v>
                </c:pt>
                <c:pt idx="1527">
                  <c:v>44223</c:v>
                </c:pt>
                <c:pt idx="1528">
                  <c:v>44224</c:v>
                </c:pt>
                <c:pt idx="1529">
                  <c:v>44225</c:v>
                </c:pt>
                <c:pt idx="1530">
                  <c:v>44228</c:v>
                </c:pt>
                <c:pt idx="1531">
                  <c:v>44229</c:v>
                </c:pt>
                <c:pt idx="1532">
                  <c:v>44230</c:v>
                </c:pt>
                <c:pt idx="1533">
                  <c:v>44231</c:v>
                </c:pt>
                <c:pt idx="1534">
                  <c:v>44232</c:v>
                </c:pt>
                <c:pt idx="1535">
                  <c:v>44235</c:v>
                </c:pt>
                <c:pt idx="1536">
                  <c:v>44236</c:v>
                </c:pt>
                <c:pt idx="1537">
                  <c:v>44237</c:v>
                </c:pt>
                <c:pt idx="1538">
                  <c:v>44238</c:v>
                </c:pt>
                <c:pt idx="1539">
                  <c:v>44239</c:v>
                </c:pt>
                <c:pt idx="1540">
                  <c:v>44243</c:v>
                </c:pt>
                <c:pt idx="1541">
                  <c:v>44244</c:v>
                </c:pt>
                <c:pt idx="1542">
                  <c:v>44245</c:v>
                </c:pt>
                <c:pt idx="1543">
                  <c:v>44246</c:v>
                </c:pt>
                <c:pt idx="1544">
                  <c:v>44249</c:v>
                </c:pt>
                <c:pt idx="1545">
                  <c:v>44250</c:v>
                </c:pt>
                <c:pt idx="1546">
                  <c:v>44251</c:v>
                </c:pt>
                <c:pt idx="1547">
                  <c:v>44252</c:v>
                </c:pt>
                <c:pt idx="1548">
                  <c:v>44253</c:v>
                </c:pt>
                <c:pt idx="1549">
                  <c:v>44256</c:v>
                </c:pt>
                <c:pt idx="1550">
                  <c:v>44257</c:v>
                </c:pt>
                <c:pt idx="1551">
                  <c:v>44258</c:v>
                </c:pt>
                <c:pt idx="1552">
                  <c:v>44259</c:v>
                </c:pt>
                <c:pt idx="1553">
                  <c:v>44260</c:v>
                </c:pt>
                <c:pt idx="1554">
                  <c:v>44263</c:v>
                </c:pt>
                <c:pt idx="1555">
                  <c:v>44264</c:v>
                </c:pt>
                <c:pt idx="1556">
                  <c:v>44265</c:v>
                </c:pt>
                <c:pt idx="1557">
                  <c:v>44266</c:v>
                </c:pt>
                <c:pt idx="1558">
                  <c:v>44267</c:v>
                </c:pt>
                <c:pt idx="1559">
                  <c:v>44270</c:v>
                </c:pt>
                <c:pt idx="1560">
                  <c:v>44271</c:v>
                </c:pt>
                <c:pt idx="1561">
                  <c:v>44272</c:v>
                </c:pt>
                <c:pt idx="1562">
                  <c:v>44273</c:v>
                </c:pt>
                <c:pt idx="1563">
                  <c:v>44274</c:v>
                </c:pt>
                <c:pt idx="1564">
                  <c:v>44277</c:v>
                </c:pt>
                <c:pt idx="1565">
                  <c:v>44278</c:v>
                </c:pt>
                <c:pt idx="1566">
                  <c:v>44279</c:v>
                </c:pt>
                <c:pt idx="1567">
                  <c:v>44280</c:v>
                </c:pt>
                <c:pt idx="1568">
                  <c:v>44281</c:v>
                </c:pt>
                <c:pt idx="1569">
                  <c:v>44284</c:v>
                </c:pt>
                <c:pt idx="1570">
                  <c:v>44285</c:v>
                </c:pt>
                <c:pt idx="1571">
                  <c:v>44286</c:v>
                </c:pt>
                <c:pt idx="1572">
                  <c:v>44287</c:v>
                </c:pt>
                <c:pt idx="1573">
                  <c:v>44291</c:v>
                </c:pt>
                <c:pt idx="1574">
                  <c:v>44292</c:v>
                </c:pt>
                <c:pt idx="1575">
                  <c:v>44293</c:v>
                </c:pt>
                <c:pt idx="1576">
                  <c:v>44294</c:v>
                </c:pt>
                <c:pt idx="1577">
                  <c:v>44295</c:v>
                </c:pt>
                <c:pt idx="1578">
                  <c:v>44298</c:v>
                </c:pt>
                <c:pt idx="1579">
                  <c:v>44299</c:v>
                </c:pt>
                <c:pt idx="1580">
                  <c:v>44300</c:v>
                </c:pt>
                <c:pt idx="1581">
                  <c:v>44301</c:v>
                </c:pt>
                <c:pt idx="1582">
                  <c:v>44302</c:v>
                </c:pt>
                <c:pt idx="1583">
                  <c:v>44305</c:v>
                </c:pt>
                <c:pt idx="1584">
                  <c:v>44306</c:v>
                </c:pt>
                <c:pt idx="1585">
                  <c:v>44307</c:v>
                </c:pt>
                <c:pt idx="1586">
                  <c:v>44308</c:v>
                </c:pt>
                <c:pt idx="1587">
                  <c:v>44309</c:v>
                </c:pt>
                <c:pt idx="1588">
                  <c:v>44312</c:v>
                </c:pt>
                <c:pt idx="1589">
                  <c:v>44313</c:v>
                </c:pt>
                <c:pt idx="1590">
                  <c:v>44314</c:v>
                </c:pt>
                <c:pt idx="1591">
                  <c:v>44315</c:v>
                </c:pt>
                <c:pt idx="1592">
                  <c:v>44316</c:v>
                </c:pt>
                <c:pt idx="1593">
                  <c:v>44319</c:v>
                </c:pt>
                <c:pt idx="1594">
                  <c:v>44320</c:v>
                </c:pt>
                <c:pt idx="1595">
                  <c:v>44321</c:v>
                </c:pt>
                <c:pt idx="1596">
                  <c:v>44322</c:v>
                </c:pt>
                <c:pt idx="1597">
                  <c:v>44323</c:v>
                </c:pt>
                <c:pt idx="1598">
                  <c:v>44326</c:v>
                </c:pt>
                <c:pt idx="1599">
                  <c:v>44327</c:v>
                </c:pt>
                <c:pt idx="1600">
                  <c:v>44328</c:v>
                </c:pt>
                <c:pt idx="1601">
                  <c:v>44329</c:v>
                </c:pt>
                <c:pt idx="1602">
                  <c:v>44330</c:v>
                </c:pt>
                <c:pt idx="1603">
                  <c:v>44333</c:v>
                </c:pt>
                <c:pt idx="1604">
                  <c:v>44334</c:v>
                </c:pt>
                <c:pt idx="1605">
                  <c:v>44335</c:v>
                </c:pt>
                <c:pt idx="1606">
                  <c:v>44336</c:v>
                </c:pt>
                <c:pt idx="1607">
                  <c:v>44337</c:v>
                </c:pt>
                <c:pt idx="1608">
                  <c:v>44340</c:v>
                </c:pt>
                <c:pt idx="1609">
                  <c:v>44341</c:v>
                </c:pt>
                <c:pt idx="1610">
                  <c:v>44342</c:v>
                </c:pt>
                <c:pt idx="1611">
                  <c:v>44343</c:v>
                </c:pt>
                <c:pt idx="1612">
                  <c:v>44344</c:v>
                </c:pt>
                <c:pt idx="1613">
                  <c:v>44348</c:v>
                </c:pt>
                <c:pt idx="1614">
                  <c:v>44349</c:v>
                </c:pt>
                <c:pt idx="1615">
                  <c:v>44350</c:v>
                </c:pt>
                <c:pt idx="1616">
                  <c:v>44351</c:v>
                </c:pt>
                <c:pt idx="1617">
                  <c:v>44354</c:v>
                </c:pt>
                <c:pt idx="1618">
                  <c:v>44355</c:v>
                </c:pt>
                <c:pt idx="1619">
                  <c:v>44356</c:v>
                </c:pt>
                <c:pt idx="1620">
                  <c:v>44357</c:v>
                </c:pt>
                <c:pt idx="1621">
                  <c:v>44358</c:v>
                </c:pt>
                <c:pt idx="1622">
                  <c:v>44361</c:v>
                </c:pt>
                <c:pt idx="1623">
                  <c:v>44362</c:v>
                </c:pt>
                <c:pt idx="1624">
                  <c:v>44363</c:v>
                </c:pt>
                <c:pt idx="1625">
                  <c:v>44364</c:v>
                </c:pt>
                <c:pt idx="1626">
                  <c:v>44365</c:v>
                </c:pt>
                <c:pt idx="1627">
                  <c:v>44368</c:v>
                </c:pt>
                <c:pt idx="1628">
                  <c:v>44369</c:v>
                </c:pt>
                <c:pt idx="1629">
                  <c:v>44370</c:v>
                </c:pt>
                <c:pt idx="1630">
                  <c:v>44371</c:v>
                </c:pt>
                <c:pt idx="1631">
                  <c:v>44372</c:v>
                </c:pt>
                <c:pt idx="1632">
                  <c:v>44375</c:v>
                </c:pt>
                <c:pt idx="1633">
                  <c:v>44376</c:v>
                </c:pt>
                <c:pt idx="1634">
                  <c:v>44377</c:v>
                </c:pt>
                <c:pt idx="1635">
                  <c:v>44378</c:v>
                </c:pt>
                <c:pt idx="1636">
                  <c:v>44379</c:v>
                </c:pt>
                <c:pt idx="1637">
                  <c:v>44383</c:v>
                </c:pt>
                <c:pt idx="1638">
                  <c:v>44384</c:v>
                </c:pt>
                <c:pt idx="1639">
                  <c:v>44385</c:v>
                </c:pt>
                <c:pt idx="1640">
                  <c:v>44386</c:v>
                </c:pt>
                <c:pt idx="1641">
                  <c:v>44389</c:v>
                </c:pt>
                <c:pt idx="1642">
                  <c:v>44390</c:v>
                </c:pt>
                <c:pt idx="1643">
                  <c:v>44391</c:v>
                </c:pt>
                <c:pt idx="1644">
                  <c:v>44392</c:v>
                </c:pt>
                <c:pt idx="1645">
                  <c:v>44393</c:v>
                </c:pt>
                <c:pt idx="1646">
                  <c:v>44396</c:v>
                </c:pt>
                <c:pt idx="1647">
                  <c:v>44397</c:v>
                </c:pt>
                <c:pt idx="1648">
                  <c:v>44398</c:v>
                </c:pt>
                <c:pt idx="1649">
                  <c:v>44399</c:v>
                </c:pt>
                <c:pt idx="1650">
                  <c:v>44400</c:v>
                </c:pt>
                <c:pt idx="1651">
                  <c:v>44403</c:v>
                </c:pt>
                <c:pt idx="1652">
                  <c:v>44404</c:v>
                </c:pt>
                <c:pt idx="1653">
                  <c:v>44405</c:v>
                </c:pt>
                <c:pt idx="1654">
                  <c:v>44406</c:v>
                </c:pt>
                <c:pt idx="1655">
                  <c:v>44407</c:v>
                </c:pt>
                <c:pt idx="1656">
                  <c:v>44410</c:v>
                </c:pt>
                <c:pt idx="1657">
                  <c:v>44411</c:v>
                </c:pt>
                <c:pt idx="1658">
                  <c:v>44412</c:v>
                </c:pt>
                <c:pt idx="1659">
                  <c:v>44413</c:v>
                </c:pt>
                <c:pt idx="1660">
                  <c:v>44414</c:v>
                </c:pt>
                <c:pt idx="1661">
                  <c:v>44417</c:v>
                </c:pt>
                <c:pt idx="1662">
                  <c:v>44418</c:v>
                </c:pt>
                <c:pt idx="1663">
                  <c:v>44419</c:v>
                </c:pt>
                <c:pt idx="1664">
                  <c:v>44420</c:v>
                </c:pt>
                <c:pt idx="1665">
                  <c:v>44421</c:v>
                </c:pt>
                <c:pt idx="1666">
                  <c:v>44424</c:v>
                </c:pt>
                <c:pt idx="1667">
                  <c:v>44425</c:v>
                </c:pt>
                <c:pt idx="1668">
                  <c:v>44426</c:v>
                </c:pt>
                <c:pt idx="1669">
                  <c:v>44427</c:v>
                </c:pt>
                <c:pt idx="1670">
                  <c:v>44428</c:v>
                </c:pt>
                <c:pt idx="1671">
                  <c:v>44431</c:v>
                </c:pt>
                <c:pt idx="1672">
                  <c:v>44432</c:v>
                </c:pt>
                <c:pt idx="1673">
                  <c:v>44433</c:v>
                </c:pt>
                <c:pt idx="1674">
                  <c:v>44434</c:v>
                </c:pt>
                <c:pt idx="1675">
                  <c:v>44435</c:v>
                </c:pt>
                <c:pt idx="1676">
                  <c:v>44438</c:v>
                </c:pt>
                <c:pt idx="1677">
                  <c:v>44439</c:v>
                </c:pt>
                <c:pt idx="1678">
                  <c:v>44440</c:v>
                </c:pt>
                <c:pt idx="1679">
                  <c:v>44441</c:v>
                </c:pt>
                <c:pt idx="1680">
                  <c:v>44442</c:v>
                </c:pt>
                <c:pt idx="1681">
                  <c:v>44446</c:v>
                </c:pt>
                <c:pt idx="1682">
                  <c:v>44447</c:v>
                </c:pt>
                <c:pt idx="1683">
                  <c:v>44448</c:v>
                </c:pt>
                <c:pt idx="1684">
                  <c:v>44449</c:v>
                </c:pt>
                <c:pt idx="1685">
                  <c:v>44452</c:v>
                </c:pt>
                <c:pt idx="1686">
                  <c:v>44453</c:v>
                </c:pt>
                <c:pt idx="1687">
                  <c:v>44454</c:v>
                </c:pt>
                <c:pt idx="1688">
                  <c:v>44455</c:v>
                </c:pt>
                <c:pt idx="1689">
                  <c:v>44456</c:v>
                </c:pt>
                <c:pt idx="1690">
                  <c:v>44459</c:v>
                </c:pt>
                <c:pt idx="1691">
                  <c:v>44460</c:v>
                </c:pt>
                <c:pt idx="1692">
                  <c:v>44461</c:v>
                </c:pt>
                <c:pt idx="1693">
                  <c:v>44462</c:v>
                </c:pt>
                <c:pt idx="1694">
                  <c:v>44463</c:v>
                </c:pt>
                <c:pt idx="1695">
                  <c:v>44466</c:v>
                </c:pt>
                <c:pt idx="1696">
                  <c:v>44467</c:v>
                </c:pt>
                <c:pt idx="1697">
                  <c:v>44468</c:v>
                </c:pt>
                <c:pt idx="1698">
                  <c:v>44469</c:v>
                </c:pt>
                <c:pt idx="1699">
                  <c:v>44470</c:v>
                </c:pt>
                <c:pt idx="1700">
                  <c:v>44473</c:v>
                </c:pt>
                <c:pt idx="1701">
                  <c:v>44474</c:v>
                </c:pt>
                <c:pt idx="1702">
                  <c:v>44475</c:v>
                </c:pt>
                <c:pt idx="1703">
                  <c:v>44476</c:v>
                </c:pt>
                <c:pt idx="1704">
                  <c:v>44477</c:v>
                </c:pt>
                <c:pt idx="1705">
                  <c:v>44480</c:v>
                </c:pt>
                <c:pt idx="1706">
                  <c:v>44481</c:v>
                </c:pt>
                <c:pt idx="1707">
                  <c:v>44482</c:v>
                </c:pt>
                <c:pt idx="1708">
                  <c:v>44483</c:v>
                </c:pt>
                <c:pt idx="1709">
                  <c:v>44484</c:v>
                </c:pt>
                <c:pt idx="1710">
                  <c:v>44487</c:v>
                </c:pt>
                <c:pt idx="1711">
                  <c:v>44488</c:v>
                </c:pt>
                <c:pt idx="1712">
                  <c:v>44489</c:v>
                </c:pt>
                <c:pt idx="1713">
                  <c:v>44490</c:v>
                </c:pt>
                <c:pt idx="1714">
                  <c:v>44491</c:v>
                </c:pt>
                <c:pt idx="1715">
                  <c:v>44494</c:v>
                </c:pt>
                <c:pt idx="1716">
                  <c:v>44495</c:v>
                </c:pt>
                <c:pt idx="1717">
                  <c:v>44496</c:v>
                </c:pt>
                <c:pt idx="1718">
                  <c:v>44497</c:v>
                </c:pt>
                <c:pt idx="1719">
                  <c:v>44498</c:v>
                </c:pt>
                <c:pt idx="1720">
                  <c:v>44501</c:v>
                </c:pt>
                <c:pt idx="1721">
                  <c:v>44502</c:v>
                </c:pt>
                <c:pt idx="1722">
                  <c:v>44503</c:v>
                </c:pt>
                <c:pt idx="1723">
                  <c:v>44504</c:v>
                </c:pt>
                <c:pt idx="1724">
                  <c:v>44505</c:v>
                </c:pt>
                <c:pt idx="1725">
                  <c:v>44508</c:v>
                </c:pt>
                <c:pt idx="1726">
                  <c:v>44509</c:v>
                </c:pt>
                <c:pt idx="1727">
                  <c:v>44510</c:v>
                </c:pt>
                <c:pt idx="1728">
                  <c:v>44511</c:v>
                </c:pt>
                <c:pt idx="1729">
                  <c:v>44512</c:v>
                </c:pt>
                <c:pt idx="1730">
                  <c:v>44515</c:v>
                </c:pt>
                <c:pt idx="1731">
                  <c:v>44516</c:v>
                </c:pt>
                <c:pt idx="1732">
                  <c:v>44517</c:v>
                </c:pt>
                <c:pt idx="1733">
                  <c:v>44518</c:v>
                </c:pt>
                <c:pt idx="1734">
                  <c:v>44519</c:v>
                </c:pt>
                <c:pt idx="1735">
                  <c:v>44522</c:v>
                </c:pt>
                <c:pt idx="1736">
                  <c:v>44523</c:v>
                </c:pt>
                <c:pt idx="1737">
                  <c:v>44524</c:v>
                </c:pt>
                <c:pt idx="1738">
                  <c:v>44526</c:v>
                </c:pt>
                <c:pt idx="1739">
                  <c:v>44529</c:v>
                </c:pt>
                <c:pt idx="1740">
                  <c:v>44530</c:v>
                </c:pt>
                <c:pt idx="1741">
                  <c:v>44531</c:v>
                </c:pt>
                <c:pt idx="1742">
                  <c:v>44532</c:v>
                </c:pt>
                <c:pt idx="1743">
                  <c:v>44533</c:v>
                </c:pt>
                <c:pt idx="1744">
                  <c:v>44536</c:v>
                </c:pt>
                <c:pt idx="1745">
                  <c:v>44537</c:v>
                </c:pt>
                <c:pt idx="1746">
                  <c:v>44538</c:v>
                </c:pt>
                <c:pt idx="1747">
                  <c:v>44539</c:v>
                </c:pt>
                <c:pt idx="1748">
                  <c:v>44540</c:v>
                </c:pt>
                <c:pt idx="1749">
                  <c:v>44543</c:v>
                </c:pt>
                <c:pt idx="1750">
                  <c:v>44544</c:v>
                </c:pt>
                <c:pt idx="1751">
                  <c:v>44545</c:v>
                </c:pt>
                <c:pt idx="1752">
                  <c:v>44546</c:v>
                </c:pt>
                <c:pt idx="1753">
                  <c:v>44547</c:v>
                </c:pt>
                <c:pt idx="1754">
                  <c:v>44550</c:v>
                </c:pt>
                <c:pt idx="1755">
                  <c:v>44551</c:v>
                </c:pt>
                <c:pt idx="1756">
                  <c:v>44552</c:v>
                </c:pt>
                <c:pt idx="1757">
                  <c:v>44553</c:v>
                </c:pt>
                <c:pt idx="1758">
                  <c:v>44557</c:v>
                </c:pt>
                <c:pt idx="1759">
                  <c:v>44558</c:v>
                </c:pt>
                <c:pt idx="1760">
                  <c:v>44559</c:v>
                </c:pt>
                <c:pt idx="1761">
                  <c:v>44560</c:v>
                </c:pt>
                <c:pt idx="1762">
                  <c:v>44561</c:v>
                </c:pt>
                <c:pt idx="1763">
                  <c:v>44564</c:v>
                </c:pt>
                <c:pt idx="1764">
                  <c:v>44565</c:v>
                </c:pt>
                <c:pt idx="1765">
                  <c:v>44566</c:v>
                </c:pt>
                <c:pt idx="1766">
                  <c:v>44567</c:v>
                </c:pt>
                <c:pt idx="1767">
                  <c:v>44568</c:v>
                </c:pt>
                <c:pt idx="1768">
                  <c:v>44571</c:v>
                </c:pt>
                <c:pt idx="1769">
                  <c:v>44572</c:v>
                </c:pt>
                <c:pt idx="1770">
                  <c:v>44573</c:v>
                </c:pt>
                <c:pt idx="1771">
                  <c:v>44574</c:v>
                </c:pt>
                <c:pt idx="1772">
                  <c:v>44575</c:v>
                </c:pt>
                <c:pt idx="1773">
                  <c:v>44579</c:v>
                </c:pt>
                <c:pt idx="1774">
                  <c:v>44580</c:v>
                </c:pt>
                <c:pt idx="1775">
                  <c:v>44581</c:v>
                </c:pt>
                <c:pt idx="1776">
                  <c:v>44582</c:v>
                </c:pt>
                <c:pt idx="1777">
                  <c:v>44585</c:v>
                </c:pt>
                <c:pt idx="1778">
                  <c:v>44586</c:v>
                </c:pt>
                <c:pt idx="1779">
                  <c:v>44587</c:v>
                </c:pt>
                <c:pt idx="1780">
                  <c:v>44588</c:v>
                </c:pt>
                <c:pt idx="1781">
                  <c:v>44589</c:v>
                </c:pt>
                <c:pt idx="1782">
                  <c:v>44592</c:v>
                </c:pt>
                <c:pt idx="1783">
                  <c:v>44593</c:v>
                </c:pt>
                <c:pt idx="1784">
                  <c:v>44594</c:v>
                </c:pt>
                <c:pt idx="1785">
                  <c:v>44595</c:v>
                </c:pt>
                <c:pt idx="1786">
                  <c:v>44596</c:v>
                </c:pt>
                <c:pt idx="1787">
                  <c:v>44599</c:v>
                </c:pt>
                <c:pt idx="1788">
                  <c:v>44600</c:v>
                </c:pt>
                <c:pt idx="1789">
                  <c:v>44601</c:v>
                </c:pt>
                <c:pt idx="1790">
                  <c:v>44602</c:v>
                </c:pt>
                <c:pt idx="1791">
                  <c:v>44603</c:v>
                </c:pt>
                <c:pt idx="1792">
                  <c:v>44606</c:v>
                </c:pt>
                <c:pt idx="1793">
                  <c:v>44607</c:v>
                </c:pt>
                <c:pt idx="1794">
                  <c:v>44608</c:v>
                </c:pt>
                <c:pt idx="1795">
                  <c:v>44609</c:v>
                </c:pt>
                <c:pt idx="1796">
                  <c:v>44610</c:v>
                </c:pt>
                <c:pt idx="1797">
                  <c:v>44614</c:v>
                </c:pt>
                <c:pt idx="1798">
                  <c:v>44615</c:v>
                </c:pt>
                <c:pt idx="1799">
                  <c:v>44616</c:v>
                </c:pt>
                <c:pt idx="1800">
                  <c:v>44617</c:v>
                </c:pt>
                <c:pt idx="1801">
                  <c:v>44620</c:v>
                </c:pt>
                <c:pt idx="1802">
                  <c:v>44621</c:v>
                </c:pt>
                <c:pt idx="1803">
                  <c:v>44622</c:v>
                </c:pt>
                <c:pt idx="1804">
                  <c:v>44623</c:v>
                </c:pt>
                <c:pt idx="1805">
                  <c:v>44624</c:v>
                </c:pt>
                <c:pt idx="1806">
                  <c:v>44627</c:v>
                </c:pt>
                <c:pt idx="1807">
                  <c:v>44628</c:v>
                </c:pt>
                <c:pt idx="1808">
                  <c:v>44629</c:v>
                </c:pt>
                <c:pt idx="1809">
                  <c:v>44630</c:v>
                </c:pt>
                <c:pt idx="1810">
                  <c:v>44631</c:v>
                </c:pt>
                <c:pt idx="1811">
                  <c:v>44634</c:v>
                </c:pt>
                <c:pt idx="1812">
                  <c:v>44635</c:v>
                </c:pt>
                <c:pt idx="1813">
                  <c:v>44636</c:v>
                </c:pt>
                <c:pt idx="1814">
                  <c:v>44637</c:v>
                </c:pt>
                <c:pt idx="1815">
                  <c:v>44638</c:v>
                </c:pt>
                <c:pt idx="1816">
                  <c:v>44641</c:v>
                </c:pt>
                <c:pt idx="1817">
                  <c:v>44642</c:v>
                </c:pt>
                <c:pt idx="1818">
                  <c:v>44643</c:v>
                </c:pt>
                <c:pt idx="1819">
                  <c:v>44644</c:v>
                </c:pt>
                <c:pt idx="1820">
                  <c:v>44645</c:v>
                </c:pt>
                <c:pt idx="1821">
                  <c:v>44648</c:v>
                </c:pt>
                <c:pt idx="1822">
                  <c:v>44649</c:v>
                </c:pt>
                <c:pt idx="1823">
                  <c:v>44650</c:v>
                </c:pt>
                <c:pt idx="1824">
                  <c:v>44651</c:v>
                </c:pt>
                <c:pt idx="1825">
                  <c:v>44652</c:v>
                </c:pt>
                <c:pt idx="1826">
                  <c:v>44655</c:v>
                </c:pt>
                <c:pt idx="1827">
                  <c:v>44656</c:v>
                </c:pt>
                <c:pt idx="1828">
                  <c:v>44657</c:v>
                </c:pt>
                <c:pt idx="1829">
                  <c:v>44658</c:v>
                </c:pt>
                <c:pt idx="1830">
                  <c:v>44659</c:v>
                </c:pt>
                <c:pt idx="1831">
                  <c:v>44662</c:v>
                </c:pt>
                <c:pt idx="1832">
                  <c:v>44663</c:v>
                </c:pt>
                <c:pt idx="1833">
                  <c:v>44664</c:v>
                </c:pt>
                <c:pt idx="1834">
                  <c:v>44665</c:v>
                </c:pt>
                <c:pt idx="1835">
                  <c:v>44669</c:v>
                </c:pt>
                <c:pt idx="1836">
                  <c:v>44670</c:v>
                </c:pt>
                <c:pt idx="1837">
                  <c:v>44671</c:v>
                </c:pt>
                <c:pt idx="1838">
                  <c:v>44672</c:v>
                </c:pt>
                <c:pt idx="1839">
                  <c:v>44673</c:v>
                </c:pt>
                <c:pt idx="1840">
                  <c:v>44676</c:v>
                </c:pt>
                <c:pt idx="1841">
                  <c:v>44677</c:v>
                </c:pt>
                <c:pt idx="1842">
                  <c:v>44678</c:v>
                </c:pt>
                <c:pt idx="1843">
                  <c:v>44679</c:v>
                </c:pt>
                <c:pt idx="1844">
                  <c:v>44680</c:v>
                </c:pt>
                <c:pt idx="1845">
                  <c:v>44683</c:v>
                </c:pt>
                <c:pt idx="1846">
                  <c:v>44684</c:v>
                </c:pt>
                <c:pt idx="1847">
                  <c:v>44685</c:v>
                </c:pt>
                <c:pt idx="1848">
                  <c:v>44686</c:v>
                </c:pt>
                <c:pt idx="1849">
                  <c:v>44687</c:v>
                </c:pt>
                <c:pt idx="1850">
                  <c:v>44690</c:v>
                </c:pt>
                <c:pt idx="1851">
                  <c:v>44691</c:v>
                </c:pt>
                <c:pt idx="1852">
                  <c:v>44692</c:v>
                </c:pt>
                <c:pt idx="1853">
                  <c:v>44693</c:v>
                </c:pt>
                <c:pt idx="1854">
                  <c:v>44694</c:v>
                </c:pt>
                <c:pt idx="1855">
                  <c:v>44697</c:v>
                </c:pt>
                <c:pt idx="1856">
                  <c:v>44698</c:v>
                </c:pt>
                <c:pt idx="1857">
                  <c:v>44699</c:v>
                </c:pt>
                <c:pt idx="1858">
                  <c:v>44700</c:v>
                </c:pt>
                <c:pt idx="1859">
                  <c:v>44701</c:v>
                </c:pt>
                <c:pt idx="1860">
                  <c:v>44704</c:v>
                </c:pt>
                <c:pt idx="1861">
                  <c:v>44705</c:v>
                </c:pt>
                <c:pt idx="1862">
                  <c:v>44706</c:v>
                </c:pt>
                <c:pt idx="1863">
                  <c:v>44707</c:v>
                </c:pt>
                <c:pt idx="1864">
                  <c:v>44708</c:v>
                </c:pt>
                <c:pt idx="1865">
                  <c:v>44712</c:v>
                </c:pt>
                <c:pt idx="1866">
                  <c:v>44713</c:v>
                </c:pt>
                <c:pt idx="1867">
                  <c:v>44714</c:v>
                </c:pt>
                <c:pt idx="1868">
                  <c:v>44715</c:v>
                </c:pt>
                <c:pt idx="1869">
                  <c:v>44718</c:v>
                </c:pt>
                <c:pt idx="1870">
                  <c:v>44719</c:v>
                </c:pt>
                <c:pt idx="1871">
                  <c:v>44720</c:v>
                </c:pt>
                <c:pt idx="1872">
                  <c:v>44721</c:v>
                </c:pt>
                <c:pt idx="1873">
                  <c:v>44722</c:v>
                </c:pt>
                <c:pt idx="1874">
                  <c:v>44725</c:v>
                </c:pt>
                <c:pt idx="1875">
                  <c:v>44726</c:v>
                </c:pt>
                <c:pt idx="1876">
                  <c:v>44727</c:v>
                </c:pt>
                <c:pt idx="1877">
                  <c:v>44728</c:v>
                </c:pt>
                <c:pt idx="1878">
                  <c:v>44729</c:v>
                </c:pt>
                <c:pt idx="1879">
                  <c:v>44733</c:v>
                </c:pt>
                <c:pt idx="1880">
                  <c:v>44734</c:v>
                </c:pt>
                <c:pt idx="1881">
                  <c:v>44735</c:v>
                </c:pt>
                <c:pt idx="1882">
                  <c:v>44736</c:v>
                </c:pt>
                <c:pt idx="1883">
                  <c:v>44739</c:v>
                </c:pt>
                <c:pt idx="1884">
                  <c:v>44740</c:v>
                </c:pt>
                <c:pt idx="1885">
                  <c:v>44741</c:v>
                </c:pt>
                <c:pt idx="1886">
                  <c:v>44742</c:v>
                </c:pt>
                <c:pt idx="1887">
                  <c:v>44743</c:v>
                </c:pt>
                <c:pt idx="1888">
                  <c:v>44747</c:v>
                </c:pt>
                <c:pt idx="1889">
                  <c:v>44748</c:v>
                </c:pt>
                <c:pt idx="1890">
                  <c:v>44749</c:v>
                </c:pt>
                <c:pt idx="1891">
                  <c:v>44750</c:v>
                </c:pt>
                <c:pt idx="1892">
                  <c:v>44753</c:v>
                </c:pt>
                <c:pt idx="1893">
                  <c:v>44754</c:v>
                </c:pt>
                <c:pt idx="1894">
                  <c:v>44755</c:v>
                </c:pt>
                <c:pt idx="1895">
                  <c:v>44756</c:v>
                </c:pt>
                <c:pt idx="1896">
                  <c:v>44757</c:v>
                </c:pt>
                <c:pt idx="1897">
                  <c:v>44760</c:v>
                </c:pt>
                <c:pt idx="1898">
                  <c:v>44761</c:v>
                </c:pt>
                <c:pt idx="1899">
                  <c:v>44762</c:v>
                </c:pt>
                <c:pt idx="1900">
                  <c:v>44763</c:v>
                </c:pt>
                <c:pt idx="1901">
                  <c:v>44764</c:v>
                </c:pt>
                <c:pt idx="1902">
                  <c:v>44767</c:v>
                </c:pt>
                <c:pt idx="1903">
                  <c:v>44768</c:v>
                </c:pt>
                <c:pt idx="1904">
                  <c:v>44769</c:v>
                </c:pt>
                <c:pt idx="1905">
                  <c:v>44770</c:v>
                </c:pt>
                <c:pt idx="1906">
                  <c:v>44771</c:v>
                </c:pt>
                <c:pt idx="1907">
                  <c:v>44774</c:v>
                </c:pt>
                <c:pt idx="1908">
                  <c:v>44775</c:v>
                </c:pt>
                <c:pt idx="1909">
                  <c:v>44776</c:v>
                </c:pt>
                <c:pt idx="1910">
                  <c:v>44777</c:v>
                </c:pt>
                <c:pt idx="1911">
                  <c:v>44778</c:v>
                </c:pt>
                <c:pt idx="1912">
                  <c:v>44781</c:v>
                </c:pt>
                <c:pt idx="1913">
                  <c:v>44782</c:v>
                </c:pt>
                <c:pt idx="1914">
                  <c:v>44783</c:v>
                </c:pt>
                <c:pt idx="1915">
                  <c:v>44784</c:v>
                </c:pt>
                <c:pt idx="1916">
                  <c:v>44785</c:v>
                </c:pt>
                <c:pt idx="1917">
                  <c:v>44788</c:v>
                </c:pt>
                <c:pt idx="1918">
                  <c:v>44789</c:v>
                </c:pt>
                <c:pt idx="1919">
                  <c:v>44790</c:v>
                </c:pt>
                <c:pt idx="1920">
                  <c:v>44791</c:v>
                </c:pt>
                <c:pt idx="1921">
                  <c:v>44792</c:v>
                </c:pt>
                <c:pt idx="1922">
                  <c:v>44795</c:v>
                </c:pt>
                <c:pt idx="1923">
                  <c:v>44796</c:v>
                </c:pt>
                <c:pt idx="1924">
                  <c:v>44797</c:v>
                </c:pt>
                <c:pt idx="1925">
                  <c:v>44798</c:v>
                </c:pt>
                <c:pt idx="1926">
                  <c:v>44799</c:v>
                </c:pt>
                <c:pt idx="1927">
                  <c:v>44802</c:v>
                </c:pt>
                <c:pt idx="1928">
                  <c:v>44803</c:v>
                </c:pt>
                <c:pt idx="1929">
                  <c:v>44804</c:v>
                </c:pt>
                <c:pt idx="1930">
                  <c:v>44805</c:v>
                </c:pt>
                <c:pt idx="1931">
                  <c:v>44806</c:v>
                </c:pt>
                <c:pt idx="1932">
                  <c:v>44810</c:v>
                </c:pt>
                <c:pt idx="1933">
                  <c:v>44811</c:v>
                </c:pt>
                <c:pt idx="1934">
                  <c:v>44812</c:v>
                </c:pt>
                <c:pt idx="1935">
                  <c:v>44813</c:v>
                </c:pt>
                <c:pt idx="1936">
                  <c:v>44816</c:v>
                </c:pt>
                <c:pt idx="1937">
                  <c:v>44817</c:v>
                </c:pt>
                <c:pt idx="1938">
                  <c:v>44818</c:v>
                </c:pt>
                <c:pt idx="1939">
                  <c:v>44819</c:v>
                </c:pt>
                <c:pt idx="1940">
                  <c:v>44820</c:v>
                </c:pt>
                <c:pt idx="1941">
                  <c:v>44823</c:v>
                </c:pt>
                <c:pt idx="1942">
                  <c:v>44824</c:v>
                </c:pt>
                <c:pt idx="1943">
                  <c:v>44825</c:v>
                </c:pt>
                <c:pt idx="1944">
                  <c:v>44826</c:v>
                </c:pt>
                <c:pt idx="1945">
                  <c:v>44827</c:v>
                </c:pt>
                <c:pt idx="1946">
                  <c:v>44830</c:v>
                </c:pt>
                <c:pt idx="1947">
                  <c:v>44831</c:v>
                </c:pt>
                <c:pt idx="1948">
                  <c:v>44832</c:v>
                </c:pt>
                <c:pt idx="1949">
                  <c:v>44833</c:v>
                </c:pt>
                <c:pt idx="1950">
                  <c:v>44834</c:v>
                </c:pt>
                <c:pt idx="1951">
                  <c:v>44837</c:v>
                </c:pt>
                <c:pt idx="1952">
                  <c:v>44838</c:v>
                </c:pt>
                <c:pt idx="1953">
                  <c:v>44839</c:v>
                </c:pt>
                <c:pt idx="1954">
                  <c:v>44840</c:v>
                </c:pt>
                <c:pt idx="1955">
                  <c:v>44841</c:v>
                </c:pt>
                <c:pt idx="1956">
                  <c:v>44844</c:v>
                </c:pt>
                <c:pt idx="1957">
                  <c:v>44845</c:v>
                </c:pt>
                <c:pt idx="1958">
                  <c:v>44846</c:v>
                </c:pt>
                <c:pt idx="1959">
                  <c:v>44847</c:v>
                </c:pt>
                <c:pt idx="1960">
                  <c:v>44848</c:v>
                </c:pt>
                <c:pt idx="1961">
                  <c:v>44851</c:v>
                </c:pt>
                <c:pt idx="1962">
                  <c:v>44852</c:v>
                </c:pt>
                <c:pt idx="1963">
                  <c:v>44853</c:v>
                </c:pt>
                <c:pt idx="1964">
                  <c:v>44854</c:v>
                </c:pt>
                <c:pt idx="1965">
                  <c:v>44855</c:v>
                </c:pt>
                <c:pt idx="1966">
                  <c:v>44858</c:v>
                </c:pt>
                <c:pt idx="1967">
                  <c:v>44859</c:v>
                </c:pt>
                <c:pt idx="1968">
                  <c:v>44860</c:v>
                </c:pt>
                <c:pt idx="1969">
                  <c:v>44861</c:v>
                </c:pt>
                <c:pt idx="1970">
                  <c:v>44862</c:v>
                </c:pt>
                <c:pt idx="1971">
                  <c:v>44865</c:v>
                </c:pt>
                <c:pt idx="1972">
                  <c:v>44866</c:v>
                </c:pt>
                <c:pt idx="1973">
                  <c:v>44867</c:v>
                </c:pt>
                <c:pt idx="1974">
                  <c:v>44868</c:v>
                </c:pt>
                <c:pt idx="1975">
                  <c:v>44869</c:v>
                </c:pt>
                <c:pt idx="1976">
                  <c:v>44872</c:v>
                </c:pt>
                <c:pt idx="1977">
                  <c:v>44873</c:v>
                </c:pt>
                <c:pt idx="1978">
                  <c:v>44874</c:v>
                </c:pt>
                <c:pt idx="1979">
                  <c:v>44875</c:v>
                </c:pt>
                <c:pt idx="1980">
                  <c:v>44876</c:v>
                </c:pt>
                <c:pt idx="1981">
                  <c:v>44879</c:v>
                </c:pt>
                <c:pt idx="1982">
                  <c:v>44880</c:v>
                </c:pt>
                <c:pt idx="1983">
                  <c:v>44881</c:v>
                </c:pt>
                <c:pt idx="1984">
                  <c:v>44882</c:v>
                </c:pt>
                <c:pt idx="1985">
                  <c:v>44883</c:v>
                </c:pt>
                <c:pt idx="1986">
                  <c:v>44886</c:v>
                </c:pt>
                <c:pt idx="1987">
                  <c:v>44887</c:v>
                </c:pt>
                <c:pt idx="1988">
                  <c:v>44888</c:v>
                </c:pt>
                <c:pt idx="1989">
                  <c:v>44890</c:v>
                </c:pt>
                <c:pt idx="1990">
                  <c:v>44893</c:v>
                </c:pt>
                <c:pt idx="1991">
                  <c:v>44894</c:v>
                </c:pt>
                <c:pt idx="1992">
                  <c:v>44895</c:v>
                </c:pt>
                <c:pt idx="1993">
                  <c:v>44896</c:v>
                </c:pt>
                <c:pt idx="1994">
                  <c:v>44897</c:v>
                </c:pt>
                <c:pt idx="1995">
                  <c:v>44900</c:v>
                </c:pt>
                <c:pt idx="1996">
                  <c:v>44901</c:v>
                </c:pt>
                <c:pt idx="1997">
                  <c:v>44902</c:v>
                </c:pt>
                <c:pt idx="1998">
                  <c:v>44903</c:v>
                </c:pt>
                <c:pt idx="1999">
                  <c:v>44904</c:v>
                </c:pt>
                <c:pt idx="2000">
                  <c:v>44907</c:v>
                </c:pt>
                <c:pt idx="2001">
                  <c:v>44908</c:v>
                </c:pt>
                <c:pt idx="2002">
                  <c:v>44909</c:v>
                </c:pt>
                <c:pt idx="2003">
                  <c:v>44910</c:v>
                </c:pt>
                <c:pt idx="2004">
                  <c:v>44911</c:v>
                </c:pt>
                <c:pt idx="2005">
                  <c:v>44914</c:v>
                </c:pt>
                <c:pt idx="2006">
                  <c:v>44915</c:v>
                </c:pt>
                <c:pt idx="2007">
                  <c:v>44916</c:v>
                </c:pt>
                <c:pt idx="2008">
                  <c:v>44917</c:v>
                </c:pt>
                <c:pt idx="2009">
                  <c:v>44918</c:v>
                </c:pt>
                <c:pt idx="2010">
                  <c:v>44922</c:v>
                </c:pt>
                <c:pt idx="2011">
                  <c:v>44923</c:v>
                </c:pt>
                <c:pt idx="2012">
                  <c:v>44924</c:v>
                </c:pt>
                <c:pt idx="2013">
                  <c:v>44925</c:v>
                </c:pt>
                <c:pt idx="2014">
                  <c:v>44929</c:v>
                </c:pt>
                <c:pt idx="2015">
                  <c:v>44930</c:v>
                </c:pt>
                <c:pt idx="2016">
                  <c:v>44931</c:v>
                </c:pt>
                <c:pt idx="2017">
                  <c:v>44932</c:v>
                </c:pt>
                <c:pt idx="2018">
                  <c:v>44935</c:v>
                </c:pt>
                <c:pt idx="2019">
                  <c:v>44936</c:v>
                </c:pt>
                <c:pt idx="2020">
                  <c:v>44937</c:v>
                </c:pt>
                <c:pt idx="2021">
                  <c:v>44938</c:v>
                </c:pt>
                <c:pt idx="2022">
                  <c:v>44939</c:v>
                </c:pt>
                <c:pt idx="2023">
                  <c:v>44943</c:v>
                </c:pt>
                <c:pt idx="2024">
                  <c:v>44944</c:v>
                </c:pt>
                <c:pt idx="2025">
                  <c:v>44945</c:v>
                </c:pt>
                <c:pt idx="2026">
                  <c:v>44946</c:v>
                </c:pt>
                <c:pt idx="2027">
                  <c:v>44949</c:v>
                </c:pt>
                <c:pt idx="2028">
                  <c:v>44950</c:v>
                </c:pt>
                <c:pt idx="2029">
                  <c:v>44951</c:v>
                </c:pt>
                <c:pt idx="2030">
                  <c:v>44952</c:v>
                </c:pt>
                <c:pt idx="2031">
                  <c:v>44953</c:v>
                </c:pt>
                <c:pt idx="2032">
                  <c:v>44956</c:v>
                </c:pt>
                <c:pt idx="2033">
                  <c:v>44957</c:v>
                </c:pt>
                <c:pt idx="2034">
                  <c:v>44958</c:v>
                </c:pt>
                <c:pt idx="2035">
                  <c:v>44959</c:v>
                </c:pt>
                <c:pt idx="2036">
                  <c:v>44960</c:v>
                </c:pt>
                <c:pt idx="2037">
                  <c:v>44963</c:v>
                </c:pt>
                <c:pt idx="2038">
                  <c:v>44964</c:v>
                </c:pt>
                <c:pt idx="2039">
                  <c:v>44965</c:v>
                </c:pt>
                <c:pt idx="2040">
                  <c:v>44966</c:v>
                </c:pt>
                <c:pt idx="2041">
                  <c:v>44967</c:v>
                </c:pt>
                <c:pt idx="2042">
                  <c:v>44970</c:v>
                </c:pt>
                <c:pt idx="2043">
                  <c:v>44971</c:v>
                </c:pt>
                <c:pt idx="2044">
                  <c:v>44972</c:v>
                </c:pt>
                <c:pt idx="2045">
                  <c:v>44973</c:v>
                </c:pt>
                <c:pt idx="2046">
                  <c:v>44974</c:v>
                </c:pt>
                <c:pt idx="2047">
                  <c:v>44978</c:v>
                </c:pt>
                <c:pt idx="2048">
                  <c:v>44979</c:v>
                </c:pt>
                <c:pt idx="2049">
                  <c:v>44980</c:v>
                </c:pt>
                <c:pt idx="2050">
                  <c:v>44981</c:v>
                </c:pt>
                <c:pt idx="2051">
                  <c:v>44984</c:v>
                </c:pt>
                <c:pt idx="2052">
                  <c:v>44985</c:v>
                </c:pt>
                <c:pt idx="2053">
                  <c:v>44986</c:v>
                </c:pt>
                <c:pt idx="2054">
                  <c:v>44987</c:v>
                </c:pt>
                <c:pt idx="2055">
                  <c:v>44988</c:v>
                </c:pt>
                <c:pt idx="2056">
                  <c:v>44991</c:v>
                </c:pt>
                <c:pt idx="2057">
                  <c:v>44992</c:v>
                </c:pt>
                <c:pt idx="2058">
                  <c:v>44993</c:v>
                </c:pt>
                <c:pt idx="2059">
                  <c:v>44994</c:v>
                </c:pt>
                <c:pt idx="2060">
                  <c:v>44995</c:v>
                </c:pt>
                <c:pt idx="2061">
                  <c:v>44998</c:v>
                </c:pt>
                <c:pt idx="2062">
                  <c:v>44999</c:v>
                </c:pt>
                <c:pt idx="2063">
                  <c:v>45000</c:v>
                </c:pt>
                <c:pt idx="2064">
                  <c:v>45001</c:v>
                </c:pt>
                <c:pt idx="2065">
                  <c:v>45002</c:v>
                </c:pt>
                <c:pt idx="2066">
                  <c:v>45005</c:v>
                </c:pt>
                <c:pt idx="2067">
                  <c:v>45006</c:v>
                </c:pt>
                <c:pt idx="2068">
                  <c:v>45007</c:v>
                </c:pt>
                <c:pt idx="2069">
                  <c:v>45008</c:v>
                </c:pt>
                <c:pt idx="2070">
                  <c:v>45009</c:v>
                </c:pt>
                <c:pt idx="2071">
                  <c:v>45012</c:v>
                </c:pt>
                <c:pt idx="2072">
                  <c:v>45013</c:v>
                </c:pt>
                <c:pt idx="2073">
                  <c:v>45014</c:v>
                </c:pt>
                <c:pt idx="2074">
                  <c:v>45015</c:v>
                </c:pt>
                <c:pt idx="2075">
                  <c:v>45016</c:v>
                </c:pt>
                <c:pt idx="2076">
                  <c:v>45019</c:v>
                </c:pt>
                <c:pt idx="2077">
                  <c:v>45020</c:v>
                </c:pt>
                <c:pt idx="2078">
                  <c:v>45021</c:v>
                </c:pt>
                <c:pt idx="2079">
                  <c:v>45022</c:v>
                </c:pt>
                <c:pt idx="2080">
                  <c:v>45026</c:v>
                </c:pt>
                <c:pt idx="2081">
                  <c:v>45027</c:v>
                </c:pt>
                <c:pt idx="2082">
                  <c:v>45028</c:v>
                </c:pt>
                <c:pt idx="2083">
                  <c:v>45029</c:v>
                </c:pt>
                <c:pt idx="2084">
                  <c:v>45030</c:v>
                </c:pt>
                <c:pt idx="2085">
                  <c:v>45033</c:v>
                </c:pt>
                <c:pt idx="2086">
                  <c:v>45034</c:v>
                </c:pt>
                <c:pt idx="2087">
                  <c:v>45035</c:v>
                </c:pt>
                <c:pt idx="2088">
                  <c:v>45036</c:v>
                </c:pt>
                <c:pt idx="2089">
                  <c:v>45037</c:v>
                </c:pt>
                <c:pt idx="2090">
                  <c:v>45040</c:v>
                </c:pt>
                <c:pt idx="2091">
                  <c:v>45041</c:v>
                </c:pt>
                <c:pt idx="2092">
                  <c:v>45042</c:v>
                </c:pt>
                <c:pt idx="2093">
                  <c:v>45043</c:v>
                </c:pt>
                <c:pt idx="2094">
                  <c:v>45044</c:v>
                </c:pt>
                <c:pt idx="2095">
                  <c:v>45047</c:v>
                </c:pt>
                <c:pt idx="2096">
                  <c:v>45048</c:v>
                </c:pt>
                <c:pt idx="2097">
                  <c:v>45049</c:v>
                </c:pt>
                <c:pt idx="2098">
                  <c:v>45050</c:v>
                </c:pt>
                <c:pt idx="2099">
                  <c:v>45051</c:v>
                </c:pt>
                <c:pt idx="2100">
                  <c:v>45054</c:v>
                </c:pt>
                <c:pt idx="2101">
                  <c:v>45055</c:v>
                </c:pt>
                <c:pt idx="2102">
                  <c:v>45056</c:v>
                </c:pt>
                <c:pt idx="2103">
                  <c:v>45057</c:v>
                </c:pt>
                <c:pt idx="2104">
                  <c:v>45058</c:v>
                </c:pt>
                <c:pt idx="2105">
                  <c:v>45061</c:v>
                </c:pt>
                <c:pt idx="2106">
                  <c:v>45062</c:v>
                </c:pt>
                <c:pt idx="2107">
                  <c:v>45063</c:v>
                </c:pt>
                <c:pt idx="2108">
                  <c:v>45064</c:v>
                </c:pt>
                <c:pt idx="2109">
                  <c:v>45065</c:v>
                </c:pt>
                <c:pt idx="2110">
                  <c:v>45068</c:v>
                </c:pt>
                <c:pt idx="2111">
                  <c:v>45069</c:v>
                </c:pt>
                <c:pt idx="2112">
                  <c:v>45070</c:v>
                </c:pt>
                <c:pt idx="2113">
                  <c:v>45071</c:v>
                </c:pt>
                <c:pt idx="2114">
                  <c:v>45072</c:v>
                </c:pt>
                <c:pt idx="2115">
                  <c:v>45076</c:v>
                </c:pt>
                <c:pt idx="2116">
                  <c:v>45077</c:v>
                </c:pt>
                <c:pt idx="2117">
                  <c:v>45078</c:v>
                </c:pt>
                <c:pt idx="2118">
                  <c:v>45079</c:v>
                </c:pt>
                <c:pt idx="2119">
                  <c:v>45082</c:v>
                </c:pt>
                <c:pt idx="2120">
                  <c:v>45083</c:v>
                </c:pt>
                <c:pt idx="2121">
                  <c:v>45084</c:v>
                </c:pt>
                <c:pt idx="2122">
                  <c:v>45085</c:v>
                </c:pt>
                <c:pt idx="2123">
                  <c:v>45086</c:v>
                </c:pt>
                <c:pt idx="2124">
                  <c:v>45089</c:v>
                </c:pt>
                <c:pt idx="2125">
                  <c:v>45090</c:v>
                </c:pt>
                <c:pt idx="2126">
                  <c:v>45091</c:v>
                </c:pt>
                <c:pt idx="2127">
                  <c:v>45092</c:v>
                </c:pt>
                <c:pt idx="2128">
                  <c:v>45093</c:v>
                </c:pt>
                <c:pt idx="2129">
                  <c:v>45097</c:v>
                </c:pt>
                <c:pt idx="2130">
                  <c:v>45098</c:v>
                </c:pt>
                <c:pt idx="2131">
                  <c:v>45099</c:v>
                </c:pt>
                <c:pt idx="2132">
                  <c:v>45100</c:v>
                </c:pt>
                <c:pt idx="2133">
                  <c:v>45103</c:v>
                </c:pt>
                <c:pt idx="2134">
                  <c:v>45104</c:v>
                </c:pt>
                <c:pt idx="2135">
                  <c:v>45105</c:v>
                </c:pt>
                <c:pt idx="2136">
                  <c:v>45106</c:v>
                </c:pt>
                <c:pt idx="2137">
                  <c:v>45107</c:v>
                </c:pt>
                <c:pt idx="2138">
                  <c:v>45110</c:v>
                </c:pt>
                <c:pt idx="2139">
                  <c:v>45112</c:v>
                </c:pt>
                <c:pt idx="2140">
                  <c:v>45113</c:v>
                </c:pt>
                <c:pt idx="2141">
                  <c:v>45114</c:v>
                </c:pt>
                <c:pt idx="2142">
                  <c:v>45117</c:v>
                </c:pt>
                <c:pt idx="2143">
                  <c:v>45118</c:v>
                </c:pt>
                <c:pt idx="2144">
                  <c:v>45119</c:v>
                </c:pt>
                <c:pt idx="2145">
                  <c:v>45120</c:v>
                </c:pt>
                <c:pt idx="2146">
                  <c:v>45121</c:v>
                </c:pt>
                <c:pt idx="2147">
                  <c:v>45124</c:v>
                </c:pt>
                <c:pt idx="2148">
                  <c:v>45125</c:v>
                </c:pt>
                <c:pt idx="2149">
                  <c:v>45126</c:v>
                </c:pt>
                <c:pt idx="2150">
                  <c:v>45127</c:v>
                </c:pt>
                <c:pt idx="2151">
                  <c:v>45128</c:v>
                </c:pt>
                <c:pt idx="2152">
                  <c:v>45131</c:v>
                </c:pt>
                <c:pt idx="2153">
                  <c:v>45132</c:v>
                </c:pt>
                <c:pt idx="2154">
                  <c:v>45133</c:v>
                </c:pt>
                <c:pt idx="2155">
                  <c:v>45134</c:v>
                </c:pt>
                <c:pt idx="2156">
                  <c:v>45135</c:v>
                </c:pt>
                <c:pt idx="2157">
                  <c:v>45138</c:v>
                </c:pt>
                <c:pt idx="2158">
                  <c:v>45139</c:v>
                </c:pt>
                <c:pt idx="2159">
                  <c:v>45140</c:v>
                </c:pt>
                <c:pt idx="2160">
                  <c:v>45141</c:v>
                </c:pt>
                <c:pt idx="2161">
                  <c:v>45142</c:v>
                </c:pt>
                <c:pt idx="2162">
                  <c:v>45145</c:v>
                </c:pt>
                <c:pt idx="2163">
                  <c:v>45146</c:v>
                </c:pt>
                <c:pt idx="2164">
                  <c:v>45147</c:v>
                </c:pt>
                <c:pt idx="2165">
                  <c:v>45148</c:v>
                </c:pt>
                <c:pt idx="2166">
                  <c:v>45149</c:v>
                </c:pt>
                <c:pt idx="2167">
                  <c:v>45152</c:v>
                </c:pt>
                <c:pt idx="2168">
                  <c:v>45153</c:v>
                </c:pt>
                <c:pt idx="2169">
                  <c:v>45154</c:v>
                </c:pt>
                <c:pt idx="2170">
                  <c:v>45155</c:v>
                </c:pt>
                <c:pt idx="2171">
                  <c:v>45156</c:v>
                </c:pt>
                <c:pt idx="2172">
                  <c:v>45159</c:v>
                </c:pt>
                <c:pt idx="2173">
                  <c:v>45160</c:v>
                </c:pt>
                <c:pt idx="2174">
                  <c:v>45161</c:v>
                </c:pt>
                <c:pt idx="2175">
                  <c:v>45162</c:v>
                </c:pt>
                <c:pt idx="2176">
                  <c:v>45163</c:v>
                </c:pt>
                <c:pt idx="2177">
                  <c:v>45166</c:v>
                </c:pt>
                <c:pt idx="2178">
                  <c:v>45167</c:v>
                </c:pt>
                <c:pt idx="2179">
                  <c:v>45168</c:v>
                </c:pt>
                <c:pt idx="2180">
                  <c:v>45169</c:v>
                </c:pt>
                <c:pt idx="2181">
                  <c:v>45170</c:v>
                </c:pt>
                <c:pt idx="2182">
                  <c:v>45174</c:v>
                </c:pt>
                <c:pt idx="2183">
                  <c:v>45175</c:v>
                </c:pt>
                <c:pt idx="2184">
                  <c:v>45176</c:v>
                </c:pt>
                <c:pt idx="2185">
                  <c:v>45177</c:v>
                </c:pt>
                <c:pt idx="2186">
                  <c:v>45180</c:v>
                </c:pt>
                <c:pt idx="2187">
                  <c:v>45181</c:v>
                </c:pt>
                <c:pt idx="2188">
                  <c:v>45182</c:v>
                </c:pt>
                <c:pt idx="2189">
                  <c:v>45183</c:v>
                </c:pt>
                <c:pt idx="2190">
                  <c:v>45184</c:v>
                </c:pt>
                <c:pt idx="2191">
                  <c:v>45187</c:v>
                </c:pt>
                <c:pt idx="2192">
                  <c:v>45188</c:v>
                </c:pt>
                <c:pt idx="2193">
                  <c:v>45189</c:v>
                </c:pt>
                <c:pt idx="2194">
                  <c:v>45190</c:v>
                </c:pt>
                <c:pt idx="2195">
                  <c:v>45191</c:v>
                </c:pt>
                <c:pt idx="2196">
                  <c:v>45194</c:v>
                </c:pt>
                <c:pt idx="2197">
                  <c:v>45195</c:v>
                </c:pt>
                <c:pt idx="2198">
                  <c:v>45196</c:v>
                </c:pt>
                <c:pt idx="2199">
                  <c:v>45197</c:v>
                </c:pt>
                <c:pt idx="2200">
                  <c:v>45198</c:v>
                </c:pt>
                <c:pt idx="2201">
                  <c:v>45201</c:v>
                </c:pt>
                <c:pt idx="2202">
                  <c:v>45202</c:v>
                </c:pt>
                <c:pt idx="2203">
                  <c:v>45203</c:v>
                </c:pt>
                <c:pt idx="2204">
                  <c:v>45204</c:v>
                </c:pt>
                <c:pt idx="2205">
                  <c:v>45205</c:v>
                </c:pt>
                <c:pt idx="2206">
                  <c:v>45208</c:v>
                </c:pt>
                <c:pt idx="2207">
                  <c:v>45209</c:v>
                </c:pt>
                <c:pt idx="2208">
                  <c:v>45210</c:v>
                </c:pt>
                <c:pt idx="2209">
                  <c:v>45211</c:v>
                </c:pt>
                <c:pt idx="2210">
                  <c:v>45212</c:v>
                </c:pt>
                <c:pt idx="2211">
                  <c:v>45215</c:v>
                </c:pt>
                <c:pt idx="2212">
                  <c:v>45216</c:v>
                </c:pt>
                <c:pt idx="2213">
                  <c:v>45217</c:v>
                </c:pt>
                <c:pt idx="2214">
                  <c:v>45218</c:v>
                </c:pt>
                <c:pt idx="2215">
                  <c:v>45219</c:v>
                </c:pt>
                <c:pt idx="2216">
                  <c:v>45222</c:v>
                </c:pt>
                <c:pt idx="2217">
                  <c:v>45223</c:v>
                </c:pt>
                <c:pt idx="2218">
                  <c:v>45224</c:v>
                </c:pt>
                <c:pt idx="2219">
                  <c:v>45225</c:v>
                </c:pt>
                <c:pt idx="2220">
                  <c:v>45226</c:v>
                </c:pt>
                <c:pt idx="2221">
                  <c:v>45229</c:v>
                </c:pt>
                <c:pt idx="2222">
                  <c:v>45230</c:v>
                </c:pt>
                <c:pt idx="2223">
                  <c:v>45231</c:v>
                </c:pt>
                <c:pt idx="2224">
                  <c:v>45232</c:v>
                </c:pt>
                <c:pt idx="2225">
                  <c:v>45233</c:v>
                </c:pt>
                <c:pt idx="2226">
                  <c:v>45236</c:v>
                </c:pt>
                <c:pt idx="2227">
                  <c:v>45237</c:v>
                </c:pt>
                <c:pt idx="2228">
                  <c:v>45238</c:v>
                </c:pt>
                <c:pt idx="2229">
                  <c:v>45239</c:v>
                </c:pt>
                <c:pt idx="2230">
                  <c:v>45240</c:v>
                </c:pt>
                <c:pt idx="2231">
                  <c:v>45243</c:v>
                </c:pt>
                <c:pt idx="2232">
                  <c:v>45244</c:v>
                </c:pt>
                <c:pt idx="2233">
                  <c:v>45245</c:v>
                </c:pt>
                <c:pt idx="2234">
                  <c:v>45246</c:v>
                </c:pt>
                <c:pt idx="2235">
                  <c:v>45247</c:v>
                </c:pt>
                <c:pt idx="2236">
                  <c:v>45250</c:v>
                </c:pt>
                <c:pt idx="2237">
                  <c:v>45251</c:v>
                </c:pt>
                <c:pt idx="2238">
                  <c:v>45252</c:v>
                </c:pt>
                <c:pt idx="2239">
                  <c:v>45254</c:v>
                </c:pt>
                <c:pt idx="2240">
                  <c:v>45257</c:v>
                </c:pt>
                <c:pt idx="2241">
                  <c:v>45258</c:v>
                </c:pt>
                <c:pt idx="2242">
                  <c:v>45259</c:v>
                </c:pt>
                <c:pt idx="2243">
                  <c:v>45260</c:v>
                </c:pt>
                <c:pt idx="2244">
                  <c:v>45261</c:v>
                </c:pt>
                <c:pt idx="2245">
                  <c:v>45264</c:v>
                </c:pt>
                <c:pt idx="2246">
                  <c:v>45265</c:v>
                </c:pt>
                <c:pt idx="2247">
                  <c:v>45266</c:v>
                </c:pt>
                <c:pt idx="2248">
                  <c:v>45267</c:v>
                </c:pt>
                <c:pt idx="2249">
                  <c:v>45268</c:v>
                </c:pt>
                <c:pt idx="2250">
                  <c:v>45271</c:v>
                </c:pt>
                <c:pt idx="2251">
                  <c:v>45272</c:v>
                </c:pt>
                <c:pt idx="2252">
                  <c:v>45273</c:v>
                </c:pt>
                <c:pt idx="2253">
                  <c:v>45274</c:v>
                </c:pt>
                <c:pt idx="2254">
                  <c:v>45275</c:v>
                </c:pt>
                <c:pt idx="2255">
                  <c:v>45278</c:v>
                </c:pt>
                <c:pt idx="2256">
                  <c:v>45279</c:v>
                </c:pt>
                <c:pt idx="2257">
                  <c:v>45280</c:v>
                </c:pt>
                <c:pt idx="2258">
                  <c:v>45281</c:v>
                </c:pt>
                <c:pt idx="2259">
                  <c:v>45282</c:v>
                </c:pt>
                <c:pt idx="2260">
                  <c:v>45286</c:v>
                </c:pt>
                <c:pt idx="2261">
                  <c:v>45287</c:v>
                </c:pt>
                <c:pt idx="2262">
                  <c:v>45288</c:v>
                </c:pt>
                <c:pt idx="2263">
                  <c:v>45289</c:v>
                </c:pt>
                <c:pt idx="2264">
                  <c:v>45293</c:v>
                </c:pt>
                <c:pt idx="2265">
                  <c:v>45294</c:v>
                </c:pt>
                <c:pt idx="2266">
                  <c:v>45295</c:v>
                </c:pt>
                <c:pt idx="2267">
                  <c:v>45296</c:v>
                </c:pt>
                <c:pt idx="2268">
                  <c:v>45299</c:v>
                </c:pt>
                <c:pt idx="2269">
                  <c:v>45300</c:v>
                </c:pt>
                <c:pt idx="2270">
                  <c:v>45301</c:v>
                </c:pt>
                <c:pt idx="2271">
                  <c:v>45302</c:v>
                </c:pt>
                <c:pt idx="2272">
                  <c:v>45303</c:v>
                </c:pt>
                <c:pt idx="2273">
                  <c:v>45307</c:v>
                </c:pt>
                <c:pt idx="2274">
                  <c:v>45308</c:v>
                </c:pt>
                <c:pt idx="2275">
                  <c:v>45309</c:v>
                </c:pt>
                <c:pt idx="2276">
                  <c:v>45310</c:v>
                </c:pt>
                <c:pt idx="2277">
                  <c:v>45313</c:v>
                </c:pt>
                <c:pt idx="2278">
                  <c:v>45314</c:v>
                </c:pt>
                <c:pt idx="2279">
                  <c:v>45315</c:v>
                </c:pt>
                <c:pt idx="2280">
                  <c:v>45316</c:v>
                </c:pt>
                <c:pt idx="2281">
                  <c:v>45317</c:v>
                </c:pt>
                <c:pt idx="2282">
                  <c:v>45320</c:v>
                </c:pt>
                <c:pt idx="2283">
                  <c:v>45321</c:v>
                </c:pt>
                <c:pt idx="2284">
                  <c:v>45322</c:v>
                </c:pt>
                <c:pt idx="2285">
                  <c:v>45323</c:v>
                </c:pt>
                <c:pt idx="2286">
                  <c:v>45324</c:v>
                </c:pt>
                <c:pt idx="2287">
                  <c:v>45327</c:v>
                </c:pt>
                <c:pt idx="2288">
                  <c:v>45328</c:v>
                </c:pt>
                <c:pt idx="2289">
                  <c:v>45329</c:v>
                </c:pt>
                <c:pt idx="2290">
                  <c:v>45330</c:v>
                </c:pt>
                <c:pt idx="2291">
                  <c:v>45331</c:v>
                </c:pt>
                <c:pt idx="2292">
                  <c:v>45334</c:v>
                </c:pt>
                <c:pt idx="2293">
                  <c:v>45335</c:v>
                </c:pt>
                <c:pt idx="2294">
                  <c:v>45336</c:v>
                </c:pt>
                <c:pt idx="2295">
                  <c:v>45337</c:v>
                </c:pt>
                <c:pt idx="2296">
                  <c:v>45338</c:v>
                </c:pt>
                <c:pt idx="2297">
                  <c:v>45342</c:v>
                </c:pt>
                <c:pt idx="2298">
                  <c:v>45343</c:v>
                </c:pt>
                <c:pt idx="2299">
                  <c:v>45344</c:v>
                </c:pt>
                <c:pt idx="2300">
                  <c:v>45345</c:v>
                </c:pt>
                <c:pt idx="2301">
                  <c:v>45348</c:v>
                </c:pt>
                <c:pt idx="2302">
                  <c:v>45349</c:v>
                </c:pt>
                <c:pt idx="2303">
                  <c:v>45350</c:v>
                </c:pt>
                <c:pt idx="2304">
                  <c:v>45351</c:v>
                </c:pt>
                <c:pt idx="2305">
                  <c:v>45352</c:v>
                </c:pt>
                <c:pt idx="2306">
                  <c:v>45355</c:v>
                </c:pt>
                <c:pt idx="2307">
                  <c:v>45356</c:v>
                </c:pt>
                <c:pt idx="2308">
                  <c:v>45357</c:v>
                </c:pt>
                <c:pt idx="2309">
                  <c:v>45358</c:v>
                </c:pt>
                <c:pt idx="2310">
                  <c:v>45359</c:v>
                </c:pt>
                <c:pt idx="2311">
                  <c:v>45362</c:v>
                </c:pt>
                <c:pt idx="2312">
                  <c:v>45363</c:v>
                </c:pt>
                <c:pt idx="2313">
                  <c:v>45364</c:v>
                </c:pt>
                <c:pt idx="2314">
                  <c:v>45365</c:v>
                </c:pt>
                <c:pt idx="2315">
                  <c:v>45366</c:v>
                </c:pt>
                <c:pt idx="2316">
                  <c:v>45369</c:v>
                </c:pt>
                <c:pt idx="2317">
                  <c:v>45370</c:v>
                </c:pt>
                <c:pt idx="2318">
                  <c:v>45371</c:v>
                </c:pt>
                <c:pt idx="2319">
                  <c:v>45372</c:v>
                </c:pt>
                <c:pt idx="2320">
                  <c:v>45373</c:v>
                </c:pt>
                <c:pt idx="2321">
                  <c:v>45376</c:v>
                </c:pt>
                <c:pt idx="2322">
                  <c:v>45377</c:v>
                </c:pt>
                <c:pt idx="2323">
                  <c:v>45378</c:v>
                </c:pt>
                <c:pt idx="2324">
                  <c:v>45379</c:v>
                </c:pt>
                <c:pt idx="2325">
                  <c:v>45383</c:v>
                </c:pt>
                <c:pt idx="2326">
                  <c:v>45384</c:v>
                </c:pt>
                <c:pt idx="2327">
                  <c:v>45385</c:v>
                </c:pt>
                <c:pt idx="2328">
                  <c:v>45386</c:v>
                </c:pt>
                <c:pt idx="2329">
                  <c:v>45387</c:v>
                </c:pt>
                <c:pt idx="2330">
                  <c:v>45390</c:v>
                </c:pt>
                <c:pt idx="2331">
                  <c:v>45391</c:v>
                </c:pt>
                <c:pt idx="2332">
                  <c:v>45392</c:v>
                </c:pt>
                <c:pt idx="2333">
                  <c:v>45393</c:v>
                </c:pt>
                <c:pt idx="2334">
                  <c:v>45394</c:v>
                </c:pt>
                <c:pt idx="2335">
                  <c:v>45397</c:v>
                </c:pt>
                <c:pt idx="2336">
                  <c:v>45398</c:v>
                </c:pt>
                <c:pt idx="2337">
                  <c:v>45399</c:v>
                </c:pt>
                <c:pt idx="2338">
                  <c:v>45400</c:v>
                </c:pt>
                <c:pt idx="2339">
                  <c:v>45401</c:v>
                </c:pt>
                <c:pt idx="2340">
                  <c:v>45404</c:v>
                </c:pt>
                <c:pt idx="2341">
                  <c:v>45405</c:v>
                </c:pt>
                <c:pt idx="2342">
                  <c:v>45406</c:v>
                </c:pt>
                <c:pt idx="2343">
                  <c:v>45407</c:v>
                </c:pt>
                <c:pt idx="2344">
                  <c:v>45408</c:v>
                </c:pt>
                <c:pt idx="2345">
                  <c:v>45411</c:v>
                </c:pt>
                <c:pt idx="2346">
                  <c:v>45412</c:v>
                </c:pt>
                <c:pt idx="2347">
                  <c:v>45413</c:v>
                </c:pt>
                <c:pt idx="2348">
                  <c:v>45414</c:v>
                </c:pt>
                <c:pt idx="2349">
                  <c:v>45415</c:v>
                </c:pt>
                <c:pt idx="2350">
                  <c:v>45418</c:v>
                </c:pt>
                <c:pt idx="2351">
                  <c:v>45419</c:v>
                </c:pt>
                <c:pt idx="2352">
                  <c:v>45420</c:v>
                </c:pt>
                <c:pt idx="2353">
                  <c:v>45421</c:v>
                </c:pt>
                <c:pt idx="2354">
                  <c:v>45422</c:v>
                </c:pt>
                <c:pt idx="2355">
                  <c:v>45425</c:v>
                </c:pt>
                <c:pt idx="2356">
                  <c:v>45426</c:v>
                </c:pt>
                <c:pt idx="2357">
                  <c:v>45427</c:v>
                </c:pt>
                <c:pt idx="2358">
                  <c:v>45428</c:v>
                </c:pt>
                <c:pt idx="2359">
                  <c:v>45429</c:v>
                </c:pt>
                <c:pt idx="2360">
                  <c:v>45432</c:v>
                </c:pt>
                <c:pt idx="2361">
                  <c:v>45433</c:v>
                </c:pt>
                <c:pt idx="2362">
                  <c:v>45434</c:v>
                </c:pt>
                <c:pt idx="2363">
                  <c:v>45435</c:v>
                </c:pt>
                <c:pt idx="2364">
                  <c:v>45436</c:v>
                </c:pt>
                <c:pt idx="2365">
                  <c:v>45440</c:v>
                </c:pt>
                <c:pt idx="2366">
                  <c:v>45441</c:v>
                </c:pt>
                <c:pt idx="2367">
                  <c:v>45442</c:v>
                </c:pt>
                <c:pt idx="2368">
                  <c:v>45443</c:v>
                </c:pt>
                <c:pt idx="2369">
                  <c:v>45446</c:v>
                </c:pt>
                <c:pt idx="2370">
                  <c:v>45447</c:v>
                </c:pt>
                <c:pt idx="2371">
                  <c:v>45448</c:v>
                </c:pt>
                <c:pt idx="2372">
                  <c:v>45449</c:v>
                </c:pt>
                <c:pt idx="2373">
                  <c:v>45450</c:v>
                </c:pt>
                <c:pt idx="2374">
                  <c:v>45453</c:v>
                </c:pt>
                <c:pt idx="2375">
                  <c:v>45454</c:v>
                </c:pt>
                <c:pt idx="2376">
                  <c:v>45455</c:v>
                </c:pt>
                <c:pt idx="2377">
                  <c:v>45456</c:v>
                </c:pt>
                <c:pt idx="2378">
                  <c:v>45457</c:v>
                </c:pt>
                <c:pt idx="2379">
                  <c:v>45460</c:v>
                </c:pt>
                <c:pt idx="2380">
                  <c:v>45461</c:v>
                </c:pt>
                <c:pt idx="2381">
                  <c:v>45463</c:v>
                </c:pt>
                <c:pt idx="2382">
                  <c:v>45464</c:v>
                </c:pt>
                <c:pt idx="2383">
                  <c:v>45467</c:v>
                </c:pt>
                <c:pt idx="2384">
                  <c:v>45468</c:v>
                </c:pt>
                <c:pt idx="2385">
                  <c:v>45469</c:v>
                </c:pt>
                <c:pt idx="2386">
                  <c:v>45470</c:v>
                </c:pt>
                <c:pt idx="2387">
                  <c:v>45471</c:v>
                </c:pt>
                <c:pt idx="2388">
                  <c:v>45474</c:v>
                </c:pt>
                <c:pt idx="2389">
                  <c:v>45475</c:v>
                </c:pt>
                <c:pt idx="2390">
                  <c:v>45476</c:v>
                </c:pt>
                <c:pt idx="2391">
                  <c:v>45478</c:v>
                </c:pt>
                <c:pt idx="2392">
                  <c:v>45481</c:v>
                </c:pt>
                <c:pt idx="2393">
                  <c:v>45482</c:v>
                </c:pt>
                <c:pt idx="2394">
                  <c:v>45483</c:v>
                </c:pt>
                <c:pt idx="2395">
                  <c:v>45484</c:v>
                </c:pt>
                <c:pt idx="2396">
                  <c:v>45485</c:v>
                </c:pt>
                <c:pt idx="2397">
                  <c:v>45488</c:v>
                </c:pt>
                <c:pt idx="2398">
                  <c:v>45489</c:v>
                </c:pt>
                <c:pt idx="2399">
                  <c:v>45490</c:v>
                </c:pt>
                <c:pt idx="2400">
                  <c:v>45491</c:v>
                </c:pt>
                <c:pt idx="2401">
                  <c:v>45492</c:v>
                </c:pt>
                <c:pt idx="2402">
                  <c:v>45495</c:v>
                </c:pt>
                <c:pt idx="2403">
                  <c:v>45496</c:v>
                </c:pt>
                <c:pt idx="2404">
                  <c:v>45497</c:v>
                </c:pt>
                <c:pt idx="2405">
                  <c:v>45498</c:v>
                </c:pt>
                <c:pt idx="2406">
                  <c:v>45499</c:v>
                </c:pt>
                <c:pt idx="2407">
                  <c:v>45502</c:v>
                </c:pt>
                <c:pt idx="2408">
                  <c:v>45503</c:v>
                </c:pt>
                <c:pt idx="2409">
                  <c:v>45504</c:v>
                </c:pt>
                <c:pt idx="2410">
                  <c:v>45505</c:v>
                </c:pt>
                <c:pt idx="2411">
                  <c:v>45506</c:v>
                </c:pt>
                <c:pt idx="2412">
                  <c:v>45509</c:v>
                </c:pt>
                <c:pt idx="2413">
                  <c:v>45510</c:v>
                </c:pt>
                <c:pt idx="2414">
                  <c:v>45511</c:v>
                </c:pt>
                <c:pt idx="2415">
                  <c:v>45512</c:v>
                </c:pt>
                <c:pt idx="2416">
                  <c:v>45513</c:v>
                </c:pt>
                <c:pt idx="2417">
                  <c:v>45516</c:v>
                </c:pt>
                <c:pt idx="2418">
                  <c:v>45517</c:v>
                </c:pt>
                <c:pt idx="2419">
                  <c:v>45518</c:v>
                </c:pt>
                <c:pt idx="2420">
                  <c:v>45519</c:v>
                </c:pt>
                <c:pt idx="2421">
                  <c:v>45520</c:v>
                </c:pt>
                <c:pt idx="2422">
                  <c:v>45523</c:v>
                </c:pt>
                <c:pt idx="2423">
                  <c:v>45524</c:v>
                </c:pt>
                <c:pt idx="2424">
                  <c:v>45525</c:v>
                </c:pt>
                <c:pt idx="2425">
                  <c:v>45526</c:v>
                </c:pt>
                <c:pt idx="2426">
                  <c:v>45527</c:v>
                </c:pt>
                <c:pt idx="2427">
                  <c:v>45530</c:v>
                </c:pt>
                <c:pt idx="2428">
                  <c:v>45531</c:v>
                </c:pt>
                <c:pt idx="2429">
                  <c:v>45532</c:v>
                </c:pt>
                <c:pt idx="2430">
                  <c:v>45533</c:v>
                </c:pt>
                <c:pt idx="2431">
                  <c:v>45534</c:v>
                </c:pt>
                <c:pt idx="2432">
                  <c:v>45538</c:v>
                </c:pt>
                <c:pt idx="2433">
                  <c:v>45539</c:v>
                </c:pt>
                <c:pt idx="2434">
                  <c:v>45540</c:v>
                </c:pt>
                <c:pt idx="2435">
                  <c:v>45541</c:v>
                </c:pt>
                <c:pt idx="2436">
                  <c:v>45544</c:v>
                </c:pt>
                <c:pt idx="2437">
                  <c:v>45545</c:v>
                </c:pt>
                <c:pt idx="2438">
                  <c:v>45546</c:v>
                </c:pt>
                <c:pt idx="2439">
                  <c:v>45547</c:v>
                </c:pt>
                <c:pt idx="2440">
                  <c:v>45548</c:v>
                </c:pt>
                <c:pt idx="2441">
                  <c:v>45551</c:v>
                </c:pt>
                <c:pt idx="2442">
                  <c:v>45552</c:v>
                </c:pt>
                <c:pt idx="2443">
                  <c:v>45553</c:v>
                </c:pt>
                <c:pt idx="2444">
                  <c:v>45554</c:v>
                </c:pt>
                <c:pt idx="2445">
                  <c:v>45555</c:v>
                </c:pt>
                <c:pt idx="2446">
                  <c:v>45558</c:v>
                </c:pt>
                <c:pt idx="2447">
                  <c:v>45559</c:v>
                </c:pt>
                <c:pt idx="2448">
                  <c:v>45560</c:v>
                </c:pt>
                <c:pt idx="2449">
                  <c:v>45561</c:v>
                </c:pt>
                <c:pt idx="2450">
                  <c:v>45562</c:v>
                </c:pt>
                <c:pt idx="2451">
                  <c:v>45565</c:v>
                </c:pt>
                <c:pt idx="2452">
                  <c:v>45566</c:v>
                </c:pt>
                <c:pt idx="2453">
                  <c:v>45567</c:v>
                </c:pt>
                <c:pt idx="2454">
                  <c:v>45568</c:v>
                </c:pt>
                <c:pt idx="2455">
                  <c:v>45569</c:v>
                </c:pt>
                <c:pt idx="2456">
                  <c:v>45572</c:v>
                </c:pt>
                <c:pt idx="2457">
                  <c:v>45573</c:v>
                </c:pt>
                <c:pt idx="2458">
                  <c:v>45574</c:v>
                </c:pt>
                <c:pt idx="2459">
                  <c:v>45575</c:v>
                </c:pt>
                <c:pt idx="2460">
                  <c:v>45576</c:v>
                </c:pt>
                <c:pt idx="2461">
                  <c:v>45579</c:v>
                </c:pt>
                <c:pt idx="2462">
                  <c:v>45580</c:v>
                </c:pt>
                <c:pt idx="2463">
                  <c:v>45581</c:v>
                </c:pt>
                <c:pt idx="2464">
                  <c:v>45582</c:v>
                </c:pt>
                <c:pt idx="2465">
                  <c:v>45583</c:v>
                </c:pt>
                <c:pt idx="2466">
                  <c:v>45586</c:v>
                </c:pt>
                <c:pt idx="2467">
                  <c:v>45587</c:v>
                </c:pt>
                <c:pt idx="2468">
                  <c:v>45588</c:v>
                </c:pt>
                <c:pt idx="2469">
                  <c:v>45589</c:v>
                </c:pt>
                <c:pt idx="2470">
                  <c:v>45590</c:v>
                </c:pt>
                <c:pt idx="2471">
                  <c:v>45593</c:v>
                </c:pt>
                <c:pt idx="2472">
                  <c:v>45594</c:v>
                </c:pt>
                <c:pt idx="2473">
                  <c:v>45595</c:v>
                </c:pt>
                <c:pt idx="2474">
                  <c:v>45596</c:v>
                </c:pt>
                <c:pt idx="2475">
                  <c:v>45597</c:v>
                </c:pt>
                <c:pt idx="2476">
                  <c:v>45600</c:v>
                </c:pt>
                <c:pt idx="2477">
                  <c:v>45601</c:v>
                </c:pt>
                <c:pt idx="2478">
                  <c:v>45602</c:v>
                </c:pt>
                <c:pt idx="2479">
                  <c:v>45603</c:v>
                </c:pt>
                <c:pt idx="2480">
                  <c:v>45604</c:v>
                </c:pt>
                <c:pt idx="2481">
                  <c:v>45607</c:v>
                </c:pt>
                <c:pt idx="2482">
                  <c:v>45608</c:v>
                </c:pt>
                <c:pt idx="2483">
                  <c:v>45609</c:v>
                </c:pt>
                <c:pt idx="2484">
                  <c:v>45610</c:v>
                </c:pt>
                <c:pt idx="2485">
                  <c:v>45611</c:v>
                </c:pt>
                <c:pt idx="2486">
                  <c:v>45614</c:v>
                </c:pt>
                <c:pt idx="2487">
                  <c:v>45615</c:v>
                </c:pt>
                <c:pt idx="2488">
                  <c:v>45616</c:v>
                </c:pt>
                <c:pt idx="2489">
                  <c:v>45617</c:v>
                </c:pt>
                <c:pt idx="2490">
                  <c:v>45618</c:v>
                </c:pt>
                <c:pt idx="2491">
                  <c:v>45621</c:v>
                </c:pt>
                <c:pt idx="2492">
                  <c:v>45622</c:v>
                </c:pt>
                <c:pt idx="2493">
                  <c:v>45623</c:v>
                </c:pt>
                <c:pt idx="2494">
                  <c:v>45625</c:v>
                </c:pt>
                <c:pt idx="2495">
                  <c:v>45628</c:v>
                </c:pt>
                <c:pt idx="2496">
                  <c:v>45629</c:v>
                </c:pt>
                <c:pt idx="2497">
                  <c:v>45630</c:v>
                </c:pt>
                <c:pt idx="2498">
                  <c:v>45631</c:v>
                </c:pt>
                <c:pt idx="2499">
                  <c:v>45632</c:v>
                </c:pt>
                <c:pt idx="2500">
                  <c:v>45635</c:v>
                </c:pt>
                <c:pt idx="2501">
                  <c:v>45636</c:v>
                </c:pt>
                <c:pt idx="2502">
                  <c:v>45637</c:v>
                </c:pt>
                <c:pt idx="2503">
                  <c:v>45638</c:v>
                </c:pt>
                <c:pt idx="2504">
                  <c:v>45639</c:v>
                </c:pt>
                <c:pt idx="2505">
                  <c:v>45642</c:v>
                </c:pt>
                <c:pt idx="2506">
                  <c:v>45643</c:v>
                </c:pt>
                <c:pt idx="2507">
                  <c:v>45644</c:v>
                </c:pt>
                <c:pt idx="2508">
                  <c:v>45645</c:v>
                </c:pt>
                <c:pt idx="2509">
                  <c:v>45646</c:v>
                </c:pt>
                <c:pt idx="2510">
                  <c:v>45649</c:v>
                </c:pt>
                <c:pt idx="2511">
                  <c:v>45650</c:v>
                </c:pt>
                <c:pt idx="2512">
                  <c:v>45652</c:v>
                </c:pt>
                <c:pt idx="2513">
                  <c:v>45653</c:v>
                </c:pt>
                <c:pt idx="2514">
                  <c:v>45656</c:v>
                </c:pt>
                <c:pt idx="2515">
                  <c:v>45657</c:v>
                </c:pt>
                <c:pt idx="2516">
                  <c:v>45659</c:v>
                </c:pt>
                <c:pt idx="2517">
                  <c:v>45660</c:v>
                </c:pt>
                <c:pt idx="2518">
                  <c:v>45663</c:v>
                </c:pt>
                <c:pt idx="2519">
                  <c:v>45664</c:v>
                </c:pt>
                <c:pt idx="2520">
                  <c:v>45665</c:v>
                </c:pt>
                <c:pt idx="2521">
                  <c:v>45667</c:v>
                </c:pt>
                <c:pt idx="2522">
                  <c:v>45670</c:v>
                </c:pt>
                <c:pt idx="2523">
                  <c:v>45671</c:v>
                </c:pt>
                <c:pt idx="2524">
                  <c:v>45672</c:v>
                </c:pt>
                <c:pt idx="2525">
                  <c:v>45673</c:v>
                </c:pt>
                <c:pt idx="2526">
                  <c:v>45674</c:v>
                </c:pt>
                <c:pt idx="2527">
                  <c:v>45678</c:v>
                </c:pt>
                <c:pt idx="2528">
                  <c:v>45679</c:v>
                </c:pt>
                <c:pt idx="2529">
                  <c:v>45680</c:v>
                </c:pt>
                <c:pt idx="2530">
                  <c:v>45681</c:v>
                </c:pt>
                <c:pt idx="2531">
                  <c:v>45684</c:v>
                </c:pt>
                <c:pt idx="2532">
                  <c:v>45685</c:v>
                </c:pt>
                <c:pt idx="2533">
                  <c:v>45686</c:v>
                </c:pt>
                <c:pt idx="2534">
                  <c:v>45687</c:v>
                </c:pt>
                <c:pt idx="2535">
                  <c:v>45688</c:v>
                </c:pt>
                <c:pt idx="2536">
                  <c:v>45691</c:v>
                </c:pt>
                <c:pt idx="2537">
                  <c:v>45692</c:v>
                </c:pt>
                <c:pt idx="2538">
                  <c:v>45693</c:v>
                </c:pt>
                <c:pt idx="2539">
                  <c:v>45694</c:v>
                </c:pt>
                <c:pt idx="2540">
                  <c:v>45695</c:v>
                </c:pt>
                <c:pt idx="2541">
                  <c:v>45698</c:v>
                </c:pt>
                <c:pt idx="2542">
                  <c:v>45699</c:v>
                </c:pt>
                <c:pt idx="2543">
                  <c:v>45700</c:v>
                </c:pt>
                <c:pt idx="2544">
                  <c:v>45701</c:v>
                </c:pt>
                <c:pt idx="2545">
                  <c:v>45702</c:v>
                </c:pt>
                <c:pt idx="2546">
                  <c:v>45706</c:v>
                </c:pt>
                <c:pt idx="2547">
                  <c:v>45707</c:v>
                </c:pt>
                <c:pt idx="2548">
                  <c:v>45708</c:v>
                </c:pt>
                <c:pt idx="2549">
                  <c:v>45709</c:v>
                </c:pt>
                <c:pt idx="2550">
                  <c:v>45712</c:v>
                </c:pt>
              </c:numCache>
            </c:numRef>
          </c:xVal>
          <c:yVal>
            <c:numRef>
              <c:f>[2]Sheet1!$B$2:$B$2552</c:f>
              <c:numCache>
                <c:formatCode>General</c:formatCode>
                <c:ptCount val="2551"/>
                <c:pt idx="0">
                  <c:v>78.151473999023438</c:v>
                </c:pt>
                <c:pt idx="1">
                  <c:v>76.896255493164062</c:v>
                </c:pt>
                <c:pt idx="2">
                  <c:v>75.860214233398438</c:v>
                </c:pt>
                <c:pt idx="3">
                  <c:v>75.860214233398438</c:v>
                </c:pt>
                <c:pt idx="4">
                  <c:v>77.882499694824219</c:v>
                </c:pt>
                <c:pt idx="5">
                  <c:v>77.444168090820312</c:v>
                </c:pt>
                <c:pt idx="6">
                  <c:v>76.428047180175781</c:v>
                </c:pt>
                <c:pt idx="7">
                  <c:v>76.159072875976562</c:v>
                </c:pt>
                <c:pt idx="8">
                  <c:v>75.989715576171875</c:v>
                </c:pt>
                <c:pt idx="9">
                  <c:v>73.768218994140625</c:v>
                </c:pt>
                <c:pt idx="10">
                  <c:v>74.893905639648438</c:v>
                </c:pt>
                <c:pt idx="11">
                  <c:v>75.949882507324219</c:v>
                </c:pt>
                <c:pt idx="12">
                  <c:v>76.447967529296875</c:v>
                </c:pt>
                <c:pt idx="13">
                  <c:v>77.354515075683594</c:v>
                </c:pt>
                <c:pt idx="14">
                  <c:v>77.533821105957031</c:v>
                </c:pt>
                <c:pt idx="15">
                  <c:v>77.205085754394531</c:v>
                </c:pt>
                <c:pt idx="16">
                  <c:v>75.491615295410156</c:v>
                </c:pt>
                <c:pt idx="17">
                  <c:v>75.949882507324219</c:v>
                </c:pt>
                <c:pt idx="18">
                  <c:v>77.703178405761719</c:v>
                </c:pt>
                <c:pt idx="19">
                  <c:v>75.621131896972656</c:v>
                </c:pt>
                <c:pt idx="20">
                  <c:v>74.704627990722656</c:v>
                </c:pt>
                <c:pt idx="21">
                  <c:v>75.113075256347656</c:v>
                </c:pt>
                <c:pt idx="22">
                  <c:v>75.342193603515625</c:v>
                </c:pt>
                <c:pt idx="23">
                  <c:v>75.322273254394531</c:v>
                </c:pt>
                <c:pt idx="24">
                  <c:v>74.186614990234375</c:v>
                </c:pt>
                <c:pt idx="25">
                  <c:v>74.156723022460938</c:v>
                </c:pt>
                <c:pt idx="26">
                  <c:v>74.90386962890625</c:v>
                </c:pt>
                <c:pt idx="27">
                  <c:v>76.218849182128906</c:v>
                </c:pt>
                <c:pt idx="28">
                  <c:v>75.939918518066406</c:v>
                </c:pt>
                <c:pt idx="29">
                  <c:v>75.451774597167969</c:v>
                </c:pt>
                <c:pt idx="30">
                  <c:v>75.312309265136719</c:v>
                </c:pt>
                <c:pt idx="31">
                  <c:v>76.4180908203125</c:v>
                </c:pt>
                <c:pt idx="32">
                  <c:v>79.117774963378906</c:v>
                </c:pt>
                <c:pt idx="33">
                  <c:v>79.595954895019531</c:v>
                </c:pt>
                <c:pt idx="34">
                  <c:v>78.53997802734375</c:v>
                </c:pt>
                <c:pt idx="35">
                  <c:v>78.151473999023438</c:v>
                </c:pt>
                <c:pt idx="36">
                  <c:v>79.257240295410156</c:v>
                </c:pt>
                <c:pt idx="37">
                  <c:v>80.104011535644531</c:v>
                </c:pt>
                <c:pt idx="38">
                  <c:v>78.669486999511719</c:v>
                </c:pt>
                <c:pt idx="39">
                  <c:v>79.446517944335938</c:v>
                </c:pt>
                <c:pt idx="40">
                  <c:v>79.297080993652344</c:v>
                </c:pt>
                <c:pt idx="41">
                  <c:v>80.592140197753906</c:v>
                </c:pt>
                <c:pt idx="42">
                  <c:v>80.900962829589844</c:v>
                </c:pt>
                <c:pt idx="43">
                  <c:v>79.705528259277344</c:v>
                </c:pt>
                <c:pt idx="44">
                  <c:v>79.1376953125</c:v>
                </c:pt>
                <c:pt idx="45">
                  <c:v>77.254890441894531</c:v>
                </c:pt>
                <c:pt idx="46">
                  <c:v>77.274810791015625</c:v>
                </c:pt>
                <c:pt idx="47">
                  <c:v>78.629638671875</c:v>
                </c:pt>
                <c:pt idx="48">
                  <c:v>77.752998352050781</c:v>
                </c:pt>
                <c:pt idx="49">
                  <c:v>77.772911071777344</c:v>
                </c:pt>
                <c:pt idx="50">
                  <c:v>79.057998657226562</c:v>
                </c:pt>
                <c:pt idx="51">
                  <c:v>80.60211181640625</c:v>
                </c:pt>
                <c:pt idx="52">
                  <c:v>82.435104370117188</c:v>
                </c:pt>
                <c:pt idx="53">
                  <c:v>83.481117248535156</c:v>
                </c:pt>
                <c:pt idx="54">
                  <c:v>84.108711242675781</c:v>
                </c:pt>
                <c:pt idx="55">
                  <c:v>84.985359191894531</c:v>
                </c:pt>
                <c:pt idx="56">
                  <c:v>82.604446411132812</c:v>
                </c:pt>
                <c:pt idx="57">
                  <c:v>82.694114685058594</c:v>
                </c:pt>
                <c:pt idx="58">
                  <c:v>82.983016967773438</c:v>
                </c:pt>
                <c:pt idx="59">
                  <c:v>82.883392333984375</c:v>
                </c:pt>
                <c:pt idx="60">
                  <c:v>81.907119750976562</c:v>
                </c:pt>
                <c:pt idx="61">
                  <c:v>81.359207153320312</c:v>
                </c:pt>
                <c:pt idx="62">
                  <c:v>81.2496337890625</c:v>
                </c:pt>
                <c:pt idx="63">
                  <c:v>82.12628173828125</c:v>
                </c:pt>
                <c:pt idx="64">
                  <c:v>82.006736755371094</c:v>
                </c:pt>
                <c:pt idx="65">
                  <c:v>81.966888427734375</c:v>
                </c:pt>
                <c:pt idx="66">
                  <c:v>81.8572998046875</c:v>
                </c:pt>
                <c:pt idx="67">
                  <c:v>81.727798461914062</c:v>
                </c:pt>
                <c:pt idx="68">
                  <c:v>82.694114685058594</c:v>
                </c:pt>
                <c:pt idx="69">
                  <c:v>83.202171325683594</c:v>
                </c:pt>
                <c:pt idx="70">
                  <c:v>82.395248413085938</c:v>
                </c:pt>
                <c:pt idx="71">
                  <c:v>81.996780395507812</c:v>
                </c:pt>
                <c:pt idx="72">
                  <c:v>80.472602844238281</c:v>
                </c:pt>
                <c:pt idx="73">
                  <c:v>82.7738037109375</c:v>
                </c:pt>
                <c:pt idx="74">
                  <c:v>83.301795959472656</c:v>
                </c:pt>
                <c:pt idx="75">
                  <c:v>84.307945251464844</c:v>
                </c:pt>
                <c:pt idx="76">
                  <c:v>82.096397399902344</c:v>
                </c:pt>
                <c:pt idx="77">
                  <c:v>81.219749450683594</c:v>
                </c:pt>
                <c:pt idx="78">
                  <c:v>81.598304748535156</c:v>
                </c:pt>
                <c:pt idx="79">
                  <c:v>80.372978210449219</c:v>
                </c:pt>
                <c:pt idx="80">
                  <c:v>80.163787841796875</c:v>
                </c:pt>
                <c:pt idx="81">
                  <c:v>78.470245361328125</c:v>
                </c:pt>
                <c:pt idx="82">
                  <c:v>78.689407348632812</c:v>
                </c:pt>
                <c:pt idx="83">
                  <c:v>78.510101318359375</c:v>
                </c:pt>
                <c:pt idx="84">
                  <c:v>77.264846801757812</c:v>
                </c:pt>
                <c:pt idx="85">
                  <c:v>77.802803039550781</c:v>
                </c:pt>
                <c:pt idx="86">
                  <c:v>78.131538391113281</c:v>
                </c:pt>
                <c:pt idx="87">
                  <c:v>78.211235046386719</c:v>
                </c:pt>
                <c:pt idx="88">
                  <c:v>77.713142395019531</c:v>
                </c:pt>
                <c:pt idx="89">
                  <c:v>77.165237426757812</c:v>
                </c:pt>
                <c:pt idx="90">
                  <c:v>78.141510009765625</c:v>
                </c:pt>
                <c:pt idx="91">
                  <c:v>81.060356140136719</c:v>
                </c:pt>
                <c:pt idx="92">
                  <c:v>80.113975524902344</c:v>
                </c:pt>
                <c:pt idx="93">
                  <c:v>80.572212219238281</c:v>
                </c:pt>
                <c:pt idx="94">
                  <c:v>80.323173522949219</c:v>
                </c:pt>
                <c:pt idx="95">
                  <c:v>80.243484497070312</c:v>
                </c:pt>
                <c:pt idx="96">
                  <c:v>80.173744201660156</c:v>
                </c:pt>
                <c:pt idx="97">
                  <c:v>80.233512878417969</c:v>
                </c:pt>
                <c:pt idx="98">
                  <c:v>79.028121948242188</c:v>
                </c:pt>
                <c:pt idx="99">
                  <c:v>80.243484497070312</c:v>
                </c:pt>
                <c:pt idx="100">
                  <c:v>79.845001220703125</c:v>
                </c:pt>
                <c:pt idx="101">
                  <c:v>78.888648986816406</c:v>
                </c:pt>
                <c:pt idx="102">
                  <c:v>79.984474182128906</c:v>
                </c:pt>
                <c:pt idx="103">
                  <c:v>80.133895874023438</c:v>
                </c:pt>
                <c:pt idx="104">
                  <c:v>82.12628173828125</c:v>
                </c:pt>
                <c:pt idx="105">
                  <c:v>81.737770080566406</c:v>
                </c:pt>
                <c:pt idx="106">
                  <c:v>81.827423095703125</c:v>
                </c:pt>
                <c:pt idx="107">
                  <c:v>80.363021850585938</c:v>
                </c:pt>
                <c:pt idx="108">
                  <c:v>80.363021850585938</c:v>
                </c:pt>
                <c:pt idx="109">
                  <c:v>81.84735107421875</c:v>
                </c:pt>
                <c:pt idx="110">
                  <c:v>81.518608093261719</c:v>
                </c:pt>
                <c:pt idx="111">
                  <c:v>81.219749450683594</c:v>
                </c:pt>
                <c:pt idx="112">
                  <c:v>80.402862548828125</c:v>
                </c:pt>
                <c:pt idx="113">
                  <c:v>80.751533508300781</c:v>
                </c:pt>
                <c:pt idx="114">
                  <c:v>81.478759765625</c:v>
                </c:pt>
                <c:pt idx="115">
                  <c:v>82.594497680664062</c:v>
                </c:pt>
                <c:pt idx="116">
                  <c:v>82.196022033691406</c:v>
                </c:pt>
                <c:pt idx="117">
                  <c:v>84.417526245117188</c:v>
                </c:pt>
                <c:pt idx="118">
                  <c:v>87.545578002929688</c:v>
                </c:pt>
                <c:pt idx="119">
                  <c:v>88.5218505859375</c:v>
                </c:pt>
                <c:pt idx="120">
                  <c:v>87.64520263671875</c:v>
                </c:pt>
                <c:pt idx="121">
                  <c:v>87.675094604492188</c:v>
                </c:pt>
                <c:pt idx="122">
                  <c:v>85.473503112792969</c:v>
                </c:pt>
                <c:pt idx="123">
                  <c:v>85.443603515625</c:v>
                </c:pt>
                <c:pt idx="124">
                  <c:v>86.579277038574219</c:v>
                </c:pt>
                <c:pt idx="125">
                  <c:v>86.957832336425781</c:v>
                </c:pt>
                <c:pt idx="126">
                  <c:v>87.216842651367188</c:v>
                </c:pt>
                <c:pt idx="127">
                  <c:v>86.888099670410156</c:v>
                </c:pt>
                <c:pt idx="128">
                  <c:v>85.324058532714844</c:v>
                </c:pt>
                <c:pt idx="129">
                  <c:v>85.553192138671875</c:v>
                </c:pt>
                <c:pt idx="130">
                  <c:v>87.615310668945312</c:v>
                </c:pt>
                <c:pt idx="131">
                  <c:v>89.757133483886719</c:v>
                </c:pt>
                <c:pt idx="132">
                  <c:v>89.338737487792969</c:v>
                </c:pt>
                <c:pt idx="133">
                  <c:v>89.418434143066406</c:v>
                </c:pt>
                <c:pt idx="134">
                  <c:v>90.504280090332031</c:v>
                </c:pt>
                <c:pt idx="135">
                  <c:v>94.608604431152344</c:v>
                </c:pt>
                <c:pt idx="136">
                  <c:v>97.537422180175781</c:v>
                </c:pt>
                <c:pt idx="137">
                  <c:v>98.015586853027344</c:v>
                </c:pt>
                <c:pt idx="138">
                  <c:v>96.670730590820312</c:v>
                </c:pt>
                <c:pt idx="139">
                  <c:v>95.076812744140625</c:v>
                </c:pt>
                <c:pt idx="140">
                  <c:v>96.581069946289062</c:v>
                </c:pt>
                <c:pt idx="141">
                  <c:v>93.8116455078125</c:v>
                </c:pt>
                <c:pt idx="142">
                  <c:v>94.927383422851562</c:v>
                </c:pt>
                <c:pt idx="143">
                  <c:v>96.620918273925781</c:v>
                </c:pt>
                <c:pt idx="144">
                  <c:v>94.847694396972656</c:v>
                </c:pt>
                <c:pt idx="145">
                  <c:v>93.652259826660156</c:v>
                </c:pt>
                <c:pt idx="146">
                  <c:v>93.781761169433594</c:v>
                </c:pt>
                <c:pt idx="147">
                  <c:v>93.702064514160156</c:v>
                </c:pt>
                <c:pt idx="148">
                  <c:v>96.073013305664062</c:v>
                </c:pt>
                <c:pt idx="149">
                  <c:v>94.758026123046875</c:v>
                </c:pt>
                <c:pt idx="150">
                  <c:v>93.941154479980469</c:v>
                </c:pt>
                <c:pt idx="151">
                  <c:v>93.791717529296875</c:v>
                </c:pt>
                <c:pt idx="152">
                  <c:v>93.263740539550781</c:v>
                </c:pt>
                <c:pt idx="153">
                  <c:v>93.831573486328125</c:v>
                </c:pt>
                <c:pt idx="154">
                  <c:v>93.074462890625</c:v>
                </c:pt>
                <c:pt idx="155">
                  <c:v>94.060691833496094</c:v>
                </c:pt>
                <c:pt idx="156">
                  <c:v>93.572555541992188</c:v>
                </c:pt>
                <c:pt idx="157">
                  <c:v>94.807838439941406</c:v>
                </c:pt>
                <c:pt idx="158">
                  <c:v>94.947311401367188</c:v>
                </c:pt>
                <c:pt idx="159">
                  <c:v>90.215385437011719</c:v>
                </c:pt>
                <c:pt idx="160">
                  <c:v>85.732498168945312</c:v>
                </c:pt>
                <c:pt idx="161">
                  <c:v>81.777610778808594</c:v>
                </c:pt>
                <c:pt idx="162">
                  <c:v>82.684150695800781</c:v>
                </c:pt>
                <c:pt idx="163">
                  <c:v>86.858207702636719</c:v>
                </c:pt>
                <c:pt idx="164">
                  <c:v>89.3885498046875</c:v>
                </c:pt>
                <c:pt idx="165">
                  <c:v>90.663665771484375</c:v>
                </c:pt>
                <c:pt idx="166">
                  <c:v>89.089675903320312</c:v>
                </c:pt>
                <c:pt idx="167">
                  <c:v>86.898056030273438</c:v>
                </c:pt>
                <c:pt idx="168">
                  <c:v>89.547935485839844</c:v>
                </c:pt>
                <c:pt idx="169">
                  <c:v>87.814559936523438</c:v>
                </c:pt>
                <c:pt idx="170">
                  <c:v>87.924125671386719</c:v>
                </c:pt>
                <c:pt idx="171">
                  <c:v>89.189300537109375</c:v>
                </c:pt>
                <c:pt idx="172">
                  <c:v>90.095832824707031</c:v>
                </c:pt>
                <c:pt idx="173">
                  <c:v>91.629981994628906</c:v>
                </c:pt>
                <c:pt idx="174">
                  <c:v>91.699714660644531</c:v>
                </c:pt>
                <c:pt idx="175">
                  <c:v>91.958709716796875</c:v>
                </c:pt>
                <c:pt idx="176">
                  <c:v>92.546485900878906</c:v>
                </c:pt>
                <c:pt idx="177">
                  <c:v>93.094375610351562</c:v>
                </c:pt>
                <c:pt idx="178">
                  <c:v>93.980995178222656</c:v>
                </c:pt>
                <c:pt idx="179">
                  <c:v>94.040771484375</c:v>
                </c:pt>
                <c:pt idx="180">
                  <c:v>95.1864013671875</c:v>
                </c:pt>
                <c:pt idx="181">
                  <c:v>92.606246948242188</c:v>
                </c:pt>
                <c:pt idx="182">
                  <c:v>93.612403869628906</c:v>
                </c:pt>
                <c:pt idx="183">
                  <c:v>94.050735473632812</c:v>
                </c:pt>
                <c:pt idx="184">
                  <c:v>92.416976928710938</c:v>
                </c:pt>
                <c:pt idx="185">
                  <c:v>88.870521545410156</c:v>
                </c:pt>
                <c:pt idx="186">
                  <c:v>86.340187072753906</c:v>
                </c:pt>
                <c:pt idx="187">
                  <c:v>89.557891845703125</c:v>
                </c:pt>
                <c:pt idx="188">
                  <c:v>90.603897094726562</c:v>
                </c:pt>
                <c:pt idx="189">
                  <c:v>91.719642639160156</c:v>
                </c:pt>
                <c:pt idx="190">
                  <c:v>93.652259826660156</c:v>
                </c:pt>
                <c:pt idx="191">
                  <c:v>92.446861267089844</c:v>
                </c:pt>
                <c:pt idx="192">
                  <c:v>92.048385620117188</c:v>
                </c:pt>
                <c:pt idx="193">
                  <c:v>92.118110656738281</c:v>
                </c:pt>
                <c:pt idx="194">
                  <c:v>92.885185241699219</c:v>
                </c:pt>
                <c:pt idx="195">
                  <c:v>93.90130615234375</c:v>
                </c:pt>
                <c:pt idx="196">
                  <c:v>93.761833190917969</c:v>
                </c:pt>
                <c:pt idx="197">
                  <c:v>93.7120361328125</c:v>
                </c:pt>
                <c:pt idx="198">
                  <c:v>95.594825744628906</c:v>
                </c:pt>
                <c:pt idx="199">
                  <c:v>97.1688232421875</c:v>
                </c:pt>
                <c:pt idx="200">
                  <c:v>98.095283508300781</c:v>
                </c:pt>
                <c:pt idx="201">
                  <c:v>96.630882263183594</c:v>
                </c:pt>
                <c:pt idx="202">
                  <c:v>96.740455627441406</c:v>
                </c:pt>
                <c:pt idx="203">
                  <c:v>99.29071044921875</c:v>
                </c:pt>
                <c:pt idx="204">
                  <c:v>101.80113220214839</c:v>
                </c:pt>
                <c:pt idx="205">
                  <c:v>103.375114440918</c:v>
                </c:pt>
                <c:pt idx="206">
                  <c:v>103.3053741455078</c:v>
                </c:pt>
                <c:pt idx="207">
                  <c:v>103.8034744262695</c:v>
                </c:pt>
                <c:pt idx="208">
                  <c:v>104.4808883666992</c:v>
                </c:pt>
                <c:pt idx="209">
                  <c:v>101.58197021484381</c:v>
                </c:pt>
                <c:pt idx="210">
                  <c:v>102.91685485839839</c:v>
                </c:pt>
                <c:pt idx="211">
                  <c:v>102.1896514892578</c:v>
                </c:pt>
                <c:pt idx="212">
                  <c:v>103.5444717407227</c:v>
                </c:pt>
                <c:pt idx="213">
                  <c:v>108.3461227416992</c:v>
                </c:pt>
                <c:pt idx="214">
                  <c:v>106.6924362182617</c:v>
                </c:pt>
                <c:pt idx="215">
                  <c:v>106.0847625732422</c:v>
                </c:pt>
                <c:pt idx="216">
                  <c:v>107.4993591308594</c:v>
                </c:pt>
                <c:pt idx="217">
                  <c:v>108.5951766967773</c:v>
                </c:pt>
                <c:pt idx="218">
                  <c:v>107.6089401245117</c:v>
                </c:pt>
                <c:pt idx="219">
                  <c:v>103.55442810058589</c:v>
                </c:pt>
                <c:pt idx="220">
                  <c:v>103.6440887451172</c:v>
                </c:pt>
                <c:pt idx="221">
                  <c:v>104.7299346923828</c:v>
                </c:pt>
                <c:pt idx="222">
                  <c:v>107.35988616943359</c:v>
                </c:pt>
                <c:pt idx="223">
                  <c:v>105.8556442260742</c:v>
                </c:pt>
                <c:pt idx="224">
                  <c:v>106.91160583496089</c:v>
                </c:pt>
                <c:pt idx="225">
                  <c:v>106.5430145263672</c:v>
                </c:pt>
                <c:pt idx="226">
                  <c:v>105.3376159667969</c:v>
                </c:pt>
                <c:pt idx="227">
                  <c:v>105.0088729858398</c:v>
                </c:pt>
                <c:pt idx="228">
                  <c:v>105.04872131347661</c:v>
                </c:pt>
                <c:pt idx="229">
                  <c:v>103.84332275390619</c:v>
                </c:pt>
                <c:pt idx="230">
                  <c:v>106.7123718261719</c:v>
                </c:pt>
                <c:pt idx="231">
                  <c:v>105.66635894775391</c:v>
                </c:pt>
                <c:pt idx="232">
                  <c:v>103.982795715332</c:v>
                </c:pt>
                <c:pt idx="233">
                  <c:v>105.7759475708008</c:v>
                </c:pt>
                <c:pt idx="234">
                  <c:v>105.20811462402339</c:v>
                </c:pt>
                <c:pt idx="235">
                  <c:v>106.0847625732422</c:v>
                </c:pt>
                <c:pt idx="236">
                  <c:v>104.2019500732422</c:v>
                </c:pt>
                <c:pt idx="237">
                  <c:v>105.0188369750977</c:v>
                </c:pt>
                <c:pt idx="238">
                  <c:v>101.7313919067383</c:v>
                </c:pt>
                <c:pt idx="239">
                  <c:v>104.2617263793945</c:v>
                </c:pt>
                <c:pt idx="240">
                  <c:v>104.1521530151367</c:v>
                </c:pt>
                <c:pt idx="241">
                  <c:v>106.3836288452148</c:v>
                </c:pt>
                <c:pt idx="242">
                  <c:v>105.8157958984375</c:v>
                </c:pt>
                <c:pt idx="243">
                  <c:v>103.6440887451172</c:v>
                </c:pt>
                <c:pt idx="244">
                  <c:v>104.3713073730469</c:v>
                </c:pt>
                <c:pt idx="245">
                  <c:v>105.10849761962891</c:v>
                </c:pt>
                <c:pt idx="246">
                  <c:v>104.23183441162109</c:v>
                </c:pt>
                <c:pt idx="247">
                  <c:v>104.620361328125</c:v>
                </c:pt>
                <c:pt idx="248">
                  <c:v>105.5268859863281</c:v>
                </c:pt>
                <c:pt idx="249">
                  <c:v>106.8518371582031</c:v>
                </c:pt>
                <c:pt idx="250">
                  <c:v>105.8157958984375</c:v>
                </c:pt>
                <c:pt idx="251">
                  <c:v>104.2617263793945</c:v>
                </c:pt>
                <c:pt idx="252">
                  <c:v>101.8310012817383</c:v>
                </c:pt>
                <c:pt idx="253">
                  <c:v>102.3390808105469</c:v>
                </c:pt>
                <c:pt idx="254">
                  <c:v>102.5781631469727</c:v>
                </c:pt>
                <c:pt idx="255">
                  <c:v>97.547378540039062</c:v>
                </c:pt>
                <c:pt idx="256">
                  <c:v>96.959617614746094</c:v>
                </c:pt>
                <c:pt idx="257">
                  <c:v>97.138938903808594</c:v>
                </c:pt>
                <c:pt idx="258">
                  <c:v>98.991859436035156</c:v>
                </c:pt>
                <c:pt idx="259">
                  <c:v>95.076812744140625</c:v>
                </c:pt>
                <c:pt idx="260">
                  <c:v>97.995658874511719</c:v>
                </c:pt>
                <c:pt idx="261">
                  <c:v>94.608604431152344</c:v>
                </c:pt>
                <c:pt idx="262">
                  <c:v>94.897499084472656</c:v>
                </c:pt>
                <c:pt idx="263">
                  <c:v>93.990959167480469</c:v>
                </c:pt>
                <c:pt idx="264">
                  <c:v>93.801681518554688</c:v>
                </c:pt>
                <c:pt idx="265">
                  <c:v>97.567298889160156</c:v>
                </c:pt>
                <c:pt idx="266">
                  <c:v>96.640838623046875</c:v>
                </c:pt>
                <c:pt idx="267">
                  <c:v>96.969581604003906</c:v>
                </c:pt>
                <c:pt idx="268">
                  <c:v>94.090576171875</c:v>
                </c:pt>
                <c:pt idx="269">
                  <c:v>108.6947937011719</c:v>
                </c:pt>
                <c:pt idx="270">
                  <c:v>111.7829971313477</c:v>
                </c:pt>
                <c:pt idx="271">
                  <c:v>114.6520309448242</c:v>
                </c:pt>
                <c:pt idx="272">
                  <c:v>114.1738662719727</c:v>
                </c:pt>
                <c:pt idx="273">
                  <c:v>112.2611770629883</c:v>
                </c:pt>
                <c:pt idx="274">
                  <c:v>110.0695343017578</c:v>
                </c:pt>
                <c:pt idx="275">
                  <c:v>103.67396545410161</c:v>
                </c:pt>
                <c:pt idx="276">
                  <c:v>99.370414733886719</c:v>
                </c:pt>
                <c:pt idx="277">
                  <c:v>99.161209106445312</c:v>
                </c:pt>
                <c:pt idx="278">
                  <c:v>100.6156539916992</c:v>
                </c:pt>
                <c:pt idx="279">
                  <c:v>101.52219390869141</c:v>
                </c:pt>
                <c:pt idx="280">
                  <c:v>101.621826171875</c:v>
                </c:pt>
                <c:pt idx="281">
                  <c:v>101.2233352661133</c:v>
                </c:pt>
                <c:pt idx="282">
                  <c:v>104.79966735839839</c:v>
                </c:pt>
                <c:pt idx="283">
                  <c:v>103.0762557983398</c:v>
                </c:pt>
                <c:pt idx="284">
                  <c:v>104.1720733642578</c:v>
                </c:pt>
                <c:pt idx="285">
                  <c:v>106.75222015380859</c:v>
                </c:pt>
                <c:pt idx="286">
                  <c:v>105.0586853027344</c:v>
                </c:pt>
                <c:pt idx="287">
                  <c:v>106.473274230957</c:v>
                </c:pt>
                <c:pt idx="288">
                  <c:v>107.65875244140619</c:v>
                </c:pt>
                <c:pt idx="289">
                  <c:v>107.5093154907227</c:v>
                </c:pt>
                <c:pt idx="290">
                  <c:v>106.51312255859381</c:v>
                </c:pt>
                <c:pt idx="291">
                  <c:v>109.4020919799805</c:v>
                </c:pt>
                <c:pt idx="292">
                  <c:v>109.53159332275391</c:v>
                </c:pt>
                <c:pt idx="293">
                  <c:v>109.1630020141602</c:v>
                </c:pt>
                <c:pt idx="294">
                  <c:v>107.9775390625</c:v>
                </c:pt>
                <c:pt idx="295">
                  <c:v>105.32765197753911</c:v>
                </c:pt>
                <c:pt idx="296">
                  <c:v>105.5268859863281</c:v>
                </c:pt>
                <c:pt idx="297">
                  <c:v>107.10089111328119</c:v>
                </c:pt>
                <c:pt idx="298">
                  <c:v>106.91160583496089</c:v>
                </c:pt>
                <c:pt idx="299">
                  <c:v>108.9936447143555</c:v>
                </c:pt>
                <c:pt idx="300">
                  <c:v>109.47182464599609</c:v>
                </c:pt>
                <c:pt idx="301">
                  <c:v>110.2488555908203</c:v>
                </c:pt>
                <c:pt idx="302">
                  <c:v>111.75311279296881</c:v>
                </c:pt>
                <c:pt idx="303">
                  <c:v>110.59751892089839</c:v>
                </c:pt>
                <c:pt idx="304">
                  <c:v>111.02587890625</c:v>
                </c:pt>
                <c:pt idx="305">
                  <c:v>111.4243545532227</c:v>
                </c:pt>
                <c:pt idx="306">
                  <c:v>111.82285308837891</c:v>
                </c:pt>
                <c:pt idx="307">
                  <c:v>112.1117401123047</c:v>
                </c:pt>
                <c:pt idx="308">
                  <c:v>112.61981201171881</c:v>
                </c:pt>
                <c:pt idx="309">
                  <c:v>113.2573623657227</c:v>
                </c:pt>
                <c:pt idx="310">
                  <c:v>115.6980438232422</c:v>
                </c:pt>
                <c:pt idx="311">
                  <c:v>114.2635116577148</c:v>
                </c:pt>
                <c:pt idx="312">
                  <c:v>113.6658020019531</c:v>
                </c:pt>
                <c:pt idx="313">
                  <c:v>115.61834716796881</c:v>
                </c:pt>
                <c:pt idx="314">
                  <c:v>112.1217041015625</c:v>
                </c:pt>
                <c:pt idx="315">
                  <c:v>111.79295349121089</c:v>
                </c:pt>
                <c:pt idx="316">
                  <c:v>113.2772903442383</c:v>
                </c:pt>
                <c:pt idx="317">
                  <c:v>113.2075500488281</c:v>
                </c:pt>
                <c:pt idx="318">
                  <c:v>110.20900726318359</c:v>
                </c:pt>
                <c:pt idx="319">
                  <c:v>108.57525634765619</c:v>
                </c:pt>
                <c:pt idx="320">
                  <c:v>110.1890869140625</c:v>
                </c:pt>
                <c:pt idx="321">
                  <c:v>110.089469909668</c:v>
                </c:pt>
                <c:pt idx="322">
                  <c:v>110.418212890625</c:v>
                </c:pt>
                <c:pt idx="323">
                  <c:v>109.2227783203125</c:v>
                </c:pt>
                <c:pt idx="324">
                  <c:v>110.02968597412109</c:v>
                </c:pt>
                <c:pt idx="325">
                  <c:v>111.86269378662109</c:v>
                </c:pt>
                <c:pt idx="326">
                  <c:v>111.9921875</c:v>
                </c:pt>
                <c:pt idx="327">
                  <c:v>113.00831604003911</c:v>
                </c:pt>
                <c:pt idx="328">
                  <c:v>110.139274597168</c:v>
                </c:pt>
                <c:pt idx="329">
                  <c:v>109.6810302734375</c:v>
                </c:pt>
                <c:pt idx="330">
                  <c:v>108.3461227416992</c:v>
                </c:pt>
                <c:pt idx="331">
                  <c:v>108.4756240844727</c:v>
                </c:pt>
                <c:pt idx="332">
                  <c:v>116.2858047485352</c:v>
                </c:pt>
                <c:pt idx="333">
                  <c:v>117.1325607299805</c:v>
                </c:pt>
                <c:pt idx="334">
                  <c:v>118.11879730224609</c:v>
                </c:pt>
                <c:pt idx="335">
                  <c:v>116.98313140869141</c:v>
                </c:pt>
                <c:pt idx="336">
                  <c:v>117.61073303222661</c:v>
                </c:pt>
                <c:pt idx="337">
                  <c:v>117.361686706543</c:v>
                </c:pt>
                <c:pt idx="338">
                  <c:v>119.03529357910161</c:v>
                </c:pt>
                <c:pt idx="339">
                  <c:v>118.78623962402339</c:v>
                </c:pt>
                <c:pt idx="340">
                  <c:v>120.0414505004883</c:v>
                </c:pt>
                <c:pt idx="341">
                  <c:v>119.06517028808589</c:v>
                </c:pt>
                <c:pt idx="342">
                  <c:v>119.82228088378911</c:v>
                </c:pt>
                <c:pt idx="343">
                  <c:v>119.3540802001953</c:v>
                </c:pt>
                <c:pt idx="344">
                  <c:v>118.2184143066406</c:v>
                </c:pt>
                <c:pt idx="345">
                  <c:v>116.90342712402339</c:v>
                </c:pt>
                <c:pt idx="346">
                  <c:v>117.2023010253906</c:v>
                </c:pt>
                <c:pt idx="347">
                  <c:v>116.3654861450195</c:v>
                </c:pt>
                <c:pt idx="348">
                  <c:v>116.90342712402339</c:v>
                </c:pt>
                <c:pt idx="349">
                  <c:v>115.528694152832</c:v>
                </c:pt>
                <c:pt idx="350">
                  <c:v>117.2521057128906</c:v>
                </c:pt>
                <c:pt idx="351">
                  <c:v>117.44138336181641</c:v>
                </c:pt>
                <c:pt idx="352">
                  <c:v>119.015380859375</c:v>
                </c:pt>
                <c:pt idx="353">
                  <c:v>118.9257049560547</c:v>
                </c:pt>
                <c:pt idx="354">
                  <c:v>118.3578720092773</c:v>
                </c:pt>
                <c:pt idx="355">
                  <c:v>118.32798767089839</c:v>
                </c:pt>
                <c:pt idx="356">
                  <c:v>118.477424621582</c:v>
                </c:pt>
                <c:pt idx="357">
                  <c:v>118.01918029785161</c:v>
                </c:pt>
                <c:pt idx="358">
                  <c:v>118.3379592895508</c:v>
                </c:pt>
                <c:pt idx="359">
                  <c:v>117.311882019043</c:v>
                </c:pt>
                <c:pt idx="360">
                  <c:v>117.93947601318359</c:v>
                </c:pt>
                <c:pt idx="361">
                  <c:v>118.1088333129883</c:v>
                </c:pt>
                <c:pt idx="362">
                  <c:v>116.1762161254883</c:v>
                </c:pt>
                <c:pt idx="363">
                  <c:v>113.51637268066411</c:v>
                </c:pt>
                <c:pt idx="364">
                  <c:v>114.5026016235352</c:v>
                </c:pt>
                <c:pt idx="365">
                  <c:v>114.1638946533203</c:v>
                </c:pt>
                <c:pt idx="366">
                  <c:v>113.95469665527339</c:v>
                </c:pt>
                <c:pt idx="367">
                  <c:v>112.5899124145508</c:v>
                </c:pt>
                <c:pt idx="368">
                  <c:v>112.938591003418</c:v>
                </c:pt>
                <c:pt idx="369">
                  <c:v>113.9447326660156</c:v>
                </c:pt>
                <c:pt idx="370">
                  <c:v>113.4765319824219</c:v>
                </c:pt>
                <c:pt idx="371">
                  <c:v>114.6420822143555</c:v>
                </c:pt>
                <c:pt idx="372">
                  <c:v>111.6534957885742</c:v>
                </c:pt>
                <c:pt idx="373">
                  <c:v>108.5553283691406</c:v>
                </c:pt>
                <c:pt idx="374">
                  <c:v>112.271125793457</c:v>
                </c:pt>
                <c:pt idx="375">
                  <c:v>113.7255783081055</c:v>
                </c:pt>
                <c:pt idx="376">
                  <c:v>113.8451232910156</c:v>
                </c:pt>
                <c:pt idx="377">
                  <c:v>113.7554626464844</c:v>
                </c:pt>
                <c:pt idx="378">
                  <c:v>113.7654190063477</c:v>
                </c:pt>
                <c:pt idx="379">
                  <c:v>116.2559127807617</c:v>
                </c:pt>
                <c:pt idx="380">
                  <c:v>115.4091415405273</c:v>
                </c:pt>
                <c:pt idx="381">
                  <c:v>116.7938537597656</c:v>
                </c:pt>
                <c:pt idx="382">
                  <c:v>117.4214553833008</c:v>
                </c:pt>
                <c:pt idx="383">
                  <c:v>117.4812316894531</c:v>
                </c:pt>
                <c:pt idx="384">
                  <c:v>116.3356018066406</c:v>
                </c:pt>
                <c:pt idx="385">
                  <c:v>116.8436660766602</c:v>
                </c:pt>
                <c:pt idx="386">
                  <c:v>116.41530609130859</c:v>
                </c:pt>
                <c:pt idx="387">
                  <c:v>118.91574859619141</c:v>
                </c:pt>
                <c:pt idx="388">
                  <c:v>120.1510314941406</c:v>
                </c:pt>
                <c:pt idx="389">
                  <c:v>121.4560470581055</c:v>
                </c:pt>
                <c:pt idx="390">
                  <c:v>120.1510314941406</c:v>
                </c:pt>
                <c:pt idx="391">
                  <c:v>120.5395431518555</c:v>
                </c:pt>
                <c:pt idx="392">
                  <c:v>121.1671447753906</c:v>
                </c:pt>
                <c:pt idx="393">
                  <c:v>120.7587051391602</c:v>
                </c:pt>
                <c:pt idx="394">
                  <c:v>122.8706359863281</c:v>
                </c:pt>
                <c:pt idx="395">
                  <c:v>124.5243301391602</c:v>
                </c:pt>
                <c:pt idx="396">
                  <c:v>123.4683532714844</c:v>
                </c:pt>
                <c:pt idx="397">
                  <c:v>123.8369445800781</c:v>
                </c:pt>
                <c:pt idx="398">
                  <c:v>122.6215896606445</c:v>
                </c:pt>
                <c:pt idx="399">
                  <c:v>122.04380035400391</c:v>
                </c:pt>
                <c:pt idx="400">
                  <c:v>123.8867645263672</c:v>
                </c:pt>
                <c:pt idx="401">
                  <c:v>124.6737594604492</c:v>
                </c:pt>
                <c:pt idx="402">
                  <c:v>124.783332824707</c:v>
                </c:pt>
                <c:pt idx="403">
                  <c:v>124.58409118652339</c:v>
                </c:pt>
                <c:pt idx="404">
                  <c:v>124.4047775268555</c:v>
                </c:pt>
                <c:pt idx="405">
                  <c:v>124.42470550537109</c:v>
                </c:pt>
                <c:pt idx="406">
                  <c:v>124.4047775268555</c:v>
                </c:pt>
                <c:pt idx="407">
                  <c:v>123.4285125732422</c:v>
                </c:pt>
                <c:pt idx="408">
                  <c:v>122.83079528808589</c:v>
                </c:pt>
                <c:pt idx="409">
                  <c:v>123.8967208862305</c:v>
                </c:pt>
                <c:pt idx="410">
                  <c:v>123.4384841918945</c:v>
                </c:pt>
                <c:pt idx="411">
                  <c:v>123.0898056030273</c:v>
                </c:pt>
                <c:pt idx="412">
                  <c:v>123.6775588989258</c:v>
                </c:pt>
                <c:pt idx="413">
                  <c:v>123.8967208862305</c:v>
                </c:pt>
                <c:pt idx="414">
                  <c:v>123.01011657714839</c:v>
                </c:pt>
                <c:pt idx="415">
                  <c:v>123.4185485839844</c:v>
                </c:pt>
                <c:pt idx="416">
                  <c:v>124.48448181152339</c:v>
                </c:pt>
                <c:pt idx="417">
                  <c:v>126.05845642089839</c:v>
                </c:pt>
                <c:pt idx="418">
                  <c:v>125.3611221313477</c:v>
                </c:pt>
                <c:pt idx="419">
                  <c:v>125.6400680541992</c:v>
                </c:pt>
                <c:pt idx="420">
                  <c:v>125.6898727416992</c:v>
                </c:pt>
                <c:pt idx="421">
                  <c:v>126.0285720825195</c:v>
                </c:pt>
                <c:pt idx="422">
                  <c:v>129.236328125</c:v>
                </c:pt>
                <c:pt idx="423">
                  <c:v>130.55128479003909</c:v>
                </c:pt>
                <c:pt idx="424">
                  <c:v>129.7742614746094</c:v>
                </c:pt>
                <c:pt idx="425">
                  <c:v>126.6163330078125</c:v>
                </c:pt>
                <c:pt idx="426">
                  <c:v>128.20030212402341</c:v>
                </c:pt>
                <c:pt idx="427">
                  <c:v>126.7259140014648</c:v>
                </c:pt>
                <c:pt idx="428">
                  <c:v>127.28379058837891</c:v>
                </c:pt>
                <c:pt idx="429">
                  <c:v>127.8615798950195</c:v>
                </c:pt>
                <c:pt idx="430">
                  <c:v>128.57884216308591</c:v>
                </c:pt>
                <c:pt idx="431">
                  <c:v>128.16041564941409</c:v>
                </c:pt>
                <c:pt idx="432">
                  <c:v>128.15046691894531</c:v>
                </c:pt>
                <c:pt idx="433">
                  <c:v>129.4455261230469</c:v>
                </c:pt>
                <c:pt idx="434">
                  <c:v>129.58497619628909</c:v>
                </c:pt>
                <c:pt idx="435">
                  <c:v>127.4730606079102</c:v>
                </c:pt>
                <c:pt idx="436">
                  <c:v>126.8255233764648</c:v>
                </c:pt>
                <c:pt idx="437">
                  <c:v>128.20030212402341</c:v>
                </c:pt>
                <c:pt idx="438">
                  <c:v>128.73822021484381</c:v>
                </c:pt>
                <c:pt idx="439">
                  <c:v>127.60256195068359</c:v>
                </c:pt>
                <c:pt idx="440">
                  <c:v>127.78188323974609</c:v>
                </c:pt>
                <c:pt idx="441">
                  <c:v>128.27998352050781</c:v>
                </c:pt>
                <c:pt idx="442">
                  <c:v>127.7021865844727</c:v>
                </c:pt>
                <c:pt idx="443">
                  <c:v>127.9811248779297</c:v>
                </c:pt>
                <c:pt idx="444">
                  <c:v>128.2500915527344</c:v>
                </c:pt>
                <c:pt idx="445">
                  <c:v>128.4991455078125</c:v>
                </c:pt>
                <c:pt idx="446">
                  <c:v>129.744384765625</c:v>
                </c:pt>
                <c:pt idx="447">
                  <c:v>128.3895568847656</c:v>
                </c:pt>
                <c:pt idx="448">
                  <c:v>128.55891418457031</c:v>
                </c:pt>
                <c:pt idx="449">
                  <c:v>127.3335876464844</c:v>
                </c:pt>
                <c:pt idx="450">
                  <c:v>127.3933563232422</c:v>
                </c:pt>
                <c:pt idx="451">
                  <c:v>127.05466461181641</c:v>
                </c:pt>
                <c:pt idx="452">
                  <c:v>128.08073425292969</c:v>
                </c:pt>
                <c:pt idx="453">
                  <c:v>129.6148681640625</c:v>
                </c:pt>
                <c:pt idx="454">
                  <c:v>129.50531005859381</c:v>
                </c:pt>
                <c:pt idx="455">
                  <c:v>131.56744384765619</c:v>
                </c:pt>
                <c:pt idx="456">
                  <c:v>132.7728271484375</c:v>
                </c:pt>
                <c:pt idx="457">
                  <c:v>131.78657531738281</c:v>
                </c:pt>
                <c:pt idx="458">
                  <c:v>130.54133605957031</c:v>
                </c:pt>
                <c:pt idx="459">
                  <c:v>129.19647216796881</c:v>
                </c:pt>
                <c:pt idx="460">
                  <c:v>130.7904052734375</c:v>
                </c:pt>
                <c:pt idx="461">
                  <c:v>130.49153137207031</c:v>
                </c:pt>
                <c:pt idx="462">
                  <c:v>129.0072021484375</c:v>
                </c:pt>
                <c:pt idx="463">
                  <c:v>126.6860733032227</c:v>
                </c:pt>
                <c:pt idx="464">
                  <c:v>119.54335021972661</c:v>
                </c:pt>
                <c:pt idx="465">
                  <c:v>120.29050445556641</c:v>
                </c:pt>
                <c:pt idx="466">
                  <c:v>121.685173034668</c:v>
                </c:pt>
                <c:pt idx="467">
                  <c:v>123.74729919433589</c:v>
                </c:pt>
                <c:pt idx="468">
                  <c:v>122.7112503051758</c:v>
                </c:pt>
                <c:pt idx="469">
                  <c:v>120.3403015136719</c:v>
                </c:pt>
                <c:pt idx="470">
                  <c:v>118.56707763671881</c:v>
                </c:pt>
                <c:pt idx="471">
                  <c:v>114.6420822143555</c:v>
                </c:pt>
                <c:pt idx="472">
                  <c:v>116.75400543212891</c:v>
                </c:pt>
                <c:pt idx="473">
                  <c:v>115.89727783203119</c:v>
                </c:pt>
                <c:pt idx="474">
                  <c:v>117.3417587280273</c:v>
                </c:pt>
                <c:pt idx="475">
                  <c:v>116.57469177246089</c:v>
                </c:pt>
                <c:pt idx="476">
                  <c:v>121.3066101074219</c:v>
                </c:pt>
                <c:pt idx="477">
                  <c:v>121.0077667236328</c:v>
                </c:pt>
                <c:pt idx="478">
                  <c:v>120.38014984130859</c:v>
                </c:pt>
                <c:pt idx="479">
                  <c:v>119.9219131469727</c:v>
                </c:pt>
                <c:pt idx="480">
                  <c:v>119.95179748535161</c:v>
                </c:pt>
                <c:pt idx="481">
                  <c:v>120.41004943847661</c:v>
                </c:pt>
                <c:pt idx="482">
                  <c:v>117.9693603515625</c:v>
                </c:pt>
                <c:pt idx="483">
                  <c:v>114.6619873046875</c:v>
                </c:pt>
                <c:pt idx="484">
                  <c:v>114.9608535766602</c:v>
                </c:pt>
                <c:pt idx="485">
                  <c:v>116.98313140869141</c:v>
                </c:pt>
                <c:pt idx="486">
                  <c:v>116.8635787963867</c:v>
                </c:pt>
                <c:pt idx="487">
                  <c:v>117.5011444091797</c:v>
                </c:pt>
                <c:pt idx="488">
                  <c:v>118.4575119018555</c:v>
                </c:pt>
                <c:pt idx="489">
                  <c:v>119.2245712280273</c:v>
                </c:pt>
                <c:pt idx="490">
                  <c:v>117.32183837890619</c:v>
                </c:pt>
                <c:pt idx="491">
                  <c:v>119.8521728515625</c:v>
                </c:pt>
                <c:pt idx="492">
                  <c:v>119.752555847168</c:v>
                </c:pt>
                <c:pt idx="493">
                  <c:v>120.11118316650391</c:v>
                </c:pt>
                <c:pt idx="494">
                  <c:v>119.4138488769531</c:v>
                </c:pt>
                <c:pt idx="495">
                  <c:v>118.78623962402339</c:v>
                </c:pt>
                <c:pt idx="496">
                  <c:v>118.6368103027344</c:v>
                </c:pt>
                <c:pt idx="497">
                  <c:v>118.5870056152344</c:v>
                </c:pt>
                <c:pt idx="498">
                  <c:v>116.9532470703125</c:v>
                </c:pt>
                <c:pt idx="499">
                  <c:v>116.8237380981445</c:v>
                </c:pt>
                <c:pt idx="500">
                  <c:v>117.56092834472661</c:v>
                </c:pt>
                <c:pt idx="501">
                  <c:v>116.47507476806641</c:v>
                </c:pt>
                <c:pt idx="502">
                  <c:v>115.90724182128911</c:v>
                </c:pt>
                <c:pt idx="503">
                  <c:v>114.61219787597661</c:v>
                </c:pt>
                <c:pt idx="504">
                  <c:v>116.41530609130859</c:v>
                </c:pt>
                <c:pt idx="505">
                  <c:v>118.23834228515619</c:v>
                </c:pt>
                <c:pt idx="506">
                  <c:v>120.21080017089839</c:v>
                </c:pt>
                <c:pt idx="507">
                  <c:v>122.9403762817383</c:v>
                </c:pt>
                <c:pt idx="508">
                  <c:v>124.42470550537109</c:v>
                </c:pt>
                <c:pt idx="509">
                  <c:v>123.8768005371094</c:v>
                </c:pt>
                <c:pt idx="510">
                  <c:v>125.6101760864258</c:v>
                </c:pt>
                <c:pt idx="511">
                  <c:v>126.13816070556641</c:v>
                </c:pt>
                <c:pt idx="512">
                  <c:v>127.8516082763672</c:v>
                </c:pt>
                <c:pt idx="513">
                  <c:v>127.38340759277339</c:v>
                </c:pt>
                <c:pt idx="514">
                  <c:v>127.43321228027339</c:v>
                </c:pt>
                <c:pt idx="515">
                  <c:v>127.0646209716797</c:v>
                </c:pt>
                <c:pt idx="516">
                  <c:v>126.5565719604492</c:v>
                </c:pt>
                <c:pt idx="517">
                  <c:v>128.4393615722656</c:v>
                </c:pt>
                <c:pt idx="518">
                  <c:v>128.877685546875</c:v>
                </c:pt>
                <c:pt idx="519">
                  <c:v>130.97966003417969</c:v>
                </c:pt>
                <c:pt idx="520">
                  <c:v>132.27470397949219</c:v>
                </c:pt>
                <c:pt idx="521">
                  <c:v>131.677001953125</c:v>
                </c:pt>
                <c:pt idx="522">
                  <c:v>130.4815673828125</c:v>
                </c:pt>
                <c:pt idx="523">
                  <c:v>129.8240966796875</c:v>
                </c:pt>
                <c:pt idx="524">
                  <c:v>132.7229919433594</c:v>
                </c:pt>
                <c:pt idx="525">
                  <c:v>130.34210205078119</c:v>
                </c:pt>
                <c:pt idx="526">
                  <c:v>130.4815673828125</c:v>
                </c:pt>
                <c:pt idx="527">
                  <c:v>131.55744934082031</c:v>
                </c:pt>
                <c:pt idx="528">
                  <c:v>131.3382873535156</c:v>
                </c:pt>
                <c:pt idx="529">
                  <c:v>133.68931579589841</c:v>
                </c:pt>
                <c:pt idx="530">
                  <c:v>133.62953186035159</c:v>
                </c:pt>
                <c:pt idx="531">
                  <c:v>133.6793518066406</c:v>
                </c:pt>
                <c:pt idx="532">
                  <c:v>133.5398864746094</c:v>
                </c:pt>
                <c:pt idx="533">
                  <c:v>133.3406677246094</c:v>
                </c:pt>
                <c:pt idx="534">
                  <c:v>132.93220520019531</c:v>
                </c:pt>
                <c:pt idx="535">
                  <c:v>133.33067321777341</c:v>
                </c:pt>
                <c:pt idx="536">
                  <c:v>133.02186584472659</c:v>
                </c:pt>
                <c:pt idx="537">
                  <c:v>133.2111511230469</c:v>
                </c:pt>
                <c:pt idx="538">
                  <c:v>135.60200500488281</c:v>
                </c:pt>
                <c:pt idx="539">
                  <c:v>134.84489440917969</c:v>
                </c:pt>
                <c:pt idx="540">
                  <c:v>134.9245910644531</c:v>
                </c:pt>
                <c:pt idx="541">
                  <c:v>135.89091491699219</c:v>
                </c:pt>
                <c:pt idx="542">
                  <c:v>135.02421569824219</c:v>
                </c:pt>
                <c:pt idx="543">
                  <c:v>136.89707946777341</c:v>
                </c:pt>
                <c:pt idx="544">
                  <c:v>136.23957824707031</c:v>
                </c:pt>
                <c:pt idx="545">
                  <c:v>136.64801025390619</c:v>
                </c:pt>
                <c:pt idx="546">
                  <c:v>136.89707946777341</c:v>
                </c:pt>
                <c:pt idx="547">
                  <c:v>136.77751159667969</c:v>
                </c:pt>
                <c:pt idx="548">
                  <c:v>137.1959228515625</c:v>
                </c:pt>
                <c:pt idx="549">
                  <c:v>137.71392822265619</c:v>
                </c:pt>
                <c:pt idx="550">
                  <c:v>138.2618408203125</c:v>
                </c:pt>
                <c:pt idx="551">
                  <c:v>139.06877136230469</c:v>
                </c:pt>
                <c:pt idx="552">
                  <c:v>138.7898254394531</c:v>
                </c:pt>
                <c:pt idx="553">
                  <c:v>139.18830871582031</c:v>
                </c:pt>
                <c:pt idx="554">
                  <c:v>139.45729064941409</c:v>
                </c:pt>
                <c:pt idx="555">
                  <c:v>139.30784606933591</c:v>
                </c:pt>
                <c:pt idx="556">
                  <c:v>139.407470703125</c:v>
                </c:pt>
                <c:pt idx="557">
                  <c:v>137.98291015625</c:v>
                </c:pt>
                <c:pt idx="558">
                  <c:v>139.0588073730469</c:v>
                </c:pt>
                <c:pt idx="559">
                  <c:v>138.99903869628909</c:v>
                </c:pt>
                <c:pt idx="560">
                  <c:v>139.80595397949219</c:v>
                </c:pt>
                <c:pt idx="561">
                  <c:v>139.78602600097659</c:v>
                </c:pt>
                <c:pt idx="562">
                  <c:v>141.2205505371094</c:v>
                </c:pt>
                <c:pt idx="563">
                  <c:v>142.10716247558591</c:v>
                </c:pt>
                <c:pt idx="564">
                  <c:v>141.8680725097656</c:v>
                </c:pt>
                <c:pt idx="565">
                  <c:v>141.5094299316406</c:v>
                </c:pt>
                <c:pt idx="566">
                  <c:v>141.7385559082031</c:v>
                </c:pt>
                <c:pt idx="567">
                  <c:v>141.1906433105469</c:v>
                </c:pt>
                <c:pt idx="568">
                  <c:v>141.3102111816406</c:v>
                </c:pt>
                <c:pt idx="569">
                  <c:v>140.6327819824219</c:v>
                </c:pt>
                <c:pt idx="570">
                  <c:v>140.2442626953125</c:v>
                </c:pt>
                <c:pt idx="571">
                  <c:v>140.5032958984375</c:v>
                </c:pt>
                <c:pt idx="572">
                  <c:v>139.3875427246094</c:v>
                </c:pt>
                <c:pt idx="573">
                  <c:v>139.04884338378909</c:v>
                </c:pt>
                <c:pt idx="574">
                  <c:v>138.85957336425781</c:v>
                </c:pt>
                <c:pt idx="575">
                  <c:v>140.88185119628909</c:v>
                </c:pt>
                <c:pt idx="576">
                  <c:v>140.4236145019531</c:v>
                </c:pt>
                <c:pt idx="577">
                  <c:v>141.72862243652341</c:v>
                </c:pt>
                <c:pt idx="578">
                  <c:v>143.2527770996094</c:v>
                </c:pt>
                <c:pt idx="579">
                  <c:v>143.13323974609381</c:v>
                </c:pt>
                <c:pt idx="580">
                  <c:v>144.91642761230469</c:v>
                </c:pt>
                <c:pt idx="581">
                  <c:v>145.93255615234381</c:v>
                </c:pt>
                <c:pt idx="582">
                  <c:v>146.0022888183594</c:v>
                </c:pt>
                <c:pt idx="583">
                  <c:v>147.13795471191409</c:v>
                </c:pt>
                <c:pt idx="584">
                  <c:v>149.67822265625</c:v>
                </c:pt>
                <c:pt idx="585">
                  <c:v>151.87983703613281</c:v>
                </c:pt>
                <c:pt idx="586">
                  <c:v>152.1986083984375</c:v>
                </c:pt>
                <c:pt idx="587">
                  <c:v>151.22233581542969</c:v>
                </c:pt>
                <c:pt idx="588">
                  <c:v>150.27598571777341</c:v>
                </c:pt>
                <c:pt idx="589">
                  <c:v>149.66828918457031</c:v>
                </c:pt>
                <c:pt idx="590">
                  <c:v>150.48515319824219</c:v>
                </c:pt>
                <c:pt idx="591">
                  <c:v>149.90736389160159</c:v>
                </c:pt>
                <c:pt idx="592">
                  <c:v>149.71807861328119</c:v>
                </c:pt>
                <c:pt idx="593">
                  <c:v>149.4690246582031</c:v>
                </c:pt>
                <c:pt idx="594">
                  <c:v>149.7579345703125</c:v>
                </c:pt>
                <c:pt idx="595">
                  <c:v>149.61845397949219</c:v>
                </c:pt>
                <c:pt idx="596">
                  <c:v>149.21003723144531</c:v>
                </c:pt>
                <c:pt idx="597">
                  <c:v>144.2987976074219</c:v>
                </c:pt>
                <c:pt idx="598">
                  <c:v>147.0981140136719</c:v>
                </c:pt>
                <c:pt idx="599">
                  <c:v>147.49658203125</c:v>
                </c:pt>
                <c:pt idx="600">
                  <c:v>147.67588806152341</c:v>
                </c:pt>
                <c:pt idx="601">
                  <c:v>147.50653076171881</c:v>
                </c:pt>
                <c:pt idx="602">
                  <c:v>149.4690246582031</c:v>
                </c:pt>
                <c:pt idx="603">
                  <c:v>151.38172912597659</c:v>
                </c:pt>
                <c:pt idx="604">
                  <c:v>151.55108642578119</c:v>
                </c:pt>
                <c:pt idx="605">
                  <c:v>151.8001403808594</c:v>
                </c:pt>
                <c:pt idx="606">
                  <c:v>150.8836364746094</c:v>
                </c:pt>
                <c:pt idx="607">
                  <c:v>150.953369140625</c:v>
                </c:pt>
                <c:pt idx="608">
                  <c:v>153.02543640136719</c:v>
                </c:pt>
                <c:pt idx="609">
                  <c:v>153.0453796386719</c:v>
                </c:pt>
                <c:pt idx="610">
                  <c:v>152.2284851074219</c:v>
                </c:pt>
                <c:pt idx="611">
                  <c:v>152.53730773925781</c:v>
                </c:pt>
                <c:pt idx="612">
                  <c:v>154.12127685546881</c:v>
                </c:pt>
                <c:pt idx="613">
                  <c:v>149.03071594238281</c:v>
                </c:pt>
                <c:pt idx="614">
                  <c:v>147.87513732910159</c:v>
                </c:pt>
                <c:pt idx="615">
                  <c:v>150.1065979003906</c:v>
                </c:pt>
                <c:pt idx="616">
                  <c:v>149.67822265625</c:v>
                </c:pt>
                <c:pt idx="617">
                  <c:v>149.2299499511719</c:v>
                </c:pt>
                <c:pt idx="618">
                  <c:v>150.06675720214841</c:v>
                </c:pt>
                <c:pt idx="619">
                  <c:v>152.28826904296881</c:v>
                </c:pt>
                <c:pt idx="620">
                  <c:v>151.67063903808591</c:v>
                </c:pt>
                <c:pt idx="621">
                  <c:v>153.32432556152341</c:v>
                </c:pt>
                <c:pt idx="622">
                  <c:v>152.81623840332031</c:v>
                </c:pt>
                <c:pt idx="623">
                  <c:v>154.4798889160156</c:v>
                </c:pt>
                <c:pt idx="624">
                  <c:v>153.00553894042969</c:v>
                </c:pt>
                <c:pt idx="625">
                  <c:v>150.0069885253906</c:v>
                </c:pt>
                <c:pt idx="626">
                  <c:v>152.6568603515625</c:v>
                </c:pt>
                <c:pt idx="627">
                  <c:v>150.46522521972659</c:v>
                </c:pt>
                <c:pt idx="628">
                  <c:v>150.40547180175781</c:v>
                </c:pt>
                <c:pt idx="629">
                  <c:v>147.86515808105469</c:v>
                </c:pt>
                <c:pt idx="630">
                  <c:v>149.76789855957031</c:v>
                </c:pt>
                <c:pt idx="631">
                  <c:v>148.2536926269531</c:v>
                </c:pt>
                <c:pt idx="632">
                  <c:v>150.86370849609381</c:v>
                </c:pt>
                <c:pt idx="633">
                  <c:v>152.9158630371094</c:v>
                </c:pt>
                <c:pt idx="634">
                  <c:v>154.67913818359381</c:v>
                </c:pt>
                <c:pt idx="635">
                  <c:v>158.2953186035156</c:v>
                </c:pt>
                <c:pt idx="636">
                  <c:v>158.6539306640625</c:v>
                </c:pt>
                <c:pt idx="637">
                  <c:v>159.36125183105469</c:v>
                </c:pt>
                <c:pt idx="638">
                  <c:v>159.12214660644531</c:v>
                </c:pt>
                <c:pt idx="639">
                  <c:v>162.2402648925781</c:v>
                </c:pt>
                <c:pt idx="640">
                  <c:v>163.515380859375</c:v>
                </c:pt>
                <c:pt idx="641">
                  <c:v>163.90388488769531</c:v>
                </c:pt>
                <c:pt idx="642">
                  <c:v>163.8042907714844</c:v>
                </c:pt>
                <c:pt idx="643">
                  <c:v>165.36830139160159</c:v>
                </c:pt>
                <c:pt idx="644">
                  <c:v>164.6510314941406</c:v>
                </c:pt>
                <c:pt idx="645">
                  <c:v>164.97978210449219</c:v>
                </c:pt>
                <c:pt idx="646">
                  <c:v>169.7914123535156</c:v>
                </c:pt>
                <c:pt idx="647">
                  <c:v>171.79376220703119</c:v>
                </c:pt>
                <c:pt idx="648">
                  <c:v>168.60594177246091</c:v>
                </c:pt>
                <c:pt idx="649">
                  <c:v>169.21360778808591</c:v>
                </c:pt>
                <c:pt idx="650">
                  <c:v>168.65574645996091</c:v>
                </c:pt>
                <c:pt idx="651">
                  <c:v>167.94844055175781</c:v>
                </c:pt>
                <c:pt idx="652">
                  <c:v>168.9745178222656</c:v>
                </c:pt>
                <c:pt idx="653">
                  <c:v>171.32554626464841</c:v>
                </c:pt>
                <c:pt idx="654">
                  <c:v>170.5783996582031</c:v>
                </c:pt>
                <c:pt idx="655">
                  <c:v>170.52857971191409</c:v>
                </c:pt>
                <c:pt idx="656">
                  <c:v>166.7629699707031</c:v>
                </c:pt>
                <c:pt idx="657">
                  <c:v>167.4403991699219</c:v>
                </c:pt>
                <c:pt idx="658">
                  <c:v>170.1002197265625</c:v>
                </c:pt>
                <c:pt idx="659">
                  <c:v>170.3492736816406</c:v>
                </c:pt>
                <c:pt idx="660">
                  <c:v>169.35308837890619</c:v>
                </c:pt>
                <c:pt idx="661">
                  <c:v>166.27485656738281</c:v>
                </c:pt>
                <c:pt idx="662">
                  <c:v>166.77294921875</c:v>
                </c:pt>
                <c:pt idx="663">
                  <c:v>167.14152526855469</c:v>
                </c:pt>
                <c:pt idx="664">
                  <c:v>168.99444580078119</c:v>
                </c:pt>
                <c:pt idx="665">
                  <c:v>168.0679931640625</c:v>
                </c:pt>
                <c:pt idx="666">
                  <c:v>167.10169982910159</c:v>
                </c:pt>
                <c:pt idx="667">
                  <c:v>165.68708801269531</c:v>
                </c:pt>
                <c:pt idx="668">
                  <c:v>166.60359191894531</c:v>
                </c:pt>
                <c:pt idx="669">
                  <c:v>167.41050720214841</c:v>
                </c:pt>
                <c:pt idx="670">
                  <c:v>169.27339172363281</c:v>
                </c:pt>
                <c:pt idx="671">
                  <c:v>171.31559753417969</c:v>
                </c:pt>
                <c:pt idx="672">
                  <c:v>171.36540222167969</c:v>
                </c:pt>
                <c:pt idx="673">
                  <c:v>170.0703430175781</c:v>
                </c:pt>
                <c:pt idx="674">
                  <c:v>171.43511962890619</c:v>
                </c:pt>
                <c:pt idx="675">
                  <c:v>172.5508728027344</c:v>
                </c:pt>
                <c:pt idx="676">
                  <c:v>170.29945373535159</c:v>
                </c:pt>
                <c:pt idx="677">
                  <c:v>172.84971618652341</c:v>
                </c:pt>
                <c:pt idx="678">
                  <c:v>172.30183410644531</c:v>
                </c:pt>
                <c:pt idx="679">
                  <c:v>172.3914794921875</c:v>
                </c:pt>
                <c:pt idx="680">
                  <c:v>170.3094482421875</c:v>
                </c:pt>
                <c:pt idx="681">
                  <c:v>170.98683166503909</c:v>
                </c:pt>
                <c:pt idx="682">
                  <c:v>169.36302185058591</c:v>
                </c:pt>
                <c:pt idx="683">
                  <c:v>171.8634948730469</c:v>
                </c:pt>
                <c:pt idx="684">
                  <c:v>171.51483154296881</c:v>
                </c:pt>
                <c:pt idx="685">
                  <c:v>170.45884704589841</c:v>
                </c:pt>
                <c:pt idx="686">
                  <c:v>169.89103698730469</c:v>
                </c:pt>
                <c:pt idx="687">
                  <c:v>162.2502136230469</c:v>
                </c:pt>
                <c:pt idx="688">
                  <c:v>163.5851135253906</c:v>
                </c:pt>
                <c:pt idx="689">
                  <c:v>167.04191589355469</c:v>
                </c:pt>
                <c:pt idx="690">
                  <c:v>168.08790588378909</c:v>
                </c:pt>
                <c:pt idx="691">
                  <c:v>170.2197570800781</c:v>
                </c:pt>
                <c:pt idx="692">
                  <c:v>168.8251037597656</c:v>
                </c:pt>
                <c:pt idx="693">
                  <c:v>169.313232421875</c:v>
                </c:pt>
                <c:pt idx="694">
                  <c:v>167.7790832519531</c:v>
                </c:pt>
                <c:pt idx="695">
                  <c:v>170.58836364746091</c:v>
                </c:pt>
                <c:pt idx="696">
                  <c:v>171.5745849609375</c:v>
                </c:pt>
                <c:pt idx="697">
                  <c:v>171.84356689453119</c:v>
                </c:pt>
                <c:pt idx="698">
                  <c:v>170.93702697753909</c:v>
                </c:pt>
                <c:pt idx="699">
                  <c:v>172.08265686035159</c:v>
                </c:pt>
                <c:pt idx="700">
                  <c:v>171.89337158203119</c:v>
                </c:pt>
                <c:pt idx="701">
                  <c:v>173.078857421875</c:v>
                </c:pt>
                <c:pt idx="702">
                  <c:v>173.85588073730469</c:v>
                </c:pt>
                <c:pt idx="703">
                  <c:v>175.43983459472659</c:v>
                </c:pt>
                <c:pt idx="704">
                  <c:v>175.36012268066409</c:v>
                </c:pt>
                <c:pt idx="705">
                  <c:v>173.89573669433591</c:v>
                </c:pt>
                <c:pt idx="706">
                  <c:v>174.3141174316406</c:v>
                </c:pt>
                <c:pt idx="707">
                  <c:v>170.61824035644531</c:v>
                </c:pt>
                <c:pt idx="708">
                  <c:v>171.14622497558591</c:v>
                </c:pt>
                <c:pt idx="709">
                  <c:v>169.9508056640625</c:v>
                </c:pt>
                <c:pt idx="710">
                  <c:v>169.9806823730469</c:v>
                </c:pt>
                <c:pt idx="711">
                  <c:v>177.2030944824219</c:v>
                </c:pt>
                <c:pt idx="712">
                  <c:v>179.1855163574219</c:v>
                </c:pt>
                <c:pt idx="713">
                  <c:v>179.37480163574219</c:v>
                </c:pt>
                <c:pt idx="714">
                  <c:v>181.96492004394531</c:v>
                </c:pt>
                <c:pt idx="715">
                  <c:v>178.2391357421875</c:v>
                </c:pt>
                <c:pt idx="716">
                  <c:v>178.2391357421875</c:v>
                </c:pt>
                <c:pt idx="717">
                  <c:v>179.484375</c:v>
                </c:pt>
                <c:pt idx="718">
                  <c:v>179.56407165527341</c:v>
                </c:pt>
                <c:pt idx="719">
                  <c:v>178.876708984375</c:v>
                </c:pt>
                <c:pt idx="720">
                  <c:v>178.6177062988281</c:v>
                </c:pt>
                <c:pt idx="721">
                  <c:v>177.7808837890625</c:v>
                </c:pt>
                <c:pt idx="722">
                  <c:v>178.0897216796875</c:v>
                </c:pt>
                <c:pt idx="723">
                  <c:v>177.39239501953119</c:v>
                </c:pt>
                <c:pt idx="724">
                  <c:v>177.2728271484375</c:v>
                </c:pt>
                <c:pt idx="725">
                  <c:v>178.9065856933594</c:v>
                </c:pt>
                <c:pt idx="726">
                  <c:v>178.31883239746091</c:v>
                </c:pt>
                <c:pt idx="727">
                  <c:v>178.05982971191409</c:v>
                </c:pt>
                <c:pt idx="728">
                  <c:v>181.16796875</c:v>
                </c:pt>
                <c:pt idx="729">
                  <c:v>180.18171691894531</c:v>
                </c:pt>
                <c:pt idx="730">
                  <c:v>182.0844421386719</c:v>
                </c:pt>
                <c:pt idx="731">
                  <c:v>182.33351135253909</c:v>
                </c:pt>
                <c:pt idx="732">
                  <c:v>181.72581481933591</c:v>
                </c:pt>
                <c:pt idx="733">
                  <c:v>174.46357727050781</c:v>
                </c:pt>
                <c:pt idx="734">
                  <c:v>176.50575256347659</c:v>
                </c:pt>
                <c:pt idx="735">
                  <c:v>174.4336853027344</c:v>
                </c:pt>
                <c:pt idx="736">
                  <c:v>170.81748962402341</c:v>
                </c:pt>
                <c:pt idx="737">
                  <c:v>172.17231750488281</c:v>
                </c:pt>
                <c:pt idx="738">
                  <c:v>175.3900146484375</c:v>
                </c:pt>
                <c:pt idx="739">
                  <c:v>179.45448303222659</c:v>
                </c:pt>
                <c:pt idx="740">
                  <c:v>178.31883239746091</c:v>
                </c:pt>
                <c:pt idx="741">
                  <c:v>178.3586730957031</c:v>
                </c:pt>
                <c:pt idx="742">
                  <c:v>176.28660583496091</c:v>
                </c:pt>
                <c:pt idx="743">
                  <c:v>177.6214904785156</c:v>
                </c:pt>
                <c:pt idx="744">
                  <c:v>177.71116638183591</c:v>
                </c:pt>
                <c:pt idx="745">
                  <c:v>179.49433898925781</c:v>
                </c:pt>
                <c:pt idx="746">
                  <c:v>180.1319274902344</c:v>
                </c:pt>
                <c:pt idx="747">
                  <c:v>178.82688903808591</c:v>
                </c:pt>
                <c:pt idx="748">
                  <c:v>177.21305847167969</c:v>
                </c:pt>
                <c:pt idx="749">
                  <c:v>176.77471923828119</c:v>
                </c:pt>
                <c:pt idx="750">
                  <c:v>176.5256652832031</c:v>
                </c:pt>
                <c:pt idx="751">
                  <c:v>175.3202819824219</c:v>
                </c:pt>
                <c:pt idx="752">
                  <c:v>176.94407653808591</c:v>
                </c:pt>
                <c:pt idx="753">
                  <c:v>177.24293518066409</c:v>
                </c:pt>
                <c:pt idx="754">
                  <c:v>175.78849792480469</c:v>
                </c:pt>
                <c:pt idx="755">
                  <c:v>180.7296142578125</c:v>
                </c:pt>
                <c:pt idx="756">
                  <c:v>183.9672546386719</c:v>
                </c:pt>
                <c:pt idx="757">
                  <c:v>183.62855529785159</c:v>
                </c:pt>
                <c:pt idx="758">
                  <c:v>186.13897705078119</c:v>
                </c:pt>
                <c:pt idx="759">
                  <c:v>187.56352233886719</c:v>
                </c:pt>
                <c:pt idx="760">
                  <c:v>187.1550598144531</c:v>
                </c:pt>
                <c:pt idx="761">
                  <c:v>187.12518310546881</c:v>
                </c:pt>
                <c:pt idx="762">
                  <c:v>187.05546569824219</c:v>
                </c:pt>
                <c:pt idx="763">
                  <c:v>178.6874084472656</c:v>
                </c:pt>
                <c:pt idx="764">
                  <c:v>177.71116638183591</c:v>
                </c:pt>
                <c:pt idx="765">
                  <c:v>176.9241638183594</c:v>
                </c:pt>
                <c:pt idx="766">
                  <c:v>179.11578369140619</c:v>
                </c:pt>
                <c:pt idx="767">
                  <c:v>180.60011291503909</c:v>
                </c:pt>
                <c:pt idx="768">
                  <c:v>184.66459655761719</c:v>
                </c:pt>
                <c:pt idx="769">
                  <c:v>188.62945556640619</c:v>
                </c:pt>
                <c:pt idx="770">
                  <c:v>185.8401184082031</c:v>
                </c:pt>
                <c:pt idx="771">
                  <c:v>186.76655578613281</c:v>
                </c:pt>
                <c:pt idx="772">
                  <c:v>189.2769775390625</c:v>
                </c:pt>
                <c:pt idx="773">
                  <c:v>185.27227783203119</c:v>
                </c:pt>
                <c:pt idx="774">
                  <c:v>186.40791320800781</c:v>
                </c:pt>
                <c:pt idx="775">
                  <c:v>186.17881774902341</c:v>
                </c:pt>
                <c:pt idx="776">
                  <c:v>192.35520935058591</c:v>
                </c:pt>
                <c:pt idx="777">
                  <c:v>189.555908203125</c:v>
                </c:pt>
                <c:pt idx="778">
                  <c:v>180.5702209472656</c:v>
                </c:pt>
                <c:pt idx="779">
                  <c:v>184.6048278808594</c:v>
                </c:pt>
                <c:pt idx="780">
                  <c:v>179.49433898925781</c:v>
                </c:pt>
                <c:pt idx="781">
                  <c:v>170.92707824707031</c:v>
                </c:pt>
                <c:pt idx="782">
                  <c:v>175.43983459472659</c:v>
                </c:pt>
                <c:pt idx="783">
                  <c:v>175.73869323730469</c:v>
                </c:pt>
                <c:pt idx="784">
                  <c:v>172.4910888671875</c:v>
                </c:pt>
                <c:pt idx="785">
                  <c:v>178.83686828613281</c:v>
                </c:pt>
                <c:pt idx="786">
                  <c:v>179.27519226074219</c:v>
                </c:pt>
                <c:pt idx="787">
                  <c:v>176.68507385253909</c:v>
                </c:pt>
                <c:pt idx="788">
                  <c:v>175.3402099609375</c:v>
                </c:pt>
                <c:pt idx="789">
                  <c:v>177.23298645019531</c:v>
                </c:pt>
                <c:pt idx="790">
                  <c:v>178.3088684082031</c:v>
                </c:pt>
                <c:pt idx="791">
                  <c:v>182.5924987792969</c:v>
                </c:pt>
                <c:pt idx="792">
                  <c:v>184.22625732421881</c:v>
                </c:pt>
                <c:pt idx="793">
                  <c:v>180.76948547363281</c:v>
                </c:pt>
                <c:pt idx="794">
                  <c:v>177.64143371582031</c:v>
                </c:pt>
                <c:pt idx="795">
                  <c:v>175.27049255371091</c:v>
                </c:pt>
                <c:pt idx="796">
                  <c:v>175.94789123535159</c:v>
                </c:pt>
                <c:pt idx="797">
                  <c:v>179.7135009765625</c:v>
                </c:pt>
                <c:pt idx="798">
                  <c:v>179.09587097167969</c:v>
                </c:pt>
                <c:pt idx="799">
                  <c:v>183.01091003417969</c:v>
                </c:pt>
                <c:pt idx="800">
                  <c:v>181.64610290527341</c:v>
                </c:pt>
                <c:pt idx="801">
                  <c:v>184.5251159667969</c:v>
                </c:pt>
                <c:pt idx="802">
                  <c:v>184.0569152832031</c:v>
                </c:pt>
                <c:pt idx="803">
                  <c:v>181.18788146972659</c:v>
                </c:pt>
                <c:pt idx="804">
                  <c:v>183.48907470703119</c:v>
                </c:pt>
                <c:pt idx="805">
                  <c:v>183.16033935546881</c:v>
                </c:pt>
                <c:pt idx="806">
                  <c:v>184.3856506347656</c:v>
                </c:pt>
                <c:pt idx="807">
                  <c:v>171.9033508300781</c:v>
                </c:pt>
                <c:pt idx="808">
                  <c:v>167.51011657714841</c:v>
                </c:pt>
                <c:pt idx="809">
                  <c:v>168.7453918457031</c:v>
                </c:pt>
                <c:pt idx="810">
                  <c:v>164.26252746582031</c:v>
                </c:pt>
                <c:pt idx="811">
                  <c:v>158.783447265625</c:v>
                </c:pt>
                <c:pt idx="812">
                  <c:v>159.45091247558591</c:v>
                </c:pt>
                <c:pt idx="813">
                  <c:v>151.6407470703125</c:v>
                </c:pt>
                <c:pt idx="814">
                  <c:v>152.44767761230469</c:v>
                </c:pt>
                <c:pt idx="815">
                  <c:v>159.1819152832031</c:v>
                </c:pt>
                <c:pt idx="816">
                  <c:v>154.7986755371094</c:v>
                </c:pt>
                <c:pt idx="817">
                  <c:v>155.51593017578119</c:v>
                </c:pt>
                <c:pt idx="818">
                  <c:v>154.50978088378909</c:v>
                </c:pt>
                <c:pt idx="819">
                  <c:v>158.733642578125</c:v>
                </c:pt>
                <c:pt idx="820">
                  <c:v>156.60179138183591</c:v>
                </c:pt>
                <c:pt idx="821">
                  <c:v>157.3290100097656</c:v>
                </c:pt>
                <c:pt idx="822">
                  <c:v>164.41194152832031</c:v>
                </c:pt>
                <c:pt idx="823">
                  <c:v>165.68708801269531</c:v>
                </c:pt>
                <c:pt idx="824">
                  <c:v>163.24641418457031</c:v>
                </c:pt>
                <c:pt idx="825">
                  <c:v>163.8939514160156</c:v>
                </c:pt>
                <c:pt idx="826">
                  <c:v>164.20277404785159</c:v>
                </c:pt>
                <c:pt idx="827">
                  <c:v>168.0181884765625</c:v>
                </c:pt>
                <c:pt idx="828">
                  <c:v>165.7269287109375</c:v>
                </c:pt>
                <c:pt idx="829">
                  <c:v>167.46031188964841</c:v>
                </c:pt>
                <c:pt idx="830">
                  <c:v>165.64723205566409</c:v>
                </c:pt>
                <c:pt idx="831">
                  <c:v>165.2088928222656</c:v>
                </c:pt>
                <c:pt idx="832">
                  <c:v>159.08232116699219</c:v>
                </c:pt>
                <c:pt idx="833">
                  <c:v>159.08232116699219</c:v>
                </c:pt>
                <c:pt idx="834">
                  <c:v>173.49726867675781</c:v>
                </c:pt>
                <c:pt idx="835">
                  <c:v>172.9294128417969</c:v>
                </c:pt>
                <c:pt idx="836">
                  <c:v>171.3454895019531</c:v>
                </c:pt>
                <c:pt idx="837">
                  <c:v>173.19841003417969</c:v>
                </c:pt>
                <c:pt idx="838">
                  <c:v>175.40000915527341</c:v>
                </c:pt>
                <c:pt idx="839">
                  <c:v>173.35780334472659</c:v>
                </c:pt>
                <c:pt idx="840">
                  <c:v>175.93794250488281</c:v>
                </c:pt>
                <c:pt idx="841">
                  <c:v>177.2927551269531</c:v>
                </c:pt>
                <c:pt idx="842">
                  <c:v>178.2391357421875</c:v>
                </c:pt>
                <c:pt idx="843">
                  <c:v>181.96492004394531</c:v>
                </c:pt>
                <c:pt idx="844">
                  <c:v>184.823974609375</c:v>
                </c:pt>
                <c:pt idx="845">
                  <c:v>186.27842712402341</c:v>
                </c:pt>
                <c:pt idx="846">
                  <c:v>185.92974853515619</c:v>
                </c:pt>
                <c:pt idx="847">
                  <c:v>183.61859130859381</c:v>
                </c:pt>
                <c:pt idx="848">
                  <c:v>182.50285339355469</c:v>
                </c:pt>
                <c:pt idx="849">
                  <c:v>183.06071472167969</c:v>
                </c:pt>
                <c:pt idx="850">
                  <c:v>181.9848327636719</c:v>
                </c:pt>
                <c:pt idx="851">
                  <c:v>183.78794860839841</c:v>
                </c:pt>
                <c:pt idx="852">
                  <c:v>183.10057067871091</c:v>
                </c:pt>
                <c:pt idx="853">
                  <c:v>186.1887512207031</c:v>
                </c:pt>
                <c:pt idx="854">
                  <c:v>185.22245788574219</c:v>
                </c:pt>
                <c:pt idx="855">
                  <c:v>184.21630859375</c:v>
                </c:pt>
                <c:pt idx="856">
                  <c:v>185.033203125</c:v>
                </c:pt>
                <c:pt idx="857">
                  <c:v>186.95582580566409</c:v>
                </c:pt>
                <c:pt idx="858">
                  <c:v>191.05018615722659</c:v>
                </c:pt>
                <c:pt idx="859">
                  <c:v>193.25178527832031</c:v>
                </c:pt>
                <c:pt idx="860">
                  <c:v>192.54449462890619</c:v>
                </c:pt>
                <c:pt idx="861">
                  <c:v>192.20579528808591</c:v>
                </c:pt>
                <c:pt idx="862">
                  <c:v>190.61187744140619</c:v>
                </c:pt>
                <c:pt idx="863">
                  <c:v>187.4638977050781</c:v>
                </c:pt>
                <c:pt idx="864">
                  <c:v>188.3804016113281</c:v>
                </c:pt>
                <c:pt idx="865">
                  <c:v>190.81109619140619</c:v>
                </c:pt>
                <c:pt idx="866">
                  <c:v>191.66783142089841</c:v>
                </c:pt>
                <c:pt idx="867">
                  <c:v>191.6778259277344</c:v>
                </c:pt>
                <c:pt idx="868">
                  <c:v>196.0610656738281</c:v>
                </c:pt>
                <c:pt idx="869">
                  <c:v>195.1047058105469</c:v>
                </c:pt>
                <c:pt idx="870">
                  <c:v>197.55534362792969</c:v>
                </c:pt>
                <c:pt idx="871">
                  <c:v>196.7384948730469</c:v>
                </c:pt>
                <c:pt idx="872">
                  <c:v>201.23130798339841</c:v>
                </c:pt>
                <c:pt idx="873">
                  <c:v>200.73320007324219</c:v>
                </c:pt>
                <c:pt idx="874">
                  <c:v>200.97230529785159</c:v>
                </c:pt>
                <c:pt idx="875">
                  <c:v>195.60282897949219</c:v>
                </c:pt>
                <c:pt idx="876">
                  <c:v>198.24272155761719</c:v>
                </c:pt>
                <c:pt idx="877">
                  <c:v>195.0947570800781</c:v>
                </c:pt>
                <c:pt idx="878">
                  <c:v>195.4832458496094</c:v>
                </c:pt>
                <c:pt idx="879">
                  <c:v>193.5805358886719</c:v>
                </c:pt>
                <c:pt idx="880">
                  <c:v>196.6089782714844</c:v>
                </c:pt>
                <c:pt idx="881">
                  <c:v>191.99659729003909</c:v>
                </c:pt>
                <c:pt idx="882">
                  <c:v>197.69480895996091</c:v>
                </c:pt>
                <c:pt idx="883">
                  <c:v>202.45661926269531</c:v>
                </c:pt>
                <c:pt idx="884">
                  <c:v>203.9609069824219</c:v>
                </c:pt>
                <c:pt idx="885">
                  <c:v>202.76545715332031</c:v>
                </c:pt>
                <c:pt idx="886">
                  <c:v>201.7692565917969</c:v>
                </c:pt>
                <c:pt idx="887">
                  <c:v>206.1325988769531</c:v>
                </c:pt>
                <c:pt idx="888">
                  <c:v>206.53108215332031</c:v>
                </c:pt>
                <c:pt idx="889">
                  <c:v>206.44139099121091</c:v>
                </c:pt>
                <c:pt idx="890">
                  <c:v>209.19091796875</c:v>
                </c:pt>
                <c:pt idx="891">
                  <c:v>208.56330871582031</c:v>
                </c:pt>
                <c:pt idx="892">
                  <c:v>207.29814147949219</c:v>
                </c:pt>
                <c:pt idx="893">
                  <c:v>209.1410827636719</c:v>
                </c:pt>
                <c:pt idx="894">
                  <c:v>210.1073913574219</c:v>
                </c:pt>
                <c:pt idx="895">
                  <c:v>213.85310363769531</c:v>
                </c:pt>
                <c:pt idx="896">
                  <c:v>216.6723327636719</c:v>
                </c:pt>
                <c:pt idx="897">
                  <c:v>175.58924865722659</c:v>
                </c:pt>
                <c:pt idx="898">
                  <c:v>174.2244567871094</c:v>
                </c:pt>
                <c:pt idx="899">
                  <c:v>170.40904235839841</c:v>
                </c:pt>
                <c:pt idx="900">
                  <c:v>171.9232482910156</c:v>
                </c:pt>
                <c:pt idx="901">
                  <c:v>170.99681091308591</c:v>
                </c:pt>
                <c:pt idx="902">
                  <c:v>175.69883728027341</c:v>
                </c:pt>
                <c:pt idx="903">
                  <c:v>177.1034851074219</c:v>
                </c:pt>
                <c:pt idx="904">
                  <c:v>184.98338317871091</c:v>
                </c:pt>
                <c:pt idx="905">
                  <c:v>183.11051940917969</c:v>
                </c:pt>
                <c:pt idx="906">
                  <c:v>184.4753112792969</c:v>
                </c:pt>
                <c:pt idx="907">
                  <c:v>182.39326477050781</c:v>
                </c:pt>
                <c:pt idx="908">
                  <c:v>179.57403564453119</c:v>
                </c:pt>
                <c:pt idx="909">
                  <c:v>179.3648376464844</c:v>
                </c:pt>
                <c:pt idx="910">
                  <c:v>180.4208068847656</c:v>
                </c:pt>
                <c:pt idx="911">
                  <c:v>178.84681701660159</c:v>
                </c:pt>
                <c:pt idx="912">
                  <c:v>174.03520202636719</c:v>
                </c:pt>
                <c:pt idx="913">
                  <c:v>173.13862609863281</c:v>
                </c:pt>
                <c:pt idx="914">
                  <c:v>171.84356689453119</c:v>
                </c:pt>
                <c:pt idx="915">
                  <c:v>171.96311950683591</c:v>
                </c:pt>
                <c:pt idx="916">
                  <c:v>172.9792175292969</c:v>
                </c:pt>
                <c:pt idx="917">
                  <c:v>172.24205017089841</c:v>
                </c:pt>
                <c:pt idx="918">
                  <c:v>173.9853820800781</c:v>
                </c:pt>
                <c:pt idx="919">
                  <c:v>176.7846984863281</c:v>
                </c:pt>
                <c:pt idx="920">
                  <c:v>175.58924865722659</c:v>
                </c:pt>
                <c:pt idx="921">
                  <c:v>175.2306213378906</c:v>
                </c:pt>
                <c:pt idx="922">
                  <c:v>176.96400451660159</c:v>
                </c:pt>
                <c:pt idx="923">
                  <c:v>175.061279296875</c:v>
                </c:pt>
                <c:pt idx="924">
                  <c:v>170.50868225097659</c:v>
                </c:pt>
                <c:pt idx="925">
                  <c:v>166.54380798339841</c:v>
                </c:pt>
                <c:pt idx="926">
                  <c:v>161.91151428222659</c:v>
                </c:pt>
                <c:pt idx="927">
                  <c:v>162.4195556640625</c:v>
                </c:pt>
                <c:pt idx="928">
                  <c:v>163.55522155761719</c:v>
                </c:pt>
                <c:pt idx="929">
                  <c:v>165.30853271484381</c:v>
                </c:pt>
                <c:pt idx="930">
                  <c:v>161.3835144042969</c:v>
                </c:pt>
                <c:pt idx="931">
                  <c:v>160.74595642089841</c:v>
                </c:pt>
                <c:pt idx="932">
                  <c:v>161.70231628417969</c:v>
                </c:pt>
                <c:pt idx="933">
                  <c:v>159.96894836425781</c:v>
                </c:pt>
                <c:pt idx="934">
                  <c:v>159.69000244140619</c:v>
                </c:pt>
                <c:pt idx="935">
                  <c:v>162.43949890136719</c:v>
                </c:pt>
                <c:pt idx="936">
                  <c:v>165.38822937011719</c:v>
                </c:pt>
                <c:pt idx="937">
                  <c:v>162.30998229980469</c:v>
                </c:pt>
                <c:pt idx="938">
                  <c:v>164.7805480957031</c:v>
                </c:pt>
                <c:pt idx="939">
                  <c:v>164.28245544433591</c:v>
                </c:pt>
                <c:pt idx="940">
                  <c:v>166.31468200683591</c:v>
                </c:pt>
                <c:pt idx="941">
                  <c:v>168.1974792480469</c:v>
                </c:pt>
                <c:pt idx="942">
                  <c:v>163.83418273925781</c:v>
                </c:pt>
                <c:pt idx="943">
                  <c:v>161.8218688964844</c:v>
                </c:pt>
                <c:pt idx="944">
                  <c:v>158.72367858886719</c:v>
                </c:pt>
                <c:pt idx="945">
                  <c:v>161.8118591308594</c:v>
                </c:pt>
                <c:pt idx="946">
                  <c:v>158.2455139160156</c:v>
                </c:pt>
                <c:pt idx="947">
                  <c:v>156.73130798339841</c:v>
                </c:pt>
                <c:pt idx="948">
                  <c:v>156.65159606933591</c:v>
                </c:pt>
                <c:pt idx="949">
                  <c:v>157.29911804199219</c:v>
                </c:pt>
                <c:pt idx="950">
                  <c:v>150.803955078125</c:v>
                </c:pt>
                <c:pt idx="951">
                  <c:v>152.7664489746094</c:v>
                </c:pt>
                <c:pt idx="952">
                  <c:v>153.15495300292969</c:v>
                </c:pt>
                <c:pt idx="953">
                  <c:v>152.93580627441409</c:v>
                </c:pt>
                <c:pt idx="954">
                  <c:v>158.17576599121091</c:v>
                </c:pt>
                <c:pt idx="955">
                  <c:v>158.81333923339841</c:v>
                </c:pt>
                <c:pt idx="956">
                  <c:v>154.3304748535156</c:v>
                </c:pt>
                <c:pt idx="957">
                  <c:v>153.46379089355469</c:v>
                </c:pt>
                <c:pt idx="958">
                  <c:v>154.19097900390619</c:v>
                </c:pt>
                <c:pt idx="959">
                  <c:v>153.802490234375</c:v>
                </c:pt>
                <c:pt idx="960">
                  <c:v>145.4842529296875</c:v>
                </c:pt>
                <c:pt idx="961">
                  <c:v>150.3755798339844</c:v>
                </c:pt>
                <c:pt idx="962">
                  <c:v>144.81678771972659</c:v>
                </c:pt>
                <c:pt idx="963">
                  <c:v>141.54927062988281</c:v>
                </c:pt>
                <c:pt idx="964">
                  <c:v>145.66357421875</c:v>
                </c:pt>
                <c:pt idx="965">
                  <c:v>151.2123718261719</c:v>
                </c:pt>
                <c:pt idx="966">
                  <c:v>151.17253112792969</c:v>
                </c:pt>
                <c:pt idx="967">
                  <c:v>149.7778625488281</c:v>
                </c:pt>
                <c:pt idx="968">
                  <c:v>148.11419677734381</c:v>
                </c:pt>
                <c:pt idx="969">
                  <c:v>149.36944580078119</c:v>
                </c:pt>
                <c:pt idx="970">
                  <c:v>150.953369140625</c:v>
                </c:pt>
                <c:pt idx="971">
                  <c:v>147.30729675292969</c:v>
                </c:pt>
                <c:pt idx="972">
                  <c:v>144.40838623046881</c:v>
                </c:pt>
                <c:pt idx="973">
                  <c:v>141.0113525390625</c:v>
                </c:pt>
                <c:pt idx="974">
                  <c:v>141.6190490722656</c:v>
                </c:pt>
                <c:pt idx="975">
                  <c:v>143.67118835449219</c:v>
                </c:pt>
                <c:pt idx="976">
                  <c:v>143.3026123046875</c:v>
                </c:pt>
                <c:pt idx="977">
                  <c:v>138.99903869628909</c:v>
                </c:pt>
                <c:pt idx="978">
                  <c:v>131.0494079589844</c:v>
                </c:pt>
                <c:pt idx="979">
                  <c:v>131.9260559082031</c:v>
                </c:pt>
                <c:pt idx="980">
                  <c:v>134.3069763183594</c:v>
                </c:pt>
                <c:pt idx="981">
                  <c:v>131.22871398925781</c:v>
                </c:pt>
                <c:pt idx="982">
                  <c:v>135.86102294921881</c:v>
                </c:pt>
                <c:pt idx="983">
                  <c:v>134.48628234863281</c:v>
                </c:pt>
                <c:pt idx="984">
                  <c:v>136.23957824707031</c:v>
                </c:pt>
                <c:pt idx="985">
                  <c:v>138.15226745605469</c:v>
                </c:pt>
                <c:pt idx="986">
                  <c:v>140.0749206542969</c:v>
                </c:pt>
                <c:pt idx="987">
                  <c:v>140.55308532714841</c:v>
                </c:pt>
                <c:pt idx="988">
                  <c:v>137.40513610839841</c:v>
                </c:pt>
                <c:pt idx="989">
                  <c:v>139.0986633300781</c:v>
                </c:pt>
                <c:pt idx="990">
                  <c:v>136.89707946777341</c:v>
                </c:pt>
                <c:pt idx="991">
                  <c:v>141.3102111816406</c:v>
                </c:pt>
                <c:pt idx="992">
                  <c:v>141.5393371582031</c:v>
                </c:pt>
                <c:pt idx="993">
                  <c:v>143.9501037597656</c:v>
                </c:pt>
                <c:pt idx="994">
                  <c:v>144.45817565917969</c:v>
                </c:pt>
                <c:pt idx="995">
                  <c:v>143.51177978515619</c:v>
                </c:pt>
                <c:pt idx="996">
                  <c:v>139.65653991699219</c:v>
                </c:pt>
                <c:pt idx="997">
                  <c:v>143.11332702636719</c:v>
                </c:pt>
                <c:pt idx="998">
                  <c:v>132.73297119140619</c:v>
                </c:pt>
                <c:pt idx="999">
                  <c:v>132.89234924316409</c:v>
                </c:pt>
                <c:pt idx="1000">
                  <c:v>124.47451019287109</c:v>
                </c:pt>
                <c:pt idx="1001">
                  <c:v>123.58790588378911</c:v>
                </c:pt>
                <c:pt idx="1002">
                  <c:v>133.66937255859381</c:v>
                </c:pt>
                <c:pt idx="1003">
                  <c:v>134.00810241699219</c:v>
                </c:pt>
                <c:pt idx="1004">
                  <c:v>132.693115234375</c:v>
                </c:pt>
                <c:pt idx="1005">
                  <c:v>130.59114074707031</c:v>
                </c:pt>
                <c:pt idx="1006">
                  <c:v>135.1636657714844</c:v>
                </c:pt>
                <c:pt idx="1007">
                  <c:v>131.2386779785156</c:v>
                </c:pt>
                <c:pt idx="1008">
                  <c:v>137.425048828125</c:v>
                </c:pt>
                <c:pt idx="1009">
                  <c:v>137.524658203125</c:v>
                </c:pt>
                <c:pt idx="1010">
                  <c:v>141.98760986328119</c:v>
                </c:pt>
                <c:pt idx="1011">
                  <c:v>143.68113708496091</c:v>
                </c:pt>
                <c:pt idx="1012">
                  <c:v>143.6512451171875</c:v>
                </c:pt>
                <c:pt idx="1013">
                  <c:v>143.2527770996094</c:v>
                </c:pt>
                <c:pt idx="1014">
                  <c:v>144.83673095703119</c:v>
                </c:pt>
                <c:pt idx="1015">
                  <c:v>148.3831787109375</c:v>
                </c:pt>
                <c:pt idx="1016">
                  <c:v>146.9785461425781</c:v>
                </c:pt>
                <c:pt idx="1017">
                  <c:v>147.73565673828119</c:v>
                </c:pt>
                <c:pt idx="1018">
                  <c:v>149.4690246582031</c:v>
                </c:pt>
                <c:pt idx="1019">
                  <c:v>147.0084533691406</c:v>
                </c:pt>
                <c:pt idx="1020">
                  <c:v>143.7508850097656</c:v>
                </c:pt>
                <c:pt idx="1021">
                  <c:v>145.2750549316406</c:v>
                </c:pt>
                <c:pt idx="1022">
                  <c:v>148.4429626464844</c:v>
                </c:pt>
                <c:pt idx="1023">
                  <c:v>146.90882873535159</c:v>
                </c:pt>
                <c:pt idx="1024">
                  <c:v>143.64131164550781</c:v>
                </c:pt>
                <c:pt idx="1025">
                  <c:v>149.84757995605469</c:v>
                </c:pt>
                <c:pt idx="1026">
                  <c:v>166.0556640625</c:v>
                </c:pt>
                <c:pt idx="1027">
                  <c:v>165.07940673828119</c:v>
                </c:pt>
                <c:pt idx="1028">
                  <c:v>168.60594177246091</c:v>
                </c:pt>
                <c:pt idx="1029">
                  <c:v>170.50868225097659</c:v>
                </c:pt>
                <c:pt idx="1030">
                  <c:v>169.8412170410156</c:v>
                </c:pt>
                <c:pt idx="1031">
                  <c:v>165.74687194824219</c:v>
                </c:pt>
                <c:pt idx="1032">
                  <c:v>166.6932373046875</c:v>
                </c:pt>
                <c:pt idx="1033">
                  <c:v>165.15910339355469</c:v>
                </c:pt>
                <c:pt idx="1034">
                  <c:v>164.41194152832031</c:v>
                </c:pt>
                <c:pt idx="1035">
                  <c:v>163.44566345214841</c:v>
                </c:pt>
                <c:pt idx="1036">
                  <c:v>163.32611083984381</c:v>
                </c:pt>
                <c:pt idx="1037">
                  <c:v>161.8816223144531</c:v>
                </c:pt>
                <c:pt idx="1038">
                  <c:v>161.67240905761719</c:v>
                </c:pt>
                <c:pt idx="1039">
                  <c:v>161.9413757324219</c:v>
                </c:pt>
                <c:pt idx="1040">
                  <c:v>159.43098449707031</c:v>
                </c:pt>
                <c:pt idx="1041">
                  <c:v>161.2739562988281</c:v>
                </c:pt>
                <c:pt idx="1042">
                  <c:v>163.9935607910156</c:v>
                </c:pt>
                <c:pt idx="1043">
                  <c:v>163.50541687011719</c:v>
                </c:pt>
                <c:pt idx="1044">
                  <c:v>162.19044494628909</c:v>
                </c:pt>
                <c:pt idx="1045">
                  <c:v>160.83561706542969</c:v>
                </c:pt>
                <c:pt idx="1046">
                  <c:v>161.66246032714841</c:v>
                </c:pt>
                <c:pt idx="1047">
                  <c:v>166.73309326171881</c:v>
                </c:pt>
                <c:pt idx="1048">
                  <c:v>170.60829162597659</c:v>
                </c:pt>
                <c:pt idx="1049">
                  <c:v>171.85353088378909</c:v>
                </c:pt>
                <c:pt idx="1050">
                  <c:v>168.48638916015619</c:v>
                </c:pt>
                <c:pt idx="1051">
                  <c:v>168.9546203613281</c:v>
                </c:pt>
                <c:pt idx="1052">
                  <c:v>171.41520690917969</c:v>
                </c:pt>
                <c:pt idx="1053">
                  <c:v>171.2657775878906</c:v>
                </c:pt>
                <c:pt idx="1054">
                  <c:v>172.71025085449219</c:v>
                </c:pt>
                <c:pt idx="1055">
                  <c:v>169.5224304199219</c:v>
                </c:pt>
                <c:pt idx="1056">
                  <c:v>165.348388671875</c:v>
                </c:pt>
                <c:pt idx="1057">
                  <c:v>159.8593444824219</c:v>
                </c:pt>
                <c:pt idx="1058">
                  <c:v>160.95515441894531</c:v>
                </c:pt>
                <c:pt idx="1059">
                  <c:v>164.8104248046875</c:v>
                </c:pt>
                <c:pt idx="1060">
                  <c:v>165.447998046875</c:v>
                </c:pt>
                <c:pt idx="1061">
                  <c:v>163.714599609375</c:v>
                </c:pt>
                <c:pt idx="1062">
                  <c:v>165.6571960449219</c:v>
                </c:pt>
                <c:pt idx="1063">
                  <c:v>167.04191589355469</c:v>
                </c:pt>
                <c:pt idx="1064">
                  <c:v>165.2388000488281</c:v>
                </c:pt>
                <c:pt idx="1065">
                  <c:v>164.92002868652341</c:v>
                </c:pt>
                <c:pt idx="1066">
                  <c:v>166.0556640625</c:v>
                </c:pt>
                <c:pt idx="1067">
                  <c:v>168.05802917480469</c:v>
                </c:pt>
                <c:pt idx="1068">
                  <c:v>173.53709411621091</c:v>
                </c:pt>
                <c:pt idx="1069">
                  <c:v>172.8796081542969</c:v>
                </c:pt>
                <c:pt idx="1070">
                  <c:v>175.3501892089844</c:v>
                </c:pt>
                <c:pt idx="1071">
                  <c:v>175.0513000488281</c:v>
                </c:pt>
                <c:pt idx="1072">
                  <c:v>174.26432800292969</c:v>
                </c:pt>
                <c:pt idx="1073">
                  <c:v>176.90423583984381</c:v>
                </c:pt>
                <c:pt idx="1074">
                  <c:v>177.14332580566409</c:v>
                </c:pt>
                <c:pt idx="1075">
                  <c:v>176.8345031738281</c:v>
                </c:pt>
                <c:pt idx="1076">
                  <c:v>178.41845703125</c:v>
                </c:pt>
                <c:pt idx="1077">
                  <c:v>178.96635437011719</c:v>
                </c:pt>
                <c:pt idx="1078">
                  <c:v>178.1893310546875</c:v>
                </c:pt>
                <c:pt idx="1079">
                  <c:v>178.09967041015619</c:v>
                </c:pt>
                <c:pt idx="1080">
                  <c:v>177.60157775878909</c:v>
                </c:pt>
                <c:pt idx="1081">
                  <c:v>180.74955749511719</c:v>
                </c:pt>
                <c:pt idx="1082">
                  <c:v>183.0806579589844</c:v>
                </c:pt>
                <c:pt idx="1083">
                  <c:v>181.8852233886719</c:v>
                </c:pt>
                <c:pt idx="1084">
                  <c:v>192.5245666503906</c:v>
                </c:pt>
                <c:pt idx="1085">
                  <c:v>190.76129150390619</c:v>
                </c:pt>
                <c:pt idx="1086">
                  <c:v>194.03880310058591</c:v>
                </c:pt>
                <c:pt idx="1087">
                  <c:v>192.66401672363281</c:v>
                </c:pt>
                <c:pt idx="1088">
                  <c:v>192.2954406738281</c:v>
                </c:pt>
                <c:pt idx="1089">
                  <c:v>191.7973327636719</c:v>
                </c:pt>
                <c:pt idx="1090">
                  <c:v>194.7261657714844</c:v>
                </c:pt>
                <c:pt idx="1091">
                  <c:v>193.1422119140625</c:v>
                </c:pt>
                <c:pt idx="1092">
                  <c:v>189.04786682128909</c:v>
                </c:pt>
                <c:pt idx="1093">
                  <c:v>188.8187255859375</c:v>
                </c:pt>
                <c:pt idx="1094">
                  <c:v>187.93211364746091</c:v>
                </c:pt>
                <c:pt idx="1095">
                  <c:v>187.623291015625</c:v>
                </c:pt>
                <c:pt idx="1096">
                  <c:v>180.84916687011719</c:v>
                </c:pt>
                <c:pt idx="1097">
                  <c:v>180.042236328125</c:v>
                </c:pt>
                <c:pt idx="1098">
                  <c:v>185.5611572265625</c:v>
                </c:pt>
                <c:pt idx="1099">
                  <c:v>186.27842712402341</c:v>
                </c:pt>
                <c:pt idx="1100">
                  <c:v>184.5948486328125</c:v>
                </c:pt>
                <c:pt idx="1101">
                  <c:v>182.02467346191409</c:v>
                </c:pt>
                <c:pt idx="1102">
                  <c:v>184.11669921875</c:v>
                </c:pt>
                <c:pt idx="1103">
                  <c:v>184.61479187011719</c:v>
                </c:pt>
                <c:pt idx="1104">
                  <c:v>180.18171691894531</c:v>
                </c:pt>
                <c:pt idx="1105">
                  <c:v>180.3710021972656</c:v>
                </c:pt>
                <c:pt idx="1106">
                  <c:v>183.608642578125</c:v>
                </c:pt>
                <c:pt idx="1107">
                  <c:v>181.49668884277341</c:v>
                </c:pt>
                <c:pt idx="1108">
                  <c:v>182.3135681152344</c:v>
                </c:pt>
                <c:pt idx="1109">
                  <c:v>176.79466247558591</c:v>
                </c:pt>
                <c:pt idx="1110">
                  <c:v>163.52532958984381</c:v>
                </c:pt>
                <c:pt idx="1111">
                  <c:v>166.86259460449219</c:v>
                </c:pt>
                <c:pt idx="1112">
                  <c:v>167.53004455566409</c:v>
                </c:pt>
                <c:pt idx="1113">
                  <c:v>167.68943786621091</c:v>
                </c:pt>
                <c:pt idx="1114">
                  <c:v>172.69032287597659</c:v>
                </c:pt>
                <c:pt idx="1115">
                  <c:v>174.1547546386719</c:v>
                </c:pt>
                <c:pt idx="1116">
                  <c:v>177.4222717285156</c:v>
                </c:pt>
                <c:pt idx="1117">
                  <c:v>174.3739013671875</c:v>
                </c:pt>
                <c:pt idx="1118">
                  <c:v>176.79466247558591</c:v>
                </c:pt>
                <c:pt idx="1119">
                  <c:v>180.63996887207031</c:v>
                </c:pt>
                <c:pt idx="1120">
                  <c:v>188.29072570800781</c:v>
                </c:pt>
                <c:pt idx="1121">
                  <c:v>187.75279235839841</c:v>
                </c:pt>
                <c:pt idx="1122">
                  <c:v>186.76655578613281</c:v>
                </c:pt>
                <c:pt idx="1123">
                  <c:v>188.80876159667969</c:v>
                </c:pt>
                <c:pt idx="1124">
                  <c:v>190.41264343261719</c:v>
                </c:pt>
                <c:pt idx="1125">
                  <c:v>191.8670959472656</c:v>
                </c:pt>
                <c:pt idx="1126">
                  <c:v>188.12138366699219</c:v>
                </c:pt>
                <c:pt idx="1127">
                  <c:v>186.9458923339844</c:v>
                </c:pt>
                <c:pt idx="1128">
                  <c:v>188.77886962890619</c:v>
                </c:pt>
                <c:pt idx="1129">
                  <c:v>192.26554870605469</c:v>
                </c:pt>
                <c:pt idx="1130">
                  <c:v>192.26554870605469</c:v>
                </c:pt>
                <c:pt idx="1131">
                  <c:v>194.2579345703125</c:v>
                </c:pt>
                <c:pt idx="1132">
                  <c:v>196.44956970214841</c:v>
                </c:pt>
                <c:pt idx="1133">
                  <c:v>195.65260314941409</c:v>
                </c:pt>
                <c:pt idx="1134">
                  <c:v>195.01506042480469</c:v>
                </c:pt>
                <c:pt idx="1135">
                  <c:v>198.4519348144531</c:v>
                </c:pt>
                <c:pt idx="1136">
                  <c:v>201.9585266113281</c:v>
                </c:pt>
                <c:pt idx="1137">
                  <c:v>200.46424865722659</c:v>
                </c:pt>
                <c:pt idx="1138">
                  <c:v>204.09039306640619</c:v>
                </c:pt>
                <c:pt idx="1139">
                  <c:v>203.13404846191409</c:v>
                </c:pt>
                <c:pt idx="1140">
                  <c:v>203.0643005371094</c:v>
                </c:pt>
                <c:pt idx="1141">
                  <c:v>201.0320739746094</c:v>
                </c:pt>
                <c:pt idx="1142">
                  <c:v>200.01594543457031</c:v>
                </c:pt>
                <c:pt idx="1143">
                  <c:v>197.60516357421881</c:v>
                </c:pt>
                <c:pt idx="1144">
                  <c:v>201.55009460449219</c:v>
                </c:pt>
                <c:pt idx="1145">
                  <c:v>201.5899353027344</c:v>
                </c:pt>
                <c:pt idx="1146">
                  <c:v>203.8811950683594</c:v>
                </c:pt>
                <c:pt idx="1147">
                  <c:v>199.94622802734381</c:v>
                </c:pt>
                <c:pt idx="1148">
                  <c:v>198.9898681640625</c:v>
                </c:pt>
                <c:pt idx="1149">
                  <c:v>195.1943664550781</c:v>
                </c:pt>
                <c:pt idx="1150">
                  <c:v>196.2901916503906</c:v>
                </c:pt>
                <c:pt idx="1151">
                  <c:v>193.4908752441406</c:v>
                </c:pt>
                <c:pt idx="1152">
                  <c:v>191.99659729003909</c:v>
                </c:pt>
                <c:pt idx="1153">
                  <c:v>188.30072021484381</c:v>
                </c:pt>
                <c:pt idx="1154">
                  <c:v>181.0384521484375</c:v>
                </c:pt>
                <c:pt idx="1155">
                  <c:v>183.807861328125</c:v>
                </c:pt>
                <c:pt idx="1156">
                  <c:v>184.44541931152341</c:v>
                </c:pt>
                <c:pt idx="1157">
                  <c:v>189.4363708496094</c:v>
                </c:pt>
                <c:pt idx="1158">
                  <c:v>187.13517761230469</c:v>
                </c:pt>
                <c:pt idx="1159">
                  <c:v>184.66459655761719</c:v>
                </c:pt>
                <c:pt idx="1160">
                  <c:v>187.73286437988281</c:v>
                </c:pt>
                <c:pt idx="1161">
                  <c:v>179.026123046875</c:v>
                </c:pt>
                <c:pt idx="1162">
                  <c:v>181.89515686035159</c:v>
                </c:pt>
                <c:pt idx="1163">
                  <c:v>183.0009460449219</c:v>
                </c:pt>
                <c:pt idx="1164">
                  <c:v>185.46156311035159</c:v>
                </c:pt>
                <c:pt idx="1165">
                  <c:v>183.11051940917969</c:v>
                </c:pt>
                <c:pt idx="1166">
                  <c:v>182.85151672363281</c:v>
                </c:pt>
                <c:pt idx="1167">
                  <c:v>181.3472595214844</c:v>
                </c:pt>
                <c:pt idx="1168">
                  <c:v>177.07359313964841</c:v>
                </c:pt>
                <c:pt idx="1169">
                  <c:v>179.67366027832031</c:v>
                </c:pt>
                <c:pt idx="1170">
                  <c:v>180.6100769042969</c:v>
                </c:pt>
                <c:pt idx="1171">
                  <c:v>181.06831359863281</c:v>
                </c:pt>
                <c:pt idx="1172">
                  <c:v>184.86384582519531</c:v>
                </c:pt>
                <c:pt idx="1173">
                  <c:v>184.96345520019531</c:v>
                </c:pt>
                <c:pt idx="1174">
                  <c:v>181.69593811035159</c:v>
                </c:pt>
                <c:pt idx="1175">
                  <c:v>186.4278564453125</c:v>
                </c:pt>
                <c:pt idx="1176">
                  <c:v>190.17353820800781</c:v>
                </c:pt>
                <c:pt idx="1177">
                  <c:v>186.77653503417969</c:v>
                </c:pt>
                <c:pt idx="1178">
                  <c:v>188.04170227050781</c:v>
                </c:pt>
                <c:pt idx="1179">
                  <c:v>185.46156311035159</c:v>
                </c:pt>
                <c:pt idx="1180">
                  <c:v>187.77272033691409</c:v>
                </c:pt>
                <c:pt idx="1181">
                  <c:v>186.756591796875</c:v>
                </c:pt>
                <c:pt idx="1182">
                  <c:v>186.47767639160159</c:v>
                </c:pt>
                <c:pt idx="1183">
                  <c:v>185.5113830566406</c:v>
                </c:pt>
                <c:pt idx="1184">
                  <c:v>187.3642883300781</c:v>
                </c:pt>
                <c:pt idx="1185">
                  <c:v>187.424072265625</c:v>
                </c:pt>
                <c:pt idx="1186">
                  <c:v>189.41644287109381</c:v>
                </c:pt>
                <c:pt idx="1187">
                  <c:v>189.2072448730469</c:v>
                </c:pt>
                <c:pt idx="1188">
                  <c:v>186.10908508300781</c:v>
                </c:pt>
                <c:pt idx="1189">
                  <c:v>180.59014892578119</c:v>
                </c:pt>
                <c:pt idx="1190">
                  <c:v>182.1043701171875</c:v>
                </c:pt>
                <c:pt idx="1191">
                  <c:v>179.42460632324219</c:v>
                </c:pt>
                <c:pt idx="1192">
                  <c:v>176.42607116699219</c:v>
                </c:pt>
                <c:pt idx="1193">
                  <c:v>177.40232849121091</c:v>
                </c:pt>
                <c:pt idx="1194">
                  <c:v>175.1409912109375</c:v>
                </c:pt>
                <c:pt idx="1195">
                  <c:v>173.9355773925781</c:v>
                </c:pt>
                <c:pt idx="1196">
                  <c:v>178.69740295410159</c:v>
                </c:pt>
                <c:pt idx="1197">
                  <c:v>179.7633056640625</c:v>
                </c:pt>
                <c:pt idx="1198">
                  <c:v>178.9962463378906</c:v>
                </c:pt>
                <c:pt idx="1199">
                  <c:v>177.07359313964841</c:v>
                </c:pt>
                <c:pt idx="1200">
                  <c:v>179.16560363769531</c:v>
                </c:pt>
                <c:pt idx="1201">
                  <c:v>179.34490966796881</c:v>
                </c:pt>
                <c:pt idx="1202">
                  <c:v>183.48907470703119</c:v>
                </c:pt>
                <c:pt idx="1203">
                  <c:v>182.58253479003909</c:v>
                </c:pt>
                <c:pt idx="1204">
                  <c:v>188.17120361328119</c:v>
                </c:pt>
                <c:pt idx="1205">
                  <c:v>188.82868957519531</c:v>
                </c:pt>
                <c:pt idx="1206">
                  <c:v>189.6654968261719</c:v>
                </c:pt>
                <c:pt idx="1207">
                  <c:v>185.14277648925781</c:v>
                </c:pt>
                <c:pt idx="1208">
                  <c:v>189.0378723144531</c:v>
                </c:pt>
                <c:pt idx="1209">
                  <c:v>181.64610290527341</c:v>
                </c:pt>
                <c:pt idx="1210">
                  <c:v>185.4416198730469</c:v>
                </c:pt>
                <c:pt idx="1211">
                  <c:v>185.6707458496094</c:v>
                </c:pt>
                <c:pt idx="1212">
                  <c:v>187.17500305175781</c:v>
                </c:pt>
                <c:pt idx="1213">
                  <c:v>188.67924499511719</c:v>
                </c:pt>
                <c:pt idx="1214">
                  <c:v>188.589599609375</c:v>
                </c:pt>
                <c:pt idx="1215">
                  <c:v>187.53364562988281</c:v>
                </c:pt>
                <c:pt idx="1216">
                  <c:v>190.9206848144531</c:v>
                </c:pt>
                <c:pt idx="1217">
                  <c:v>192.88319396972659</c:v>
                </c:pt>
                <c:pt idx="1218">
                  <c:v>193.9790344238281</c:v>
                </c:pt>
                <c:pt idx="1219">
                  <c:v>193.5805358886719</c:v>
                </c:pt>
                <c:pt idx="1220">
                  <c:v>190.8210754394531</c:v>
                </c:pt>
                <c:pt idx="1221">
                  <c:v>189.69538879394531</c:v>
                </c:pt>
                <c:pt idx="1222">
                  <c:v>190.11376953125</c:v>
                </c:pt>
                <c:pt idx="1223">
                  <c:v>188.8884582519531</c:v>
                </c:pt>
                <c:pt idx="1224">
                  <c:v>193.72996520996091</c:v>
                </c:pt>
                <c:pt idx="1225">
                  <c:v>192.454833984375</c:v>
                </c:pt>
                <c:pt idx="1226">
                  <c:v>192.41497802734381</c:v>
                </c:pt>
                <c:pt idx="1227">
                  <c:v>194.3575744628906</c:v>
                </c:pt>
                <c:pt idx="1228">
                  <c:v>196.6488037109375</c:v>
                </c:pt>
                <c:pt idx="1229">
                  <c:v>198.56150817871091</c:v>
                </c:pt>
                <c:pt idx="1230">
                  <c:v>196.75837707519531</c:v>
                </c:pt>
                <c:pt idx="1231">
                  <c:v>197.1767883300781</c:v>
                </c:pt>
                <c:pt idx="1232">
                  <c:v>198.06343078613281</c:v>
                </c:pt>
                <c:pt idx="1233">
                  <c:v>199.02972412109381</c:v>
                </c:pt>
                <c:pt idx="1234">
                  <c:v>198.21282958984381</c:v>
                </c:pt>
                <c:pt idx="1235">
                  <c:v>201.23130798339841</c:v>
                </c:pt>
                <c:pt idx="1236">
                  <c:v>200.87266540527341</c:v>
                </c:pt>
                <c:pt idx="1237">
                  <c:v>198.9400634765625</c:v>
                </c:pt>
                <c:pt idx="1238">
                  <c:v>198.06343078613281</c:v>
                </c:pt>
                <c:pt idx="1239">
                  <c:v>197.95381164550781</c:v>
                </c:pt>
                <c:pt idx="1240">
                  <c:v>198.6013488769531</c:v>
                </c:pt>
                <c:pt idx="1241">
                  <c:v>200.284912109375</c:v>
                </c:pt>
                <c:pt idx="1242">
                  <c:v>200.5738220214844</c:v>
                </c:pt>
                <c:pt idx="1243">
                  <c:v>200.10560607910159</c:v>
                </c:pt>
                <c:pt idx="1244">
                  <c:v>201.49031066894531</c:v>
                </c:pt>
                <c:pt idx="1245">
                  <c:v>196.00129699707031</c:v>
                </c:pt>
                <c:pt idx="1246">
                  <c:v>193.371337890625</c:v>
                </c:pt>
                <c:pt idx="1247">
                  <c:v>197.1668395996094</c:v>
                </c:pt>
                <c:pt idx="1248">
                  <c:v>197.6350402832031</c:v>
                </c:pt>
                <c:pt idx="1249">
                  <c:v>201.72941589355469</c:v>
                </c:pt>
                <c:pt idx="1250">
                  <c:v>205.2758483886719</c:v>
                </c:pt>
                <c:pt idx="1251">
                  <c:v>205.51493835449219</c:v>
                </c:pt>
                <c:pt idx="1252">
                  <c:v>205.39540100097659</c:v>
                </c:pt>
                <c:pt idx="1253">
                  <c:v>204.33943176269531</c:v>
                </c:pt>
                <c:pt idx="1254">
                  <c:v>206.999267578125</c:v>
                </c:pt>
                <c:pt idx="1255">
                  <c:v>207.30810546875</c:v>
                </c:pt>
                <c:pt idx="1256">
                  <c:v>203.63214111328119</c:v>
                </c:pt>
                <c:pt idx="1257">
                  <c:v>204.46894836425781</c:v>
                </c:pt>
                <c:pt idx="1258">
                  <c:v>208.98170471191409</c:v>
                </c:pt>
                <c:pt idx="1259">
                  <c:v>207.87591552734381</c:v>
                </c:pt>
                <c:pt idx="1260">
                  <c:v>211.79096984863281</c:v>
                </c:pt>
                <c:pt idx="1261">
                  <c:v>212.24920654296881</c:v>
                </c:pt>
                <c:pt idx="1262">
                  <c:v>214.4010009765625</c:v>
                </c:pt>
                <c:pt idx="1263">
                  <c:v>217.46928405761719</c:v>
                </c:pt>
                <c:pt idx="1264">
                  <c:v>217.2301940917969</c:v>
                </c:pt>
                <c:pt idx="1265">
                  <c:v>221.06553649902341</c:v>
                </c:pt>
                <c:pt idx="1266">
                  <c:v>218.22639465332031</c:v>
                </c:pt>
                <c:pt idx="1267">
                  <c:v>220.30842590332031</c:v>
                </c:pt>
                <c:pt idx="1268">
                  <c:v>220.92608642578119</c:v>
                </c:pt>
                <c:pt idx="1269">
                  <c:v>221.29466247558591</c:v>
                </c:pt>
                <c:pt idx="1270">
                  <c:v>220.59733581542969</c:v>
                </c:pt>
                <c:pt idx="1271">
                  <c:v>220.47779846191409</c:v>
                </c:pt>
                <c:pt idx="1272">
                  <c:v>218.92372131347659</c:v>
                </c:pt>
                <c:pt idx="1273">
                  <c:v>217.11065673828119</c:v>
                </c:pt>
                <c:pt idx="1274">
                  <c:v>214.0523376464844</c:v>
                </c:pt>
                <c:pt idx="1275">
                  <c:v>216.96122741699219</c:v>
                </c:pt>
                <c:pt idx="1276">
                  <c:v>222.3805236816406</c:v>
                </c:pt>
                <c:pt idx="1277">
                  <c:v>208.732666015625</c:v>
                </c:pt>
                <c:pt idx="1278">
                  <c:v>201.14167785644531</c:v>
                </c:pt>
                <c:pt idx="1279">
                  <c:v>203.4129943847656</c:v>
                </c:pt>
                <c:pt idx="1280">
                  <c:v>209.03150939941409</c:v>
                </c:pt>
                <c:pt idx="1281">
                  <c:v>209.31044006347659</c:v>
                </c:pt>
                <c:pt idx="1282">
                  <c:v>210.04762268066409</c:v>
                </c:pt>
                <c:pt idx="1283">
                  <c:v>211.5220031738281</c:v>
                </c:pt>
                <c:pt idx="1284">
                  <c:v>212.24920654296881</c:v>
                </c:pt>
                <c:pt idx="1285">
                  <c:v>206.40156555175781</c:v>
                </c:pt>
                <c:pt idx="1286">
                  <c:v>209.9579772949219</c:v>
                </c:pt>
                <c:pt idx="1287">
                  <c:v>212.32891845703119</c:v>
                </c:pt>
                <c:pt idx="1288">
                  <c:v>213.3649597167969</c:v>
                </c:pt>
                <c:pt idx="1289">
                  <c:v>216.97119140625</c:v>
                </c:pt>
                <c:pt idx="1290">
                  <c:v>216.662353515625</c:v>
                </c:pt>
                <c:pt idx="1291">
                  <c:v>213.76344299316409</c:v>
                </c:pt>
                <c:pt idx="1292">
                  <c:v>209.38018798828119</c:v>
                </c:pt>
                <c:pt idx="1293">
                  <c:v>199.95619201660159</c:v>
                </c:pt>
                <c:pt idx="1294">
                  <c:v>196.02122497558591</c:v>
                </c:pt>
                <c:pt idx="1295">
                  <c:v>196.44956970214841</c:v>
                </c:pt>
                <c:pt idx="1296">
                  <c:v>189.0279235839844</c:v>
                </c:pt>
                <c:pt idx="1297">
                  <c:v>191.7375793457031</c:v>
                </c:pt>
                <c:pt idx="1298">
                  <c:v>195.6924743652344</c:v>
                </c:pt>
                <c:pt idx="1299">
                  <c:v>185.18260192871091</c:v>
                </c:pt>
                <c:pt idx="1300">
                  <c:v>191.0302734375</c:v>
                </c:pt>
                <c:pt idx="1301">
                  <c:v>184.46534729003909</c:v>
                </c:pt>
                <c:pt idx="1302">
                  <c:v>180.40087890625</c:v>
                </c:pt>
                <c:pt idx="1303">
                  <c:v>168.85498046875</c:v>
                </c:pt>
                <c:pt idx="1304">
                  <c:v>177.51191711425781</c:v>
                </c:pt>
                <c:pt idx="1305">
                  <c:v>169.5921630859375</c:v>
                </c:pt>
                <c:pt idx="1306">
                  <c:v>153.88218688964841</c:v>
                </c:pt>
                <c:pt idx="1307">
                  <c:v>169.63201904296881</c:v>
                </c:pt>
                <c:pt idx="1308">
                  <c:v>145.4543762207031</c:v>
                </c:pt>
                <c:pt idx="1309">
                  <c:v>148.85139465332031</c:v>
                </c:pt>
                <c:pt idx="1310">
                  <c:v>146.40077209472659</c:v>
                </c:pt>
                <c:pt idx="1311">
                  <c:v>152.5472717285156</c:v>
                </c:pt>
                <c:pt idx="1312">
                  <c:v>149.16021728515619</c:v>
                </c:pt>
                <c:pt idx="1313">
                  <c:v>147.53643798828119</c:v>
                </c:pt>
                <c:pt idx="1314">
                  <c:v>160.36741638183591</c:v>
                </c:pt>
                <c:pt idx="1315">
                  <c:v>155.61555480957031</c:v>
                </c:pt>
                <c:pt idx="1316">
                  <c:v>162.7184143066406</c:v>
                </c:pt>
                <c:pt idx="1317">
                  <c:v>156.19334411621091</c:v>
                </c:pt>
                <c:pt idx="1318">
                  <c:v>165.3185119628906</c:v>
                </c:pt>
                <c:pt idx="1319">
                  <c:v>166.165283203125</c:v>
                </c:pt>
                <c:pt idx="1320">
                  <c:v>158.99266052246091</c:v>
                </c:pt>
                <c:pt idx="1321">
                  <c:v>157.58802795410159</c:v>
                </c:pt>
                <c:pt idx="1322">
                  <c:v>153.59327697753909</c:v>
                </c:pt>
                <c:pt idx="1323">
                  <c:v>164.92002868652341</c:v>
                </c:pt>
                <c:pt idx="1324">
                  <c:v>168.18754577636719</c:v>
                </c:pt>
                <c:pt idx="1325">
                  <c:v>173.6167907714844</c:v>
                </c:pt>
                <c:pt idx="1326">
                  <c:v>174.52333068847659</c:v>
                </c:pt>
                <c:pt idx="1327">
                  <c:v>174.12483215332031</c:v>
                </c:pt>
                <c:pt idx="1328">
                  <c:v>177.4919738769531</c:v>
                </c:pt>
                <c:pt idx="1329">
                  <c:v>176.29655456542969</c:v>
                </c:pt>
                <c:pt idx="1330">
                  <c:v>175.57929992675781</c:v>
                </c:pt>
                <c:pt idx="1331">
                  <c:v>178.55793762207031</c:v>
                </c:pt>
                <c:pt idx="1332">
                  <c:v>177.5617370605469</c:v>
                </c:pt>
                <c:pt idx="1333">
                  <c:v>170.1500549316406</c:v>
                </c:pt>
                <c:pt idx="1334">
                  <c:v>181.58634948730469</c:v>
                </c:pt>
                <c:pt idx="1335">
                  <c:v>184.4255065917969</c:v>
                </c:pt>
                <c:pt idx="1336">
                  <c:v>189.3467102050781</c:v>
                </c:pt>
                <c:pt idx="1337">
                  <c:v>186.78648376464841</c:v>
                </c:pt>
                <c:pt idx="1338">
                  <c:v>182.21394348144531</c:v>
                </c:pt>
                <c:pt idx="1339">
                  <c:v>193.45103454589841</c:v>
                </c:pt>
                <c:pt idx="1340">
                  <c:v>203.93101501464841</c:v>
                </c:pt>
                <c:pt idx="1341">
                  <c:v>201.50028991699219</c:v>
                </c:pt>
                <c:pt idx="1342">
                  <c:v>204.47889709472659</c:v>
                </c:pt>
                <c:pt idx="1343">
                  <c:v>206.2820129394531</c:v>
                </c:pt>
                <c:pt idx="1344">
                  <c:v>207.67669677734381</c:v>
                </c:pt>
                <c:pt idx="1345">
                  <c:v>210.45606994628909</c:v>
                </c:pt>
                <c:pt idx="1346">
                  <c:v>211.54193115234381</c:v>
                </c:pt>
                <c:pt idx="1347">
                  <c:v>212.3687744140625</c:v>
                </c:pt>
                <c:pt idx="1348">
                  <c:v>209.30049133300781</c:v>
                </c:pt>
                <c:pt idx="1349">
                  <c:v>204.31951904296881</c:v>
                </c:pt>
                <c:pt idx="1350">
                  <c:v>206.0229797363281</c:v>
                </c:pt>
                <c:pt idx="1351">
                  <c:v>210.0775146484375</c:v>
                </c:pt>
                <c:pt idx="1352">
                  <c:v>212.37872314453119</c:v>
                </c:pt>
                <c:pt idx="1353">
                  <c:v>216.0546875</c:v>
                </c:pt>
                <c:pt idx="1354">
                  <c:v>229.0948791503906</c:v>
                </c:pt>
                <c:pt idx="1355">
                  <c:v>230.50947570800781</c:v>
                </c:pt>
                <c:pt idx="1356">
                  <c:v>234.01606750488281</c:v>
                </c:pt>
                <c:pt idx="1357">
                  <c:v>231.3163757324219</c:v>
                </c:pt>
                <c:pt idx="1358">
                  <c:v>228.26802062988281</c:v>
                </c:pt>
                <c:pt idx="1359">
                  <c:v>224.60203552246091</c:v>
                </c:pt>
                <c:pt idx="1360">
                  <c:v>224.23344421386719</c:v>
                </c:pt>
                <c:pt idx="1361">
                  <c:v>231.0274963378906</c:v>
                </c:pt>
                <c:pt idx="1362">
                  <c:v>231.83441162109381</c:v>
                </c:pt>
                <c:pt idx="1363">
                  <c:v>229.28416442871091</c:v>
                </c:pt>
                <c:pt idx="1364">
                  <c:v>225.42887878417969</c:v>
                </c:pt>
                <c:pt idx="1365">
                  <c:v>229.89183044433591</c:v>
                </c:pt>
                <c:pt idx="1366">
                  <c:v>230.51942443847659</c:v>
                </c:pt>
                <c:pt idx="1367">
                  <c:v>237.7617492675781</c:v>
                </c:pt>
                <c:pt idx="1368">
                  <c:v>235.82914733886719</c:v>
                </c:pt>
                <c:pt idx="1369">
                  <c:v>223.5759582519531</c:v>
                </c:pt>
                <c:pt idx="1370">
                  <c:v>227.7101745605469</c:v>
                </c:pt>
                <c:pt idx="1371">
                  <c:v>231.61524963378909</c:v>
                </c:pt>
                <c:pt idx="1372">
                  <c:v>234.75325012207031</c:v>
                </c:pt>
                <c:pt idx="1373">
                  <c:v>234.63371276855469</c:v>
                </c:pt>
                <c:pt idx="1374">
                  <c:v>235.04216003417969</c:v>
                </c:pt>
                <c:pt idx="1375">
                  <c:v>237.8813171386719</c:v>
                </c:pt>
                <c:pt idx="1376">
                  <c:v>238.30967712402341</c:v>
                </c:pt>
                <c:pt idx="1377">
                  <c:v>241.31817626953119</c:v>
                </c:pt>
                <c:pt idx="1378">
                  <c:v>233.12945556640619</c:v>
                </c:pt>
                <c:pt idx="1379">
                  <c:v>234.78312683105469</c:v>
                </c:pt>
                <c:pt idx="1380">
                  <c:v>215.2577209472656</c:v>
                </c:pt>
                <c:pt idx="1381">
                  <c:v>219.80036926269531</c:v>
                </c:pt>
                <c:pt idx="1382">
                  <c:v>226.20591735839841</c:v>
                </c:pt>
                <c:pt idx="1383">
                  <c:v>236.6460266113281</c:v>
                </c:pt>
                <c:pt idx="1384">
                  <c:v>232.53173828125</c:v>
                </c:pt>
                <c:pt idx="1385">
                  <c:v>239.36564636230469</c:v>
                </c:pt>
                <c:pt idx="1386">
                  <c:v>239.94343566894531</c:v>
                </c:pt>
                <c:pt idx="1387">
                  <c:v>242.653076171875</c:v>
                </c:pt>
                <c:pt idx="1388">
                  <c:v>243.569580078125</c:v>
                </c:pt>
                <c:pt idx="1389">
                  <c:v>244.1374206542969</c:v>
                </c:pt>
                <c:pt idx="1390">
                  <c:v>238.09049987792969</c:v>
                </c:pt>
                <c:pt idx="1391">
                  <c:v>238.8177185058594</c:v>
                </c:pt>
                <c:pt idx="1392">
                  <c:v>239.36564636230469</c:v>
                </c:pt>
                <c:pt idx="1393">
                  <c:v>240.01316833496091</c:v>
                </c:pt>
                <c:pt idx="1394">
                  <c:v>241.10899353027341</c:v>
                </c:pt>
                <c:pt idx="1395">
                  <c:v>244.486083984375</c:v>
                </c:pt>
                <c:pt idx="1396">
                  <c:v>240.8300476074219</c:v>
                </c:pt>
                <c:pt idx="1397">
                  <c:v>238.9571838378906</c:v>
                </c:pt>
                <c:pt idx="1398">
                  <c:v>231.71488952636719</c:v>
                </c:pt>
                <c:pt idx="1399">
                  <c:v>229.83207702636719</c:v>
                </c:pt>
                <c:pt idx="1400">
                  <c:v>232.6114196777344</c:v>
                </c:pt>
                <c:pt idx="1401">
                  <c:v>229.24430847167969</c:v>
                </c:pt>
                <c:pt idx="1402">
                  <c:v>232.40223693847659</c:v>
                </c:pt>
                <c:pt idx="1403">
                  <c:v>233.6076354980469</c:v>
                </c:pt>
                <c:pt idx="1404">
                  <c:v>252.7046813964844</c:v>
                </c:pt>
                <c:pt idx="1405">
                  <c:v>251.0011901855469</c:v>
                </c:pt>
                <c:pt idx="1406">
                  <c:v>248.8793029785156</c:v>
                </c:pt>
                <c:pt idx="1407">
                  <c:v>248.1719970703125</c:v>
                </c:pt>
                <c:pt idx="1408">
                  <c:v>264.2705078125</c:v>
                </c:pt>
                <c:pt idx="1409">
                  <c:v>267.41845703125</c:v>
                </c:pt>
                <c:pt idx="1410">
                  <c:v>261.99917602539062</c:v>
                </c:pt>
                <c:pt idx="1411">
                  <c:v>255.15531921386719</c:v>
                </c:pt>
                <c:pt idx="1412">
                  <c:v>258.90106201171881</c:v>
                </c:pt>
                <c:pt idx="1413">
                  <c:v>260.30560302734381</c:v>
                </c:pt>
                <c:pt idx="1414">
                  <c:v>260.245849609375</c:v>
                </c:pt>
                <c:pt idx="1415">
                  <c:v>260.16619873046881</c:v>
                </c:pt>
                <c:pt idx="1416">
                  <c:v>261.34170532226562</c:v>
                </c:pt>
                <c:pt idx="1417">
                  <c:v>261.5906982421875</c:v>
                </c:pt>
                <c:pt idx="1418">
                  <c:v>267.986328125</c:v>
                </c:pt>
                <c:pt idx="1419">
                  <c:v>265.99392700195312</c:v>
                </c:pt>
                <c:pt idx="1420">
                  <c:v>270.35723876953119</c:v>
                </c:pt>
                <c:pt idx="1421">
                  <c:v>279.75140380859381</c:v>
                </c:pt>
                <c:pt idx="1422">
                  <c:v>302.75350952148438</c:v>
                </c:pt>
                <c:pt idx="1423">
                  <c:v>292.10418701171881</c:v>
                </c:pt>
                <c:pt idx="1424">
                  <c:v>292.54251098632812</c:v>
                </c:pt>
                <c:pt idx="1425">
                  <c:v>292.08428955078119</c:v>
                </c:pt>
                <c:pt idx="1426">
                  <c:v>294.31573486328119</c:v>
                </c:pt>
                <c:pt idx="1427">
                  <c:v>301.348876953125</c:v>
                </c:pt>
                <c:pt idx="1428">
                  <c:v>290.01214599609381</c:v>
                </c:pt>
                <c:pt idx="1429">
                  <c:v>281.65411376953119</c:v>
                </c:pt>
                <c:pt idx="1430">
                  <c:v>270.12814331054688</c:v>
                </c:pt>
                <c:pt idx="1431">
                  <c:v>272.67840576171881</c:v>
                </c:pt>
                <c:pt idx="1432">
                  <c:v>267.06979370117188</c:v>
                </c:pt>
                <c:pt idx="1433">
                  <c:v>265.59542846679688</c:v>
                </c:pt>
                <c:pt idx="1434">
                  <c:v>265.13720703125</c:v>
                </c:pt>
                <c:pt idx="1435">
                  <c:v>271.38333129882812</c:v>
                </c:pt>
                <c:pt idx="1436">
                  <c:v>262.51718139648438</c:v>
                </c:pt>
                <c:pt idx="1437">
                  <c:v>253.8503112792969</c:v>
                </c:pt>
                <c:pt idx="1438">
                  <c:v>251.56901550292969</c:v>
                </c:pt>
                <c:pt idx="1439">
                  <c:v>247.2056884765625</c:v>
                </c:pt>
                <c:pt idx="1440">
                  <c:v>253.78056335449219</c:v>
                </c:pt>
                <c:pt idx="1441">
                  <c:v>248.07237243652341</c:v>
                </c:pt>
                <c:pt idx="1442">
                  <c:v>248.58042907714841</c:v>
                </c:pt>
                <c:pt idx="1443">
                  <c:v>253.8503112792969</c:v>
                </c:pt>
                <c:pt idx="1444">
                  <c:v>255.84271240234381</c:v>
                </c:pt>
                <c:pt idx="1445">
                  <c:v>260.79379272460938</c:v>
                </c:pt>
                <c:pt idx="1446">
                  <c:v>260.90338134765619</c:v>
                </c:pt>
                <c:pt idx="1447">
                  <c:v>265.6153564453125</c:v>
                </c:pt>
                <c:pt idx="1448">
                  <c:v>258.9508056640625</c:v>
                </c:pt>
                <c:pt idx="1449">
                  <c:v>263.64291381835938</c:v>
                </c:pt>
                <c:pt idx="1450">
                  <c:v>257.67568969726562</c:v>
                </c:pt>
                <c:pt idx="1451">
                  <c:v>257.13775634765619</c:v>
                </c:pt>
                <c:pt idx="1452">
                  <c:v>262.75631713867188</c:v>
                </c:pt>
                <c:pt idx="1453">
                  <c:v>263.44366455078119</c:v>
                </c:pt>
                <c:pt idx="1454">
                  <c:v>274.70065307617188</c:v>
                </c:pt>
                <c:pt idx="1455">
                  <c:v>275.08917236328119</c:v>
                </c:pt>
                <c:pt idx="1456">
                  <c:v>270.78564453125</c:v>
                </c:pt>
                <c:pt idx="1457">
                  <c:v>265.70501708984381</c:v>
                </c:pt>
                <c:pt idx="1458">
                  <c:v>264.91802978515619</c:v>
                </c:pt>
                <c:pt idx="1459">
                  <c:v>260.40524291992188</c:v>
                </c:pt>
                <c:pt idx="1460">
                  <c:v>266.54180908203119</c:v>
                </c:pt>
                <c:pt idx="1461">
                  <c:v>277.6693115234375</c:v>
                </c:pt>
                <c:pt idx="1462">
                  <c:v>277.06161499023438</c:v>
                </c:pt>
                <c:pt idx="1463">
                  <c:v>283.70626831054688</c:v>
                </c:pt>
                <c:pt idx="1464">
                  <c:v>276.05548095703119</c:v>
                </c:pt>
                <c:pt idx="1465">
                  <c:v>282.21197509765619</c:v>
                </c:pt>
                <c:pt idx="1466">
                  <c:v>266.65142822265619</c:v>
                </c:pt>
                <c:pt idx="1467">
                  <c:v>279.76132202148438</c:v>
                </c:pt>
                <c:pt idx="1468">
                  <c:v>262.1087646484375</c:v>
                </c:pt>
                <c:pt idx="1469">
                  <c:v>260.36541748046881</c:v>
                </c:pt>
                <c:pt idx="1470">
                  <c:v>264.2904052734375</c:v>
                </c:pt>
                <c:pt idx="1471">
                  <c:v>286.28640747070312</c:v>
                </c:pt>
                <c:pt idx="1472">
                  <c:v>293.55862426757812</c:v>
                </c:pt>
                <c:pt idx="1473">
                  <c:v>292.29348754882812</c:v>
                </c:pt>
                <c:pt idx="1474">
                  <c:v>277.70916748046881</c:v>
                </c:pt>
                <c:pt idx="1475">
                  <c:v>271.39328002929688</c:v>
                </c:pt>
                <c:pt idx="1476">
                  <c:v>275.4278564453125</c:v>
                </c:pt>
                <c:pt idx="1477">
                  <c:v>274.033203125</c:v>
                </c:pt>
                <c:pt idx="1478">
                  <c:v>275.8961181640625</c:v>
                </c:pt>
                <c:pt idx="1479">
                  <c:v>277.8984375</c:v>
                </c:pt>
                <c:pt idx="1480">
                  <c:v>273.9534912109375</c:v>
                </c:pt>
                <c:pt idx="1481">
                  <c:v>270.93502807617188</c:v>
                </c:pt>
                <c:pt idx="1482">
                  <c:v>271.9013671875</c:v>
                </c:pt>
                <c:pt idx="1483">
                  <c:v>268.6737060546875</c:v>
                </c:pt>
                <c:pt idx="1484">
                  <c:v>267.40853881835938</c:v>
                </c:pt>
                <c:pt idx="1485">
                  <c:v>275.86624145507812</c:v>
                </c:pt>
                <c:pt idx="1486">
                  <c:v>274.541259765625</c:v>
                </c:pt>
                <c:pt idx="1487">
                  <c:v>276.7528076171875</c:v>
                </c:pt>
                <c:pt idx="1488">
                  <c:v>275.916015625</c:v>
                </c:pt>
                <c:pt idx="1489">
                  <c:v>285.45953369140619</c:v>
                </c:pt>
                <c:pt idx="1490">
                  <c:v>286.42587280273438</c:v>
                </c:pt>
                <c:pt idx="1491">
                  <c:v>280.7774658203125</c:v>
                </c:pt>
                <c:pt idx="1492">
                  <c:v>278.63565063476562</c:v>
                </c:pt>
                <c:pt idx="1493">
                  <c:v>284.49322509765619</c:v>
                </c:pt>
                <c:pt idx="1494">
                  <c:v>282.321533203125</c:v>
                </c:pt>
                <c:pt idx="1495">
                  <c:v>276.86239624023438</c:v>
                </c:pt>
                <c:pt idx="1496">
                  <c:v>276.0654296875</c:v>
                </c:pt>
                <c:pt idx="1497">
                  <c:v>272.50906372070312</c:v>
                </c:pt>
                <c:pt idx="1498">
                  <c:v>273.1466064453125</c:v>
                </c:pt>
                <c:pt idx="1499">
                  <c:v>274.50140380859381</c:v>
                </c:pt>
                <c:pt idx="1500">
                  <c:v>274.62100219726562</c:v>
                </c:pt>
                <c:pt idx="1501">
                  <c:v>273.43548583984381</c:v>
                </c:pt>
                <c:pt idx="1502">
                  <c:v>275.34817504882812</c:v>
                </c:pt>
                <c:pt idx="1503">
                  <c:v>271.751953125</c:v>
                </c:pt>
                <c:pt idx="1504">
                  <c:v>266.0736083984375</c:v>
                </c:pt>
                <c:pt idx="1505">
                  <c:v>267.0897216796875</c:v>
                </c:pt>
                <c:pt idx="1506">
                  <c:v>266.3824462890625</c:v>
                </c:pt>
                <c:pt idx="1507">
                  <c:v>275.9459228515625</c:v>
                </c:pt>
                <c:pt idx="1508">
                  <c:v>275.72674560546881</c:v>
                </c:pt>
                <c:pt idx="1509">
                  <c:v>270.83541870117188</c:v>
                </c:pt>
                <c:pt idx="1510">
                  <c:v>272.12051391601562</c:v>
                </c:pt>
                <c:pt idx="1511">
                  <c:v>267.91656494140619</c:v>
                </c:pt>
                <c:pt idx="1512">
                  <c:v>269.9388427734375</c:v>
                </c:pt>
                <c:pt idx="1513">
                  <c:v>262.3079833984375</c:v>
                </c:pt>
                <c:pt idx="1514">
                  <c:v>267.71731567382812</c:v>
                </c:pt>
                <c:pt idx="1515">
                  <c:v>266.55181884765619</c:v>
                </c:pt>
                <c:pt idx="1516">
                  <c:v>255.86262512207031</c:v>
                </c:pt>
                <c:pt idx="1517">
                  <c:v>250.13450622558591</c:v>
                </c:pt>
                <c:pt idx="1518">
                  <c:v>250.6824035644531</c:v>
                </c:pt>
                <c:pt idx="1519">
                  <c:v>244.70524597167969</c:v>
                </c:pt>
                <c:pt idx="1520">
                  <c:v>250.4034729003906</c:v>
                </c:pt>
                <c:pt idx="1521">
                  <c:v>260.1064453125</c:v>
                </c:pt>
                <c:pt idx="1522">
                  <c:v>266.462158203125</c:v>
                </c:pt>
                <c:pt idx="1523">
                  <c:v>271.83160400390619</c:v>
                </c:pt>
                <c:pt idx="1524">
                  <c:v>273.4554443359375</c:v>
                </c:pt>
                <c:pt idx="1525">
                  <c:v>276.95208740234381</c:v>
                </c:pt>
                <c:pt idx="1526">
                  <c:v>280.97665405273438</c:v>
                </c:pt>
                <c:pt idx="1527">
                  <c:v>271.10440063476562</c:v>
                </c:pt>
                <c:pt idx="1528">
                  <c:v>263.9915771484375</c:v>
                </c:pt>
                <c:pt idx="1529">
                  <c:v>257.34695434570312</c:v>
                </c:pt>
                <c:pt idx="1530">
                  <c:v>261.012939453125</c:v>
                </c:pt>
                <c:pt idx="1531">
                  <c:v>266.06365966796881</c:v>
                </c:pt>
                <c:pt idx="1532">
                  <c:v>265.63528442382812</c:v>
                </c:pt>
                <c:pt idx="1533">
                  <c:v>265.47589111328119</c:v>
                </c:pt>
                <c:pt idx="1534">
                  <c:v>267.07977294921881</c:v>
                </c:pt>
                <c:pt idx="1535">
                  <c:v>265.5655517578125</c:v>
                </c:pt>
                <c:pt idx="1536">
                  <c:v>268.4246826171875</c:v>
                </c:pt>
                <c:pt idx="1537">
                  <c:v>270.83541870117188</c:v>
                </c:pt>
                <c:pt idx="1538">
                  <c:v>269.361083984375</c:v>
                </c:pt>
                <c:pt idx="1539">
                  <c:v>269.47064208984381</c:v>
                </c:pt>
                <c:pt idx="1540">
                  <c:v>272.92742919921881</c:v>
                </c:pt>
                <c:pt idx="1541">
                  <c:v>272.52896118164062</c:v>
                </c:pt>
                <c:pt idx="1542">
                  <c:v>268.36489868164062</c:v>
                </c:pt>
                <c:pt idx="1543">
                  <c:v>260.56466674804688</c:v>
                </c:pt>
                <c:pt idx="1544">
                  <c:v>259.33932495117188</c:v>
                </c:pt>
                <c:pt idx="1545">
                  <c:v>264.8482666015625</c:v>
                </c:pt>
                <c:pt idx="1546">
                  <c:v>263.30419921875</c:v>
                </c:pt>
                <c:pt idx="1547">
                  <c:v>253.72080993652341</c:v>
                </c:pt>
                <c:pt idx="1548">
                  <c:v>256.63961791992188</c:v>
                </c:pt>
                <c:pt idx="1549">
                  <c:v>263.90191650390619</c:v>
                </c:pt>
                <c:pt idx="1550">
                  <c:v>258.014404296875</c:v>
                </c:pt>
                <c:pt idx="1551">
                  <c:v>254.43806457519531</c:v>
                </c:pt>
                <c:pt idx="1552">
                  <c:v>256.65960693359381</c:v>
                </c:pt>
                <c:pt idx="1553">
                  <c:v>263.27432250976562</c:v>
                </c:pt>
                <c:pt idx="1554">
                  <c:v>254.33845520019531</c:v>
                </c:pt>
                <c:pt idx="1555">
                  <c:v>264.72872924804688</c:v>
                </c:pt>
                <c:pt idx="1556">
                  <c:v>263.89193725585938</c:v>
                </c:pt>
                <c:pt idx="1557">
                  <c:v>272.83779907226562</c:v>
                </c:pt>
                <c:pt idx="1558">
                  <c:v>267.37863159179688</c:v>
                </c:pt>
                <c:pt idx="1559">
                  <c:v>272.70828247070312</c:v>
                </c:pt>
                <c:pt idx="1560">
                  <c:v>278.21725463867188</c:v>
                </c:pt>
                <c:pt idx="1561">
                  <c:v>282.92922973632812</c:v>
                </c:pt>
                <c:pt idx="1562">
                  <c:v>277.55975341796881</c:v>
                </c:pt>
                <c:pt idx="1563">
                  <c:v>289.00601196289062</c:v>
                </c:pt>
                <c:pt idx="1564">
                  <c:v>292.4229736328125</c:v>
                </c:pt>
                <c:pt idx="1565">
                  <c:v>289.52401733398438</c:v>
                </c:pt>
                <c:pt idx="1566">
                  <c:v>281.06637573242188</c:v>
                </c:pt>
                <c:pt idx="1567">
                  <c:v>277.67929077148438</c:v>
                </c:pt>
                <c:pt idx="1568">
                  <c:v>281.9429931640625</c:v>
                </c:pt>
                <c:pt idx="1569">
                  <c:v>289.71331787109381</c:v>
                </c:pt>
                <c:pt idx="1570">
                  <c:v>286.904052734375</c:v>
                </c:pt>
                <c:pt idx="1571">
                  <c:v>293.40921020507812</c:v>
                </c:pt>
                <c:pt idx="1572">
                  <c:v>297.52349853515619</c:v>
                </c:pt>
                <c:pt idx="1573">
                  <c:v>307.73446655273438</c:v>
                </c:pt>
                <c:pt idx="1574">
                  <c:v>305.09454345703119</c:v>
                </c:pt>
                <c:pt idx="1575">
                  <c:v>311.8985595703125</c:v>
                </c:pt>
                <c:pt idx="1576">
                  <c:v>311.82882690429688</c:v>
                </c:pt>
                <c:pt idx="1577">
                  <c:v>311.27096557617188</c:v>
                </c:pt>
                <c:pt idx="1578">
                  <c:v>310.35446166992188</c:v>
                </c:pt>
                <c:pt idx="1579">
                  <c:v>308.58123779296881</c:v>
                </c:pt>
                <c:pt idx="1580">
                  <c:v>301.66766357421881</c:v>
                </c:pt>
                <c:pt idx="1581">
                  <c:v>306.64865112304688</c:v>
                </c:pt>
                <c:pt idx="1582">
                  <c:v>305.01483154296881</c:v>
                </c:pt>
                <c:pt idx="1583">
                  <c:v>301.08984375</c:v>
                </c:pt>
                <c:pt idx="1584">
                  <c:v>301.49832153320312</c:v>
                </c:pt>
                <c:pt idx="1585">
                  <c:v>300.32281494140619</c:v>
                </c:pt>
                <c:pt idx="1586">
                  <c:v>295.39163208007812</c:v>
                </c:pt>
                <c:pt idx="1587">
                  <c:v>299.98410034179688</c:v>
                </c:pt>
                <c:pt idx="1588">
                  <c:v>301.88681030273438</c:v>
                </c:pt>
                <c:pt idx="1589">
                  <c:v>302.414794921875</c:v>
                </c:pt>
                <c:pt idx="1590">
                  <c:v>305.93136596679688</c:v>
                </c:pt>
                <c:pt idx="1591">
                  <c:v>328.25607299804688</c:v>
                </c:pt>
                <c:pt idx="1592">
                  <c:v>323.84292602539062</c:v>
                </c:pt>
                <c:pt idx="1593">
                  <c:v>321.35244750976562</c:v>
                </c:pt>
                <c:pt idx="1594">
                  <c:v>317.14849853515619</c:v>
                </c:pt>
                <c:pt idx="1595">
                  <c:v>313.82119750976562</c:v>
                </c:pt>
                <c:pt idx="1596">
                  <c:v>318.80221557617188</c:v>
                </c:pt>
                <c:pt idx="1597">
                  <c:v>317.86575317382812</c:v>
                </c:pt>
                <c:pt idx="1598">
                  <c:v>304.8056640625</c:v>
                </c:pt>
                <c:pt idx="1599">
                  <c:v>305.363525390625</c:v>
                </c:pt>
                <c:pt idx="1600">
                  <c:v>301.39865112304688</c:v>
                </c:pt>
                <c:pt idx="1601">
                  <c:v>304.098388671875</c:v>
                </c:pt>
                <c:pt idx="1602">
                  <c:v>314.73770141601562</c:v>
                </c:pt>
                <c:pt idx="1603">
                  <c:v>314.25955200195312</c:v>
                </c:pt>
                <c:pt idx="1604">
                  <c:v>308.78048706054688</c:v>
                </c:pt>
                <c:pt idx="1605">
                  <c:v>312.39663696289062</c:v>
                </c:pt>
                <c:pt idx="1606">
                  <c:v>317.39755249023438</c:v>
                </c:pt>
                <c:pt idx="1607">
                  <c:v>315.02664184570312</c:v>
                </c:pt>
                <c:pt idx="1608">
                  <c:v>323.3946533203125</c:v>
                </c:pt>
                <c:pt idx="1609">
                  <c:v>326.54263305664062</c:v>
                </c:pt>
                <c:pt idx="1610">
                  <c:v>326.41311645507812</c:v>
                </c:pt>
                <c:pt idx="1611">
                  <c:v>331.48373413085938</c:v>
                </c:pt>
                <c:pt idx="1612">
                  <c:v>327.47906494140619</c:v>
                </c:pt>
                <c:pt idx="1613">
                  <c:v>327.8775634765625</c:v>
                </c:pt>
                <c:pt idx="1614">
                  <c:v>327.89743041992188</c:v>
                </c:pt>
                <c:pt idx="1615">
                  <c:v>324.79931640625</c:v>
                </c:pt>
                <c:pt idx="1616">
                  <c:v>329.09286499023438</c:v>
                </c:pt>
                <c:pt idx="1617">
                  <c:v>335.29916381835938</c:v>
                </c:pt>
                <c:pt idx="1618">
                  <c:v>332.41021728515619</c:v>
                </c:pt>
                <c:pt idx="1619">
                  <c:v>328.99325561523438</c:v>
                </c:pt>
                <c:pt idx="1620">
                  <c:v>331.19485473632812</c:v>
                </c:pt>
                <c:pt idx="1621">
                  <c:v>329.99945068359381</c:v>
                </c:pt>
                <c:pt idx="1622">
                  <c:v>335.48846435546881</c:v>
                </c:pt>
                <c:pt idx="1623">
                  <c:v>335.46853637695312</c:v>
                </c:pt>
                <c:pt idx="1624">
                  <c:v>329.82009887695312</c:v>
                </c:pt>
                <c:pt idx="1625">
                  <c:v>335.22946166992188</c:v>
                </c:pt>
                <c:pt idx="1626">
                  <c:v>328.40554809570312</c:v>
                </c:pt>
                <c:pt idx="1627">
                  <c:v>331.02548217773438</c:v>
                </c:pt>
                <c:pt idx="1628">
                  <c:v>337.7398681640625</c:v>
                </c:pt>
                <c:pt idx="1629">
                  <c:v>339.29391479492188</c:v>
                </c:pt>
                <c:pt idx="1630">
                  <c:v>341.87405395507812</c:v>
                </c:pt>
                <c:pt idx="1631">
                  <c:v>340.07095336914062</c:v>
                </c:pt>
                <c:pt idx="1632">
                  <c:v>354.28665161132812</c:v>
                </c:pt>
                <c:pt idx="1633">
                  <c:v>350.55093383789062</c:v>
                </c:pt>
                <c:pt idx="1634">
                  <c:v>346.3868408203125</c:v>
                </c:pt>
                <c:pt idx="1635">
                  <c:v>353.04144287109381</c:v>
                </c:pt>
                <c:pt idx="1636">
                  <c:v>353.35028076171881</c:v>
                </c:pt>
                <c:pt idx="1637">
                  <c:v>351.43753051757812</c:v>
                </c:pt>
                <c:pt idx="1638">
                  <c:v>349.15621948242188</c:v>
                </c:pt>
                <c:pt idx="1639">
                  <c:v>344.33462524414062</c:v>
                </c:pt>
                <c:pt idx="1640">
                  <c:v>349.08651733398438</c:v>
                </c:pt>
                <c:pt idx="1641">
                  <c:v>351.81610107421881</c:v>
                </c:pt>
                <c:pt idx="1642">
                  <c:v>350.7501220703125</c:v>
                </c:pt>
                <c:pt idx="1643">
                  <c:v>346.30712890625</c:v>
                </c:pt>
                <c:pt idx="1644">
                  <c:v>343.149169921875</c:v>
                </c:pt>
                <c:pt idx="1645">
                  <c:v>339.86172485351562</c:v>
                </c:pt>
                <c:pt idx="1646">
                  <c:v>335.66778564453119</c:v>
                </c:pt>
                <c:pt idx="1647">
                  <c:v>340.35986328125</c:v>
                </c:pt>
                <c:pt idx="1648">
                  <c:v>344.9124755859375</c:v>
                </c:pt>
                <c:pt idx="1649">
                  <c:v>349.85360717773438</c:v>
                </c:pt>
                <c:pt idx="1650">
                  <c:v>368.3828125</c:v>
                </c:pt>
                <c:pt idx="1651">
                  <c:v>371.04263305664062</c:v>
                </c:pt>
                <c:pt idx="1652">
                  <c:v>366.41033935546881</c:v>
                </c:pt>
                <c:pt idx="1653">
                  <c:v>371.8594970703125</c:v>
                </c:pt>
                <c:pt idx="1654">
                  <c:v>356.95645141601562</c:v>
                </c:pt>
                <c:pt idx="1655">
                  <c:v>354.94415283203119</c:v>
                </c:pt>
                <c:pt idx="1656">
                  <c:v>350.61068725585938</c:v>
                </c:pt>
                <c:pt idx="1657">
                  <c:v>349.90341186523438</c:v>
                </c:pt>
                <c:pt idx="1658">
                  <c:v>357.55419921875</c:v>
                </c:pt>
                <c:pt idx="1659">
                  <c:v>361.58877563476562</c:v>
                </c:pt>
                <c:pt idx="1660">
                  <c:v>362.12667846679688</c:v>
                </c:pt>
                <c:pt idx="1661">
                  <c:v>360.23391723632812</c:v>
                </c:pt>
                <c:pt idx="1662">
                  <c:v>359.75576782226562</c:v>
                </c:pt>
                <c:pt idx="1663">
                  <c:v>358.5902099609375</c:v>
                </c:pt>
                <c:pt idx="1664">
                  <c:v>361.26995849609381</c:v>
                </c:pt>
                <c:pt idx="1665">
                  <c:v>361.79794311523438</c:v>
                </c:pt>
                <c:pt idx="1666">
                  <c:v>365.16506958007812</c:v>
                </c:pt>
                <c:pt idx="1667">
                  <c:v>357.08596801757812</c:v>
                </c:pt>
                <c:pt idx="1668">
                  <c:v>354.09738159179688</c:v>
                </c:pt>
                <c:pt idx="1669">
                  <c:v>353.76858520507812</c:v>
                </c:pt>
                <c:pt idx="1670">
                  <c:v>358.00244140625</c:v>
                </c:pt>
                <c:pt idx="1671">
                  <c:v>361.96731567382812</c:v>
                </c:pt>
                <c:pt idx="1672">
                  <c:v>364.119140625</c:v>
                </c:pt>
                <c:pt idx="1673">
                  <c:v>366.9881591796875</c:v>
                </c:pt>
                <c:pt idx="1674">
                  <c:v>362.99337768554688</c:v>
                </c:pt>
                <c:pt idx="1675">
                  <c:v>371.21200561523438</c:v>
                </c:pt>
                <c:pt idx="1676">
                  <c:v>379.21145629882812</c:v>
                </c:pt>
                <c:pt idx="1677">
                  <c:v>377.93630981445312</c:v>
                </c:pt>
                <c:pt idx="1678">
                  <c:v>380.59613037109381</c:v>
                </c:pt>
                <c:pt idx="1679">
                  <c:v>373.85189819335938</c:v>
                </c:pt>
                <c:pt idx="1680">
                  <c:v>374.82815551757812</c:v>
                </c:pt>
                <c:pt idx="1681">
                  <c:v>380.72561645507812</c:v>
                </c:pt>
                <c:pt idx="1682">
                  <c:v>376.13320922851562</c:v>
                </c:pt>
                <c:pt idx="1683">
                  <c:v>376.56155395507812</c:v>
                </c:pt>
                <c:pt idx="1684">
                  <c:v>377.24893188476562</c:v>
                </c:pt>
                <c:pt idx="1685">
                  <c:v>375.07723999023438</c:v>
                </c:pt>
                <c:pt idx="1686">
                  <c:v>375.09716796875</c:v>
                </c:pt>
                <c:pt idx="1687">
                  <c:v>372.4970703125</c:v>
                </c:pt>
                <c:pt idx="1688">
                  <c:v>371.64035034179688</c:v>
                </c:pt>
                <c:pt idx="1689">
                  <c:v>363.33209228515619</c:v>
                </c:pt>
                <c:pt idx="1690">
                  <c:v>354.34640502929688</c:v>
                </c:pt>
                <c:pt idx="1691">
                  <c:v>356.11965942382812</c:v>
                </c:pt>
                <c:pt idx="1692">
                  <c:v>341.9039306640625</c:v>
                </c:pt>
                <c:pt idx="1693">
                  <c:v>344.64349365234381</c:v>
                </c:pt>
                <c:pt idx="1694">
                  <c:v>351.6168212890625</c:v>
                </c:pt>
                <c:pt idx="1695">
                  <c:v>352.2344970703125</c:v>
                </c:pt>
                <c:pt idx="1696">
                  <c:v>339.35369873046881</c:v>
                </c:pt>
                <c:pt idx="1697">
                  <c:v>338.31765747070312</c:v>
                </c:pt>
                <c:pt idx="1698">
                  <c:v>338.0985107421875</c:v>
                </c:pt>
                <c:pt idx="1699">
                  <c:v>341.70474243164062</c:v>
                </c:pt>
                <c:pt idx="1700">
                  <c:v>324.98858642578119</c:v>
                </c:pt>
                <c:pt idx="1701">
                  <c:v>331.69296264648438</c:v>
                </c:pt>
                <c:pt idx="1702">
                  <c:v>332.370361328125</c:v>
                </c:pt>
                <c:pt idx="1703">
                  <c:v>327.9671630859375</c:v>
                </c:pt>
                <c:pt idx="1704">
                  <c:v>328.79400634765619</c:v>
                </c:pt>
                <c:pt idx="1705">
                  <c:v>324.2115478515625</c:v>
                </c:pt>
                <c:pt idx="1706">
                  <c:v>322.53793334960938</c:v>
                </c:pt>
                <c:pt idx="1707">
                  <c:v>323.30502319335938</c:v>
                </c:pt>
                <c:pt idx="1708">
                  <c:v>327.27978515625</c:v>
                </c:pt>
                <c:pt idx="1709">
                  <c:v>323.52420043945312</c:v>
                </c:pt>
                <c:pt idx="1710">
                  <c:v>334.06387329101562</c:v>
                </c:pt>
                <c:pt idx="1711">
                  <c:v>338.6961669921875</c:v>
                </c:pt>
                <c:pt idx="1712">
                  <c:v>339.48318481445312</c:v>
                </c:pt>
                <c:pt idx="1713">
                  <c:v>340.57901000976562</c:v>
                </c:pt>
                <c:pt idx="1714">
                  <c:v>323.37472534179688</c:v>
                </c:pt>
                <c:pt idx="1715">
                  <c:v>327.439208984375</c:v>
                </c:pt>
                <c:pt idx="1716">
                  <c:v>314.60821533203119</c:v>
                </c:pt>
                <c:pt idx="1717">
                  <c:v>311.0318603515625</c:v>
                </c:pt>
                <c:pt idx="1718">
                  <c:v>315.71395874023438</c:v>
                </c:pt>
                <c:pt idx="1719">
                  <c:v>322.33868408203119</c:v>
                </c:pt>
                <c:pt idx="1720">
                  <c:v>328.72430419921881</c:v>
                </c:pt>
                <c:pt idx="1721">
                  <c:v>326.83151245117188</c:v>
                </c:pt>
                <c:pt idx="1722">
                  <c:v>330.3580322265625</c:v>
                </c:pt>
                <c:pt idx="1723">
                  <c:v>334.57196044921881</c:v>
                </c:pt>
                <c:pt idx="1724">
                  <c:v>339.83184814453119</c:v>
                </c:pt>
                <c:pt idx="1725">
                  <c:v>337.3314208984375</c:v>
                </c:pt>
                <c:pt idx="1726">
                  <c:v>334.09375</c:v>
                </c:pt>
                <c:pt idx="1727">
                  <c:v>326.39321899414062</c:v>
                </c:pt>
                <c:pt idx="1728">
                  <c:v>326.49282836914062</c:v>
                </c:pt>
                <c:pt idx="1729">
                  <c:v>339.59280395507812</c:v>
                </c:pt>
                <c:pt idx="1730">
                  <c:v>346.23739624023438</c:v>
                </c:pt>
                <c:pt idx="1731">
                  <c:v>341.6549072265625</c:v>
                </c:pt>
                <c:pt idx="1732">
                  <c:v>339.47323608398438</c:v>
                </c:pt>
                <c:pt idx="1733">
                  <c:v>337.40115356445312</c:v>
                </c:pt>
                <c:pt idx="1734">
                  <c:v>343.98599243164062</c:v>
                </c:pt>
                <c:pt idx="1735">
                  <c:v>339.71231079101562</c:v>
                </c:pt>
                <c:pt idx="1736">
                  <c:v>335.96661376953119</c:v>
                </c:pt>
                <c:pt idx="1737">
                  <c:v>339.76211547851562</c:v>
                </c:pt>
                <c:pt idx="1738">
                  <c:v>331.85232543945312</c:v>
                </c:pt>
                <c:pt idx="1739">
                  <c:v>336.74365234375</c:v>
                </c:pt>
                <c:pt idx="1740">
                  <c:v>323.22528076171881</c:v>
                </c:pt>
                <c:pt idx="1741">
                  <c:v>309.41806030273438</c:v>
                </c:pt>
                <c:pt idx="1742">
                  <c:v>309.20883178710938</c:v>
                </c:pt>
                <c:pt idx="1743">
                  <c:v>305.67236328125</c:v>
                </c:pt>
                <c:pt idx="1744">
                  <c:v>316.66036987304688</c:v>
                </c:pt>
                <c:pt idx="1745">
                  <c:v>321.58154296875</c:v>
                </c:pt>
                <c:pt idx="1746">
                  <c:v>329.30206298828119</c:v>
                </c:pt>
                <c:pt idx="1747">
                  <c:v>328.56491088867188</c:v>
                </c:pt>
                <c:pt idx="1748">
                  <c:v>328.49517822265619</c:v>
                </c:pt>
                <c:pt idx="1749">
                  <c:v>333.21713256835938</c:v>
                </c:pt>
                <c:pt idx="1750">
                  <c:v>332.469970703125</c:v>
                </c:pt>
                <c:pt idx="1751">
                  <c:v>340.35986328125</c:v>
                </c:pt>
                <c:pt idx="1752">
                  <c:v>333.62554931640619</c:v>
                </c:pt>
                <c:pt idx="1753">
                  <c:v>332.51983642578119</c:v>
                </c:pt>
                <c:pt idx="1754">
                  <c:v>324.2115478515625</c:v>
                </c:pt>
                <c:pt idx="1755">
                  <c:v>332.92825317382812</c:v>
                </c:pt>
                <c:pt idx="1756">
                  <c:v>329.19253540039062</c:v>
                </c:pt>
                <c:pt idx="1757">
                  <c:v>333.9642333984375</c:v>
                </c:pt>
                <c:pt idx="1758">
                  <c:v>344.86264038085938</c:v>
                </c:pt>
                <c:pt idx="1759">
                  <c:v>344.90249633789062</c:v>
                </c:pt>
                <c:pt idx="1760">
                  <c:v>341.63497924804688</c:v>
                </c:pt>
                <c:pt idx="1761">
                  <c:v>343.04953002929688</c:v>
                </c:pt>
                <c:pt idx="1762">
                  <c:v>335.070068359375</c:v>
                </c:pt>
                <c:pt idx="1763">
                  <c:v>337.251708984375</c:v>
                </c:pt>
                <c:pt idx="1764">
                  <c:v>335.24935913085938</c:v>
                </c:pt>
                <c:pt idx="1765">
                  <c:v>322.9364013671875</c:v>
                </c:pt>
                <c:pt idx="1766">
                  <c:v>331.19485473632812</c:v>
                </c:pt>
                <c:pt idx="1767">
                  <c:v>330.52737426757812</c:v>
                </c:pt>
                <c:pt idx="1768">
                  <c:v>326.821533203125</c:v>
                </c:pt>
                <c:pt idx="1769">
                  <c:v>333.09756469726562</c:v>
                </c:pt>
                <c:pt idx="1770">
                  <c:v>331.99185180664062</c:v>
                </c:pt>
                <c:pt idx="1771">
                  <c:v>325.23760986328119</c:v>
                </c:pt>
                <c:pt idx="1772">
                  <c:v>330.63702392578119</c:v>
                </c:pt>
                <c:pt idx="1773">
                  <c:v>316.93930053710938</c:v>
                </c:pt>
                <c:pt idx="1774">
                  <c:v>318.37384033203119</c:v>
                </c:pt>
                <c:pt idx="1775">
                  <c:v>315.35537719726562</c:v>
                </c:pt>
                <c:pt idx="1776">
                  <c:v>302.016357421875</c:v>
                </c:pt>
                <c:pt idx="1777">
                  <c:v>307.53524780273438</c:v>
                </c:pt>
                <c:pt idx="1778">
                  <c:v>299.00778198242188</c:v>
                </c:pt>
                <c:pt idx="1779">
                  <c:v>293.50881958007812</c:v>
                </c:pt>
                <c:pt idx="1780">
                  <c:v>293.518798828125</c:v>
                </c:pt>
                <c:pt idx="1781">
                  <c:v>300.56182861328119</c:v>
                </c:pt>
                <c:pt idx="1782">
                  <c:v>312.06793212890619</c:v>
                </c:pt>
                <c:pt idx="1783">
                  <c:v>317.78607177734381</c:v>
                </c:pt>
                <c:pt idx="1784">
                  <c:v>321.7708740234375</c:v>
                </c:pt>
                <c:pt idx="1785">
                  <c:v>236.85520935058591</c:v>
                </c:pt>
                <c:pt idx="1786">
                  <c:v>236.1877746582031</c:v>
                </c:pt>
                <c:pt idx="1787">
                  <c:v>224.05412292480469</c:v>
                </c:pt>
                <c:pt idx="1788">
                  <c:v>219.34211730957031</c:v>
                </c:pt>
                <c:pt idx="1789">
                  <c:v>231.11714172363281</c:v>
                </c:pt>
                <c:pt idx="1790">
                  <c:v>227.20213317871091</c:v>
                </c:pt>
                <c:pt idx="1791">
                  <c:v>218.71453857421881</c:v>
                </c:pt>
                <c:pt idx="1792">
                  <c:v>216.8715515136719</c:v>
                </c:pt>
                <c:pt idx="1793">
                  <c:v>220.15899658203119</c:v>
                </c:pt>
                <c:pt idx="1794">
                  <c:v>215.7159729003906</c:v>
                </c:pt>
                <c:pt idx="1795">
                  <c:v>206.9195861816406</c:v>
                </c:pt>
                <c:pt idx="1796">
                  <c:v>205.37548828125</c:v>
                </c:pt>
                <c:pt idx="1797">
                  <c:v>201.31101989746091</c:v>
                </c:pt>
                <c:pt idx="1798">
                  <c:v>197.69480895996091</c:v>
                </c:pt>
                <c:pt idx="1799">
                  <c:v>206.81001281738281</c:v>
                </c:pt>
                <c:pt idx="1800">
                  <c:v>209.67903137207031</c:v>
                </c:pt>
                <c:pt idx="1801">
                  <c:v>210.22694396972659</c:v>
                </c:pt>
                <c:pt idx="1802">
                  <c:v>202.71563720703119</c:v>
                </c:pt>
                <c:pt idx="1803">
                  <c:v>207.31805419921881</c:v>
                </c:pt>
                <c:pt idx="1804">
                  <c:v>202.19761657714841</c:v>
                </c:pt>
                <c:pt idx="1805">
                  <c:v>199.29869079589841</c:v>
                </c:pt>
                <c:pt idx="1806">
                  <c:v>186.756591796875</c:v>
                </c:pt>
                <c:pt idx="1807">
                  <c:v>189.56585693359381</c:v>
                </c:pt>
                <c:pt idx="1808">
                  <c:v>197.74464416503909</c:v>
                </c:pt>
                <c:pt idx="1809">
                  <c:v>194.4671630859375</c:v>
                </c:pt>
                <c:pt idx="1810">
                  <c:v>186.89607238769531</c:v>
                </c:pt>
                <c:pt idx="1811">
                  <c:v>185.9197998046875</c:v>
                </c:pt>
                <c:pt idx="1812">
                  <c:v>191.29925537109381</c:v>
                </c:pt>
                <c:pt idx="1813">
                  <c:v>202.85511779785159</c:v>
                </c:pt>
                <c:pt idx="1814">
                  <c:v>207.049072265625</c:v>
                </c:pt>
                <c:pt idx="1815">
                  <c:v>215.66618347167969</c:v>
                </c:pt>
                <c:pt idx="1816">
                  <c:v>210.68519592285159</c:v>
                </c:pt>
                <c:pt idx="1817">
                  <c:v>215.8255615234375</c:v>
                </c:pt>
                <c:pt idx="1818">
                  <c:v>212.647705078125</c:v>
                </c:pt>
                <c:pt idx="1819">
                  <c:v>218.73445129394531</c:v>
                </c:pt>
                <c:pt idx="1820">
                  <c:v>220.97590637207031</c:v>
                </c:pt>
                <c:pt idx="1821">
                  <c:v>222.73915100097659</c:v>
                </c:pt>
                <c:pt idx="1822">
                  <c:v>228.98529052734381</c:v>
                </c:pt>
                <c:pt idx="1823">
                  <c:v>226.9829406738281</c:v>
                </c:pt>
                <c:pt idx="1824">
                  <c:v>221.51383972167969</c:v>
                </c:pt>
                <c:pt idx="1825">
                  <c:v>223.99436950683591</c:v>
                </c:pt>
                <c:pt idx="1826">
                  <c:v>232.99995422363281</c:v>
                </c:pt>
                <c:pt idx="1827">
                  <c:v>230.95774841308591</c:v>
                </c:pt>
                <c:pt idx="1828">
                  <c:v>222.45024108886719</c:v>
                </c:pt>
                <c:pt idx="1829">
                  <c:v>222.10157775878909</c:v>
                </c:pt>
                <c:pt idx="1830">
                  <c:v>221.48393249511719</c:v>
                </c:pt>
                <c:pt idx="1831">
                  <c:v>215.63630676269531</c:v>
                </c:pt>
                <c:pt idx="1832">
                  <c:v>213.32511901855469</c:v>
                </c:pt>
                <c:pt idx="1833">
                  <c:v>214.17189025878909</c:v>
                </c:pt>
                <c:pt idx="1834">
                  <c:v>209.38018798828119</c:v>
                </c:pt>
                <c:pt idx="1835">
                  <c:v>209.96794128417969</c:v>
                </c:pt>
                <c:pt idx="1836">
                  <c:v>216.48304748535159</c:v>
                </c:pt>
                <c:pt idx="1837">
                  <c:v>199.6573181152344</c:v>
                </c:pt>
                <c:pt idx="1838">
                  <c:v>187.35430908203119</c:v>
                </c:pt>
                <c:pt idx="1839">
                  <c:v>183.4093933105469</c:v>
                </c:pt>
                <c:pt idx="1840">
                  <c:v>186.27842712402341</c:v>
                </c:pt>
                <c:pt idx="1841">
                  <c:v>180.26142883300781</c:v>
                </c:pt>
                <c:pt idx="1842">
                  <c:v>174.28422546386719</c:v>
                </c:pt>
                <c:pt idx="1843">
                  <c:v>204.94709777832031</c:v>
                </c:pt>
                <c:pt idx="1844">
                  <c:v>199.7071228027344</c:v>
                </c:pt>
                <c:pt idx="1845">
                  <c:v>210.32658386230469</c:v>
                </c:pt>
                <c:pt idx="1846">
                  <c:v>211.22312927246091</c:v>
                </c:pt>
                <c:pt idx="1847">
                  <c:v>222.55982971191409</c:v>
                </c:pt>
                <c:pt idx="1848">
                  <c:v>207.48741149902341</c:v>
                </c:pt>
                <c:pt idx="1849">
                  <c:v>202.99458312988281</c:v>
                </c:pt>
                <c:pt idx="1850">
                  <c:v>195.46336364746091</c:v>
                </c:pt>
                <c:pt idx="1851">
                  <c:v>196.8978576660156</c:v>
                </c:pt>
                <c:pt idx="1852">
                  <c:v>188.02177429199219</c:v>
                </c:pt>
                <c:pt idx="1853">
                  <c:v>190.51226806640619</c:v>
                </c:pt>
                <c:pt idx="1854">
                  <c:v>197.8641662597656</c:v>
                </c:pt>
                <c:pt idx="1855">
                  <c:v>199.27874755859381</c:v>
                </c:pt>
                <c:pt idx="1856">
                  <c:v>201.84893798828119</c:v>
                </c:pt>
                <c:pt idx="1857">
                  <c:v>191.50848388671881</c:v>
                </c:pt>
                <c:pt idx="1858">
                  <c:v>190.56205749511719</c:v>
                </c:pt>
                <c:pt idx="1859">
                  <c:v>192.80348205566409</c:v>
                </c:pt>
                <c:pt idx="1860">
                  <c:v>195.4832458496094</c:v>
                </c:pt>
                <c:pt idx="1861">
                  <c:v>180.59014892578119</c:v>
                </c:pt>
                <c:pt idx="1862">
                  <c:v>183.1304626464844</c:v>
                </c:pt>
                <c:pt idx="1863">
                  <c:v>190.9007873535156</c:v>
                </c:pt>
                <c:pt idx="1864">
                  <c:v>194.387451171875</c:v>
                </c:pt>
                <c:pt idx="1865">
                  <c:v>192.90313720703119</c:v>
                </c:pt>
                <c:pt idx="1866">
                  <c:v>187.92213439941409</c:v>
                </c:pt>
                <c:pt idx="1867">
                  <c:v>198.103271484375</c:v>
                </c:pt>
                <c:pt idx="1868">
                  <c:v>190.05401611328119</c:v>
                </c:pt>
                <c:pt idx="1869">
                  <c:v>193.51080322265619</c:v>
                </c:pt>
                <c:pt idx="1870">
                  <c:v>194.90547180175781</c:v>
                </c:pt>
                <c:pt idx="1871">
                  <c:v>195.8917236328125</c:v>
                </c:pt>
                <c:pt idx="1872">
                  <c:v>183.2998046875</c:v>
                </c:pt>
                <c:pt idx="1873">
                  <c:v>174.9018859863281</c:v>
                </c:pt>
                <c:pt idx="1874">
                  <c:v>163.63493347167969</c:v>
                </c:pt>
                <c:pt idx="1875">
                  <c:v>163.10693359375</c:v>
                </c:pt>
                <c:pt idx="1876">
                  <c:v>168.70555114746091</c:v>
                </c:pt>
                <c:pt idx="1877">
                  <c:v>160.25782775878909</c:v>
                </c:pt>
                <c:pt idx="1878">
                  <c:v>163.1169128417969</c:v>
                </c:pt>
                <c:pt idx="1879">
                  <c:v>156.45237731933591</c:v>
                </c:pt>
                <c:pt idx="1880">
                  <c:v>155.2569274902344</c:v>
                </c:pt>
                <c:pt idx="1881">
                  <c:v>158.1458740234375</c:v>
                </c:pt>
                <c:pt idx="1882">
                  <c:v>169.5124816894531</c:v>
                </c:pt>
                <c:pt idx="1883">
                  <c:v>168.84501647949219</c:v>
                </c:pt>
                <c:pt idx="1884">
                  <c:v>160.06854248046881</c:v>
                </c:pt>
                <c:pt idx="1885">
                  <c:v>163.3161315917969</c:v>
                </c:pt>
                <c:pt idx="1886">
                  <c:v>160.63636779785159</c:v>
                </c:pt>
                <c:pt idx="1887">
                  <c:v>159.4210205078125</c:v>
                </c:pt>
                <c:pt idx="1888">
                  <c:v>167.5499572753906</c:v>
                </c:pt>
                <c:pt idx="1889">
                  <c:v>169.12396240234381</c:v>
                </c:pt>
                <c:pt idx="1890">
                  <c:v>171.5347595214844</c:v>
                </c:pt>
                <c:pt idx="1891">
                  <c:v>170.22975158691409</c:v>
                </c:pt>
                <c:pt idx="1892">
                  <c:v>162.2601623535156</c:v>
                </c:pt>
                <c:pt idx="1893">
                  <c:v>162.64869689941409</c:v>
                </c:pt>
                <c:pt idx="1894">
                  <c:v>162.86785888671881</c:v>
                </c:pt>
                <c:pt idx="1895">
                  <c:v>157.44856262207031</c:v>
                </c:pt>
                <c:pt idx="1896">
                  <c:v>164.0732421875</c:v>
                </c:pt>
                <c:pt idx="1897">
                  <c:v>166.5936279296875</c:v>
                </c:pt>
                <c:pt idx="1898">
                  <c:v>175.11109924316409</c:v>
                </c:pt>
                <c:pt idx="1899">
                  <c:v>182.39326477050781</c:v>
                </c:pt>
                <c:pt idx="1900">
                  <c:v>182.47297668457031</c:v>
                </c:pt>
                <c:pt idx="1901">
                  <c:v>168.6258544921875</c:v>
                </c:pt>
                <c:pt idx="1902">
                  <c:v>166.01582336425781</c:v>
                </c:pt>
                <c:pt idx="1903">
                  <c:v>158.54435729980469</c:v>
                </c:pt>
                <c:pt idx="1904">
                  <c:v>168.93467712402341</c:v>
                </c:pt>
                <c:pt idx="1905">
                  <c:v>160.1083984375</c:v>
                </c:pt>
                <c:pt idx="1906">
                  <c:v>158.49456787109381</c:v>
                </c:pt>
                <c:pt idx="1907">
                  <c:v>159.3214111328125</c:v>
                </c:pt>
                <c:pt idx="1908">
                  <c:v>159.5804138183594</c:v>
                </c:pt>
                <c:pt idx="1909">
                  <c:v>168.15765380859381</c:v>
                </c:pt>
                <c:pt idx="1910">
                  <c:v>169.9209289550781</c:v>
                </c:pt>
                <c:pt idx="1911">
                  <c:v>166.47407531738281</c:v>
                </c:pt>
                <c:pt idx="1912">
                  <c:v>169.6021423339844</c:v>
                </c:pt>
                <c:pt idx="1913">
                  <c:v>167.88865661621091</c:v>
                </c:pt>
                <c:pt idx="1914">
                  <c:v>177.66133117675781</c:v>
                </c:pt>
                <c:pt idx="1915">
                  <c:v>176.8145751953125</c:v>
                </c:pt>
                <c:pt idx="1916">
                  <c:v>179.81312561035159</c:v>
                </c:pt>
                <c:pt idx="1917">
                  <c:v>180.20164489746091</c:v>
                </c:pt>
                <c:pt idx="1918">
                  <c:v>178.78704833984381</c:v>
                </c:pt>
                <c:pt idx="1919">
                  <c:v>174.18463134765619</c:v>
                </c:pt>
                <c:pt idx="1920">
                  <c:v>173.99534606933591</c:v>
                </c:pt>
                <c:pt idx="1921">
                  <c:v>167.32084655761719</c:v>
                </c:pt>
                <c:pt idx="1922">
                  <c:v>162.4295349121094</c:v>
                </c:pt>
                <c:pt idx="1923">
                  <c:v>160.4969177246094</c:v>
                </c:pt>
                <c:pt idx="1924">
                  <c:v>162.63873291015619</c:v>
                </c:pt>
                <c:pt idx="1925">
                  <c:v>168.1377258300781</c:v>
                </c:pt>
                <c:pt idx="1926">
                  <c:v>161.16435241699219</c:v>
                </c:pt>
                <c:pt idx="1927">
                  <c:v>158.56428527832031</c:v>
                </c:pt>
                <c:pt idx="1928">
                  <c:v>156.56196594238281</c:v>
                </c:pt>
                <c:pt idx="1929">
                  <c:v>162.30998229980469</c:v>
                </c:pt>
                <c:pt idx="1930">
                  <c:v>164.7307434082031</c:v>
                </c:pt>
                <c:pt idx="1931">
                  <c:v>159.7099304199219</c:v>
                </c:pt>
                <c:pt idx="1932">
                  <c:v>157.9366760253906</c:v>
                </c:pt>
                <c:pt idx="1933">
                  <c:v>159.7796630859375</c:v>
                </c:pt>
                <c:pt idx="1934">
                  <c:v>161.44331359863281</c:v>
                </c:pt>
                <c:pt idx="1935">
                  <c:v>168.5063171386719</c:v>
                </c:pt>
                <c:pt idx="1936">
                  <c:v>168.3170471191406</c:v>
                </c:pt>
                <c:pt idx="1937">
                  <c:v>152.5472717285156</c:v>
                </c:pt>
                <c:pt idx="1938">
                  <c:v>150.89360046386719</c:v>
                </c:pt>
                <c:pt idx="1939">
                  <c:v>148.98091125488281</c:v>
                </c:pt>
                <c:pt idx="1940">
                  <c:v>145.7333068847656</c:v>
                </c:pt>
                <c:pt idx="1941">
                  <c:v>147.45674133300781</c:v>
                </c:pt>
                <c:pt idx="1942">
                  <c:v>145.5340576171875</c:v>
                </c:pt>
                <c:pt idx="1943">
                  <c:v>141.57916259765619</c:v>
                </c:pt>
                <c:pt idx="1944">
                  <c:v>142.2765197753906</c:v>
                </c:pt>
                <c:pt idx="1945">
                  <c:v>139.8757019042969</c:v>
                </c:pt>
                <c:pt idx="1946">
                  <c:v>135.85105895996091</c:v>
                </c:pt>
                <c:pt idx="1947">
                  <c:v>133.8885498046875</c:v>
                </c:pt>
                <c:pt idx="1948">
                  <c:v>141.0711364746094</c:v>
                </c:pt>
                <c:pt idx="1949">
                  <c:v>135.89091491699219</c:v>
                </c:pt>
                <c:pt idx="1950">
                  <c:v>135.1636657714844</c:v>
                </c:pt>
                <c:pt idx="1951">
                  <c:v>138.08251953125</c:v>
                </c:pt>
                <c:pt idx="1952">
                  <c:v>139.7461853027344</c:v>
                </c:pt>
                <c:pt idx="1953">
                  <c:v>138.45111083984381</c:v>
                </c:pt>
                <c:pt idx="1954">
                  <c:v>138.54081726074219</c:v>
                </c:pt>
                <c:pt idx="1955">
                  <c:v>132.9421691894531</c:v>
                </c:pt>
                <c:pt idx="1956">
                  <c:v>133.2808532714844</c:v>
                </c:pt>
                <c:pt idx="1957">
                  <c:v>128.05084228515619</c:v>
                </c:pt>
                <c:pt idx="1958">
                  <c:v>127.0148086547852</c:v>
                </c:pt>
                <c:pt idx="1959">
                  <c:v>129.794189453125</c:v>
                </c:pt>
                <c:pt idx="1960">
                  <c:v>126.2776336669922</c:v>
                </c:pt>
                <c:pt idx="1961">
                  <c:v>133.52992248535159</c:v>
                </c:pt>
                <c:pt idx="1962">
                  <c:v>132.2946472167969</c:v>
                </c:pt>
                <c:pt idx="1963">
                  <c:v>132.7229919433594</c:v>
                </c:pt>
                <c:pt idx="1964">
                  <c:v>131.02947998046881</c:v>
                </c:pt>
                <c:pt idx="1965">
                  <c:v>129.51524353027341</c:v>
                </c:pt>
                <c:pt idx="1966">
                  <c:v>129.22636413574219</c:v>
                </c:pt>
                <c:pt idx="1967">
                  <c:v>136.9867248535156</c:v>
                </c:pt>
                <c:pt idx="1968">
                  <c:v>129.32597351074219</c:v>
                </c:pt>
                <c:pt idx="1969">
                  <c:v>97.567298889160156</c:v>
                </c:pt>
                <c:pt idx="1970">
                  <c:v>98.822509765625</c:v>
                </c:pt>
                <c:pt idx="1971">
                  <c:v>92.805496215820312</c:v>
                </c:pt>
                <c:pt idx="1972">
                  <c:v>94.837722778320312</c:v>
                </c:pt>
                <c:pt idx="1973">
                  <c:v>90.195465087890625</c:v>
                </c:pt>
                <c:pt idx="1974">
                  <c:v>88.571662902832031</c:v>
                </c:pt>
                <c:pt idx="1975">
                  <c:v>90.444511413574219</c:v>
                </c:pt>
                <c:pt idx="1976">
                  <c:v>96.351943969726562</c:v>
                </c:pt>
                <c:pt idx="1977">
                  <c:v>96.102897644042969</c:v>
                </c:pt>
                <c:pt idx="1978">
                  <c:v>101.0838623046875</c:v>
                </c:pt>
                <c:pt idx="1979">
                  <c:v>111.4442977905273</c:v>
                </c:pt>
                <c:pt idx="1980">
                  <c:v>112.5899124145508</c:v>
                </c:pt>
                <c:pt idx="1981">
                  <c:v>113.7853469848633</c:v>
                </c:pt>
                <c:pt idx="1982">
                  <c:v>116.6344680786133</c:v>
                </c:pt>
                <c:pt idx="1983">
                  <c:v>112.7991180419922</c:v>
                </c:pt>
                <c:pt idx="1984">
                  <c:v>111.02587890625</c:v>
                </c:pt>
                <c:pt idx="1985">
                  <c:v>111.6236190795898</c:v>
                </c:pt>
                <c:pt idx="1986">
                  <c:v>109.4419403076172</c:v>
                </c:pt>
                <c:pt idx="1987">
                  <c:v>111.01593017578119</c:v>
                </c:pt>
                <c:pt idx="1988">
                  <c:v>111.81288146972661</c:v>
                </c:pt>
                <c:pt idx="1989">
                  <c:v>110.9860382080078</c:v>
                </c:pt>
                <c:pt idx="1990">
                  <c:v>108.3660507202148</c:v>
                </c:pt>
                <c:pt idx="1991">
                  <c:v>109.04345703125</c:v>
                </c:pt>
                <c:pt idx="1992">
                  <c:v>117.6505813598633</c:v>
                </c:pt>
                <c:pt idx="1993">
                  <c:v>119.98167419433589</c:v>
                </c:pt>
                <c:pt idx="1994">
                  <c:v>123.0200729370117</c:v>
                </c:pt>
                <c:pt idx="1995">
                  <c:v>121.964111328125</c:v>
                </c:pt>
                <c:pt idx="1996">
                  <c:v>113.6857376098633</c:v>
                </c:pt>
                <c:pt idx="1997">
                  <c:v>113.496452331543</c:v>
                </c:pt>
                <c:pt idx="1998">
                  <c:v>114.8911209106445</c:v>
                </c:pt>
                <c:pt idx="1999">
                  <c:v>115.4589538574219</c:v>
                </c:pt>
                <c:pt idx="2000">
                  <c:v>114.2734832763672</c:v>
                </c:pt>
                <c:pt idx="2001">
                  <c:v>119.6927795410156</c:v>
                </c:pt>
                <c:pt idx="2002">
                  <c:v>121.12729644775391</c:v>
                </c:pt>
                <c:pt idx="2003">
                  <c:v>115.7080078125</c:v>
                </c:pt>
                <c:pt idx="2004">
                  <c:v>118.97552490234381</c:v>
                </c:pt>
                <c:pt idx="2005">
                  <c:v>114.0443649291992</c:v>
                </c:pt>
                <c:pt idx="2006">
                  <c:v>116.64442443847661</c:v>
                </c:pt>
                <c:pt idx="2007">
                  <c:v>119.30426025390619</c:v>
                </c:pt>
                <c:pt idx="2008">
                  <c:v>116.6743087768555</c:v>
                </c:pt>
                <c:pt idx="2009">
                  <c:v>117.5908126831055</c:v>
                </c:pt>
                <c:pt idx="2010">
                  <c:v>116.4352188110352</c:v>
                </c:pt>
                <c:pt idx="2011">
                  <c:v>115.18003082275391</c:v>
                </c:pt>
                <c:pt idx="2012">
                  <c:v>119.802360534668</c:v>
                </c:pt>
                <c:pt idx="2013">
                  <c:v>119.88205718994141</c:v>
                </c:pt>
                <c:pt idx="2014">
                  <c:v>124.2653121948242</c:v>
                </c:pt>
                <c:pt idx="2015">
                  <c:v>126.88531494140619</c:v>
                </c:pt>
                <c:pt idx="2016">
                  <c:v>126.4569473266602</c:v>
                </c:pt>
                <c:pt idx="2017">
                  <c:v>129.5252380371094</c:v>
                </c:pt>
                <c:pt idx="2018">
                  <c:v>128.9773254394531</c:v>
                </c:pt>
                <c:pt idx="2019">
                  <c:v>132.4839172363281</c:v>
                </c:pt>
                <c:pt idx="2020">
                  <c:v>132.3843078613281</c:v>
                </c:pt>
                <c:pt idx="2021">
                  <c:v>136.18977355957031</c:v>
                </c:pt>
                <c:pt idx="2022">
                  <c:v>136.45872497558591</c:v>
                </c:pt>
                <c:pt idx="2023">
                  <c:v>134.84489440917969</c:v>
                </c:pt>
                <c:pt idx="2024">
                  <c:v>132.51380920410159</c:v>
                </c:pt>
                <c:pt idx="2025">
                  <c:v>135.63188171386719</c:v>
                </c:pt>
                <c:pt idx="2026">
                  <c:v>138.83964538574219</c:v>
                </c:pt>
                <c:pt idx="2027">
                  <c:v>142.72480773925781</c:v>
                </c:pt>
                <c:pt idx="2028">
                  <c:v>142.59529113769531</c:v>
                </c:pt>
                <c:pt idx="2029">
                  <c:v>140.96153259277341</c:v>
                </c:pt>
                <c:pt idx="2030">
                  <c:v>146.73948669433591</c:v>
                </c:pt>
                <c:pt idx="2031">
                  <c:v>151.16258239746091</c:v>
                </c:pt>
                <c:pt idx="2032">
                  <c:v>146.5003662109375</c:v>
                </c:pt>
                <c:pt idx="2033">
                  <c:v>148.40312194824219</c:v>
                </c:pt>
                <c:pt idx="2034">
                  <c:v>152.53730773925781</c:v>
                </c:pt>
                <c:pt idx="2035">
                  <c:v>188.05165100097659</c:v>
                </c:pt>
                <c:pt idx="2036">
                  <c:v>185.82017517089841</c:v>
                </c:pt>
                <c:pt idx="2037">
                  <c:v>185.35197448730469</c:v>
                </c:pt>
                <c:pt idx="2038">
                  <c:v>190.89079284667969</c:v>
                </c:pt>
                <c:pt idx="2039">
                  <c:v>182.73197937011719</c:v>
                </c:pt>
                <c:pt idx="2040">
                  <c:v>177.24293518066409</c:v>
                </c:pt>
                <c:pt idx="2041">
                  <c:v>173.4872741699219</c:v>
                </c:pt>
                <c:pt idx="2042">
                  <c:v>178.7471923828125</c:v>
                </c:pt>
                <c:pt idx="2043">
                  <c:v>178.7969970703125</c:v>
                </c:pt>
                <c:pt idx="2044">
                  <c:v>176.48583984375</c:v>
                </c:pt>
                <c:pt idx="2045">
                  <c:v>171.7837829589844</c:v>
                </c:pt>
                <c:pt idx="2046">
                  <c:v>172.2221374511719</c:v>
                </c:pt>
                <c:pt idx="2047">
                  <c:v>171.4251708984375</c:v>
                </c:pt>
                <c:pt idx="2048">
                  <c:v>170.46882629394531</c:v>
                </c:pt>
                <c:pt idx="2049">
                  <c:v>171.38529968261719</c:v>
                </c:pt>
                <c:pt idx="2050">
                  <c:v>169.74159240722659</c:v>
                </c:pt>
                <c:pt idx="2051">
                  <c:v>168.89482116699219</c:v>
                </c:pt>
                <c:pt idx="2052">
                  <c:v>174.2742919921875</c:v>
                </c:pt>
                <c:pt idx="2053">
                  <c:v>172.76007080078119</c:v>
                </c:pt>
                <c:pt idx="2054">
                  <c:v>173.8658447265625</c:v>
                </c:pt>
                <c:pt idx="2055">
                  <c:v>184.54505920410159</c:v>
                </c:pt>
                <c:pt idx="2056">
                  <c:v>184.1963806152344</c:v>
                </c:pt>
                <c:pt idx="2057">
                  <c:v>183.807861328125</c:v>
                </c:pt>
                <c:pt idx="2058">
                  <c:v>184.26612854003909</c:v>
                </c:pt>
                <c:pt idx="2059">
                  <c:v>180.99859619140619</c:v>
                </c:pt>
                <c:pt idx="2060">
                  <c:v>178.82688903808591</c:v>
                </c:pt>
                <c:pt idx="2061">
                  <c:v>180.21159362792969</c:v>
                </c:pt>
                <c:pt idx="2062">
                  <c:v>193.28167724609381</c:v>
                </c:pt>
                <c:pt idx="2063">
                  <c:v>196.99748229980469</c:v>
                </c:pt>
                <c:pt idx="2064">
                  <c:v>204.150146484375</c:v>
                </c:pt>
                <c:pt idx="2065">
                  <c:v>194.8656311035156</c:v>
                </c:pt>
                <c:pt idx="2066">
                  <c:v>197.05726623535159</c:v>
                </c:pt>
                <c:pt idx="2067">
                  <c:v>201.39070129394531</c:v>
                </c:pt>
                <c:pt idx="2068">
                  <c:v>199.04963684082031</c:v>
                </c:pt>
                <c:pt idx="2069">
                  <c:v>203.50263977050781</c:v>
                </c:pt>
                <c:pt idx="2070">
                  <c:v>205.2260437011719</c:v>
                </c:pt>
                <c:pt idx="2071">
                  <c:v>202.06809997558591</c:v>
                </c:pt>
                <c:pt idx="2072">
                  <c:v>199.91632080078119</c:v>
                </c:pt>
                <c:pt idx="2073">
                  <c:v>204.56855773925781</c:v>
                </c:pt>
                <c:pt idx="2074">
                  <c:v>207.049072265625</c:v>
                </c:pt>
                <c:pt idx="2075">
                  <c:v>211.13348388671881</c:v>
                </c:pt>
                <c:pt idx="2076">
                  <c:v>212.2591857910156</c:v>
                </c:pt>
                <c:pt idx="2077">
                  <c:v>213.90289306640619</c:v>
                </c:pt>
                <c:pt idx="2078">
                  <c:v>210.67523193359381</c:v>
                </c:pt>
                <c:pt idx="2079">
                  <c:v>215.27766418457031</c:v>
                </c:pt>
                <c:pt idx="2080">
                  <c:v>213.93280029296881</c:v>
                </c:pt>
                <c:pt idx="2081">
                  <c:v>213.0362243652344</c:v>
                </c:pt>
                <c:pt idx="2082">
                  <c:v>213.18562316894531</c:v>
                </c:pt>
                <c:pt idx="2083">
                  <c:v>219.51148986816409</c:v>
                </c:pt>
                <c:pt idx="2084">
                  <c:v>220.64715576171881</c:v>
                </c:pt>
                <c:pt idx="2085">
                  <c:v>218.02716064453119</c:v>
                </c:pt>
                <c:pt idx="2086">
                  <c:v>217.06083679199219</c:v>
                </c:pt>
                <c:pt idx="2087">
                  <c:v>214.87916564941409</c:v>
                </c:pt>
                <c:pt idx="2088">
                  <c:v>212.2591857910156</c:v>
                </c:pt>
                <c:pt idx="2089">
                  <c:v>212.07987976074219</c:v>
                </c:pt>
                <c:pt idx="2090">
                  <c:v>211.98023986816409</c:v>
                </c:pt>
                <c:pt idx="2091">
                  <c:v>206.76017761230469</c:v>
                </c:pt>
                <c:pt idx="2092">
                  <c:v>208.6031494140625</c:v>
                </c:pt>
                <c:pt idx="2093">
                  <c:v>237.65217590332031</c:v>
                </c:pt>
                <c:pt idx="2094">
                  <c:v>239.4054870605469</c:v>
                </c:pt>
                <c:pt idx="2095">
                  <c:v>242.25459289550781</c:v>
                </c:pt>
                <c:pt idx="2096">
                  <c:v>238.32960510253909</c:v>
                </c:pt>
                <c:pt idx="2097">
                  <c:v>236.12800598144531</c:v>
                </c:pt>
                <c:pt idx="2098">
                  <c:v>232.63136291503909</c:v>
                </c:pt>
                <c:pt idx="2099">
                  <c:v>231.8941650390625</c:v>
                </c:pt>
                <c:pt idx="2100">
                  <c:v>232.38232421875</c:v>
                </c:pt>
                <c:pt idx="2101">
                  <c:v>232.4819030761719</c:v>
                </c:pt>
                <c:pt idx="2102">
                  <c:v>232.19305419921881</c:v>
                </c:pt>
                <c:pt idx="2103">
                  <c:v>234.89271545410159</c:v>
                </c:pt>
                <c:pt idx="2104">
                  <c:v>232.9202575683594</c:v>
                </c:pt>
                <c:pt idx="2105">
                  <c:v>237.9510498046875</c:v>
                </c:pt>
                <c:pt idx="2106">
                  <c:v>237.91120910644531</c:v>
                </c:pt>
                <c:pt idx="2107">
                  <c:v>241.56724548339841</c:v>
                </c:pt>
                <c:pt idx="2108">
                  <c:v>245.91065979003909</c:v>
                </c:pt>
                <c:pt idx="2109">
                  <c:v>244.70524597167969</c:v>
                </c:pt>
                <c:pt idx="2110">
                  <c:v>247.37506103515619</c:v>
                </c:pt>
                <c:pt idx="2111">
                  <c:v>245.80104064941409</c:v>
                </c:pt>
                <c:pt idx="2112">
                  <c:v>248.26165771484381</c:v>
                </c:pt>
                <c:pt idx="2113">
                  <c:v>251.7284240722656</c:v>
                </c:pt>
                <c:pt idx="2114">
                  <c:v>261.04281616210938</c:v>
                </c:pt>
                <c:pt idx="2115">
                  <c:v>261.52099609375</c:v>
                </c:pt>
                <c:pt idx="2116">
                  <c:v>263.71261596679688</c:v>
                </c:pt>
                <c:pt idx="2117">
                  <c:v>271.57257080078119</c:v>
                </c:pt>
                <c:pt idx="2118">
                  <c:v>271.57257080078119</c:v>
                </c:pt>
                <c:pt idx="2119">
                  <c:v>270.35723876953119</c:v>
                </c:pt>
                <c:pt idx="2120">
                  <c:v>270.08828735351562</c:v>
                </c:pt>
                <c:pt idx="2121">
                  <c:v>262.596923828125</c:v>
                </c:pt>
                <c:pt idx="2122">
                  <c:v>263.57315063476562</c:v>
                </c:pt>
                <c:pt idx="2123">
                  <c:v>263.94174194335938</c:v>
                </c:pt>
                <c:pt idx="2124">
                  <c:v>270.01852416992188</c:v>
                </c:pt>
                <c:pt idx="2125">
                  <c:v>270.28753662109381</c:v>
                </c:pt>
                <c:pt idx="2126">
                  <c:v>272.309814453125</c:v>
                </c:pt>
                <c:pt idx="2127">
                  <c:v>280.75750732421881</c:v>
                </c:pt>
                <c:pt idx="2128">
                  <c:v>279.93069458007812</c:v>
                </c:pt>
                <c:pt idx="2129">
                  <c:v>283.24798583984381</c:v>
                </c:pt>
                <c:pt idx="2130">
                  <c:v>280.5682373046875</c:v>
                </c:pt>
                <c:pt idx="2131">
                  <c:v>283.79592895507812</c:v>
                </c:pt>
                <c:pt idx="2132">
                  <c:v>287.63128662109381</c:v>
                </c:pt>
                <c:pt idx="2133">
                  <c:v>277.41030883789062</c:v>
                </c:pt>
                <c:pt idx="2134">
                  <c:v>285.9576416015625</c:v>
                </c:pt>
                <c:pt idx="2135">
                  <c:v>284.204345703125</c:v>
                </c:pt>
                <c:pt idx="2136">
                  <c:v>280.45864868164062</c:v>
                </c:pt>
                <c:pt idx="2137">
                  <c:v>285.88790893554688</c:v>
                </c:pt>
                <c:pt idx="2138">
                  <c:v>284.93157958984381</c:v>
                </c:pt>
                <c:pt idx="2139">
                  <c:v>293.24981689453119</c:v>
                </c:pt>
                <c:pt idx="2140">
                  <c:v>290.87884521484381</c:v>
                </c:pt>
                <c:pt idx="2141">
                  <c:v>289.42440795898438</c:v>
                </c:pt>
                <c:pt idx="2142">
                  <c:v>292.9808349609375</c:v>
                </c:pt>
                <c:pt idx="2143">
                  <c:v>297.15487670898438</c:v>
                </c:pt>
                <c:pt idx="2144">
                  <c:v>308.16281127929688</c:v>
                </c:pt>
                <c:pt idx="2145">
                  <c:v>312.21734619140619</c:v>
                </c:pt>
                <c:pt idx="2146">
                  <c:v>307.69464111328119</c:v>
                </c:pt>
                <c:pt idx="2147">
                  <c:v>309.43795776367188</c:v>
                </c:pt>
                <c:pt idx="2148">
                  <c:v>310.86251831054688</c:v>
                </c:pt>
                <c:pt idx="2149">
                  <c:v>314.80746459960938</c:v>
                </c:pt>
                <c:pt idx="2150">
                  <c:v>301.3687744140625</c:v>
                </c:pt>
                <c:pt idx="2151">
                  <c:v>293.14022827148438</c:v>
                </c:pt>
                <c:pt idx="2152">
                  <c:v>290.50030517578119</c:v>
                </c:pt>
                <c:pt idx="2153">
                  <c:v>293.34942626953119</c:v>
                </c:pt>
                <c:pt idx="2154">
                  <c:v>297.433837890625</c:v>
                </c:pt>
                <c:pt idx="2155">
                  <c:v>310.5238037109375</c:v>
                </c:pt>
                <c:pt idx="2156">
                  <c:v>324.24142456054688</c:v>
                </c:pt>
                <c:pt idx="2157">
                  <c:v>317.38760375976562</c:v>
                </c:pt>
                <c:pt idx="2158">
                  <c:v>321.48196411132812</c:v>
                </c:pt>
                <c:pt idx="2159">
                  <c:v>313.11392211914062</c:v>
                </c:pt>
                <c:pt idx="2160">
                  <c:v>311.99819946289062</c:v>
                </c:pt>
                <c:pt idx="2161">
                  <c:v>309.54757690429688</c:v>
                </c:pt>
                <c:pt idx="2162">
                  <c:v>315.35537719726562</c:v>
                </c:pt>
                <c:pt idx="2163">
                  <c:v>311.45028686523438</c:v>
                </c:pt>
                <c:pt idx="2164">
                  <c:v>304.04855346679688</c:v>
                </c:pt>
                <c:pt idx="2165">
                  <c:v>304.5765380859375</c:v>
                </c:pt>
                <c:pt idx="2166">
                  <c:v>300.49215698242188</c:v>
                </c:pt>
                <c:pt idx="2167">
                  <c:v>305.02484130859381</c:v>
                </c:pt>
                <c:pt idx="2168">
                  <c:v>300.80096435546881</c:v>
                </c:pt>
                <c:pt idx="2169">
                  <c:v>293.17010498046881</c:v>
                </c:pt>
                <c:pt idx="2170">
                  <c:v>284.005126953125</c:v>
                </c:pt>
                <c:pt idx="2171">
                  <c:v>282.17214965820312</c:v>
                </c:pt>
                <c:pt idx="2172">
                  <c:v>288.79681396484381</c:v>
                </c:pt>
                <c:pt idx="2173">
                  <c:v>286.50555419921881</c:v>
                </c:pt>
                <c:pt idx="2174">
                  <c:v>293.12030029296881</c:v>
                </c:pt>
                <c:pt idx="2175">
                  <c:v>285.6588134765625</c:v>
                </c:pt>
                <c:pt idx="2176">
                  <c:v>284.41360473632812</c:v>
                </c:pt>
                <c:pt idx="2177">
                  <c:v>289.15545654296881</c:v>
                </c:pt>
                <c:pt idx="2178">
                  <c:v>296.85601806640619</c:v>
                </c:pt>
                <c:pt idx="2179">
                  <c:v>293.97705078125</c:v>
                </c:pt>
                <c:pt idx="2180">
                  <c:v>294.7640380859375</c:v>
                </c:pt>
                <c:pt idx="2181">
                  <c:v>295.25216674804688</c:v>
                </c:pt>
                <c:pt idx="2182">
                  <c:v>299.00778198242188</c:v>
                </c:pt>
                <c:pt idx="2183">
                  <c:v>298.03155517578119</c:v>
                </c:pt>
                <c:pt idx="2184">
                  <c:v>297.533447265625</c:v>
                </c:pt>
                <c:pt idx="2185">
                  <c:v>296.75643920898438</c:v>
                </c:pt>
                <c:pt idx="2186">
                  <c:v>306.38961791992188</c:v>
                </c:pt>
                <c:pt idx="2187">
                  <c:v>300.5120849609375</c:v>
                </c:pt>
                <c:pt idx="2188">
                  <c:v>303.89910888671881</c:v>
                </c:pt>
                <c:pt idx="2189">
                  <c:v>310.53378295898438</c:v>
                </c:pt>
                <c:pt idx="2190">
                  <c:v>299.16720581054688</c:v>
                </c:pt>
                <c:pt idx="2191">
                  <c:v>301.39865112304688</c:v>
                </c:pt>
                <c:pt idx="2192">
                  <c:v>303.90911865234381</c:v>
                </c:pt>
                <c:pt idx="2193">
                  <c:v>298.52963256835938</c:v>
                </c:pt>
                <c:pt idx="2194">
                  <c:v>294.6046142578125</c:v>
                </c:pt>
                <c:pt idx="2195">
                  <c:v>297.94189453125</c:v>
                </c:pt>
                <c:pt idx="2196">
                  <c:v>299.68521118164062</c:v>
                </c:pt>
                <c:pt idx="2197">
                  <c:v>297.82232666015619</c:v>
                </c:pt>
                <c:pt idx="2198">
                  <c:v>296.60696411132812</c:v>
                </c:pt>
                <c:pt idx="2199">
                  <c:v>302.80328369140619</c:v>
                </c:pt>
                <c:pt idx="2200">
                  <c:v>299.06756591796881</c:v>
                </c:pt>
                <c:pt idx="2201">
                  <c:v>305.65243530273438</c:v>
                </c:pt>
                <c:pt idx="2202">
                  <c:v>299.79483032226562</c:v>
                </c:pt>
                <c:pt idx="2203">
                  <c:v>304.41714477539062</c:v>
                </c:pt>
                <c:pt idx="2204">
                  <c:v>303.63015747070312</c:v>
                </c:pt>
                <c:pt idx="2205">
                  <c:v>314.22967529296881</c:v>
                </c:pt>
                <c:pt idx="2206">
                  <c:v>317.14849853515619</c:v>
                </c:pt>
                <c:pt idx="2207">
                  <c:v>320.61529541015619</c:v>
                </c:pt>
                <c:pt idx="2208">
                  <c:v>326.572509765625</c:v>
                </c:pt>
                <c:pt idx="2209">
                  <c:v>322.92645263671881</c:v>
                </c:pt>
                <c:pt idx="2210">
                  <c:v>313.49249267578119</c:v>
                </c:pt>
                <c:pt idx="2211">
                  <c:v>319.92788696289062</c:v>
                </c:pt>
                <c:pt idx="2212">
                  <c:v>322.76702880859381</c:v>
                </c:pt>
                <c:pt idx="2213">
                  <c:v>315.76382446289062</c:v>
                </c:pt>
                <c:pt idx="2214">
                  <c:v>311.61965942382812</c:v>
                </c:pt>
                <c:pt idx="2215">
                  <c:v>307.4754638671875</c:v>
                </c:pt>
                <c:pt idx="2216">
                  <c:v>312.8150634765625</c:v>
                </c:pt>
                <c:pt idx="2217">
                  <c:v>311.36062622070312</c:v>
                </c:pt>
                <c:pt idx="2218">
                  <c:v>298.39019775390619</c:v>
                </c:pt>
                <c:pt idx="2219">
                  <c:v>287.25271606445312</c:v>
                </c:pt>
                <c:pt idx="2220">
                  <c:v>295.60086059570312</c:v>
                </c:pt>
                <c:pt idx="2221">
                  <c:v>301.50823974609381</c:v>
                </c:pt>
                <c:pt idx="2222">
                  <c:v>300.12353515625</c:v>
                </c:pt>
                <c:pt idx="2223">
                  <c:v>310.66329956054688</c:v>
                </c:pt>
                <c:pt idx="2224">
                  <c:v>309.68701171875</c:v>
                </c:pt>
                <c:pt idx="2225">
                  <c:v>313.40286254882812</c:v>
                </c:pt>
                <c:pt idx="2226">
                  <c:v>314.59823608398438</c:v>
                </c:pt>
                <c:pt idx="2227">
                  <c:v>317.60678100585938</c:v>
                </c:pt>
                <c:pt idx="2228">
                  <c:v>318.56307983398438</c:v>
                </c:pt>
                <c:pt idx="2229">
                  <c:v>319.33016967773438</c:v>
                </c:pt>
                <c:pt idx="2230">
                  <c:v>327.51889038085938</c:v>
                </c:pt>
                <c:pt idx="2231">
                  <c:v>327.93728637695312</c:v>
                </c:pt>
                <c:pt idx="2232">
                  <c:v>335.03021240234381</c:v>
                </c:pt>
                <c:pt idx="2233">
                  <c:v>331.44390869140619</c:v>
                </c:pt>
                <c:pt idx="2234">
                  <c:v>332.91827392578119</c:v>
                </c:pt>
                <c:pt idx="2235">
                  <c:v>333.76507568359381</c:v>
                </c:pt>
                <c:pt idx="2236">
                  <c:v>338.67630004882812</c:v>
                </c:pt>
                <c:pt idx="2237">
                  <c:v>335.69769287109381</c:v>
                </c:pt>
                <c:pt idx="2238">
                  <c:v>340.19046020507812</c:v>
                </c:pt>
                <c:pt idx="2239">
                  <c:v>336.94290161132812</c:v>
                </c:pt>
                <c:pt idx="2240">
                  <c:v>333.42636108398438</c:v>
                </c:pt>
                <c:pt idx="2241">
                  <c:v>337.70001220703119</c:v>
                </c:pt>
                <c:pt idx="2242">
                  <c:v>330.93585205078119</c:v>
                </c:pt>
                <c:pt idx="2243">
                  <c:v>325.90505981445312</c:v>
                </c:pt>
                <c:pt idx="2244">
                  <c:v>323.58395385742188</c:v>
                </c:pt>
                <c:pt idx="2245">
                  <c:v>318.80221557617188</c:v>
                </c:pt>
                <c:pt idx="2246">
                  <c:v>317.07879638671881</c:v>
                </c:pt>
                <c:pt idx="2247">
                  <c:v>316.24197387695312</c:v>
                </c:pt>
                <c:pt idx="2248">
                  <c:v>325.34716796875</c:v>
                </c:pt>
                <c:pt idx="2249">
                  <c:v>331.48373413085938</c:v>
                </c:pt>
                <c:pt idx="2250">
                  <c:v>324.04217529296881</c:v>
                </c:pt>
                <c:pt idx="2251">
                  <c:v>332.94815063476562</c:v>
                </c:pt>
                <c:pt idx="2252">
                  <c:v>333.4661865234375</c:v>
                </c:pt>
                <c:pt idx="2253">
                  <c:v>331.90219116210938</c:v>
                </c:pt>
                <c:pt idx="2254">
                  <c:v>333.6455078125</c:v>
                </c:pt>
                <c:pt idx="2255">
                  <c:v>343.30856323242188</c:v>
                </c:pt>
                <c:pt idx="2256">
                  <c:v>349.02670288085938</c:v>
                </c:pt>
                <c:pt idx="2257">
                  <c:v>347.95086669921881</c:v>
                </c:pt>
                <c:pt idx="2258">
                  <c:v>352.7425537109375</c:v>
                </c:pt>
                <c:pt idx="2259">
                  <c:v>352.04519653320312</c:v>
                </c:pt>
                <c:pt idx="2260">
                  <c:v>353.47967529296881</c:v>
                </c:pt>
                <c:pt idx="2261">
                  <c:v>356.46832275390619</c:v>
                </c:pt>
                <c:pt idx="2262">
                  <c:v>356.95645141601562</c:v>
                </c:pt>
                <c:pt idx="2263">
                  <c:v>352.61306762695312</c:v>
                </c:pt>
                <c:pt idx="2264">
                  <c:v>344.97222900390619</c:v>
                </c:pt>
                <c:pt idx="2265">
                  <c:v>343.15914916992188</c:v>
                </c:pt>
                <c:pt idx="2266">
                  <c:v>345.79904174804688</c:v>
                </c:pt>
                <c:pt idx="2267">
                  <c:v>350.61068725585938</c:v>
                </c:pt>
                <c:pt idx="2268">
                  <c:v>357.295166015625</c:v>
                </c:pt>
                <c:pt idx="2269">
                  <c:v>356.06982421875</c:v>
                </c:pt>
                <c:pt idx="2270">
                  <c:v>369.06021118164062</c:v>
                </c:pt>
                <c:pt idx="2271">
                  <c:v>368.26324462890619</c:v>
                </c:pt>
                <c:pt idx="2272">
                  <c:v>373.06494140625</c:v>
                </c:pt>
                <c:pt idx="2273">
                  <c:v>366.0616455078125</c:v>
                </c:pt>
                <c:pt idx="2274">
                  <c:v>366.96820068359381</c:v>
                </c:pt>
                <c:pt idx="2275">
                  <c:v>374.69869995117188</c:v>
                </c:pt>
                <c:pt idx="2276">
                  <c:v>381.9908447265625</c:v>
                </c:pt>
                <c:pt idx="2277">
                  <c:v>380.32717895507812</c:v>
                </c:pt>
                <c:pt idx="2278">
                  <c:v>383.73419189453119</c:v>
                </c:pt>
                <c:pt idx="2279">
                  <c:v>389.2132568359375</c:v>
                </c:pt>
                <c:pt idx="2280">
                  <c:v>391.68377685546881</c:v>
                </c:pt>
                <c:pt idx="2281">
                  <c:v>392.64016723632812</c:v>
                </c:pt>
                <c:pt idx="2282">
                  <c:v>399.49395751953119</c:v>
                </c:pt>
                <c:pt idx="2283">
                  <c:v>398.53762817382812</c:v>
                </c:pt>
                <c:pt idx="2284">
                  <c:v>388.65536499023438</c:v>
                </c:pt>
                <c:pt idx="2285">
                  <c:v>393.2777099609375</c:v>
                </c:pt>
                <c:pt idx="2286">
                  <c:v>473.1824951171875</c:v>
                </c:pt>
                <c:pt idx="2287">
                  <c:v>457.6617431640625</c:v>
                </c:pt>
                <c:pt idx="2288">
                  <c:v>452.9896240234375</c:v>
                </c:pt>
                <c:pt idx="2289">
                  <c:v>467.80300903320312</c:v>
                </c:pt>
                <c:pt idx="2290">
                  <c:v>468.21148681640619</c:v>
                </c:pt>
                <c:pt idx="2291">
                  <c:v>466.32864379882812</c:v>
                </c:pt>
                <c:pt idx="2292">
                  <c:v>467.11563110351562</c:v>
                </c:pt>
                <c:pt idx="2293">
                  <c:v>458.36904907226562</c:v>
                </c:pt>
                <c:pt idx="2294">
                  <c:v>471.47897338867188</c:v>
                </c:pt>
                <c:pt idx="2295">
                  <c:v>482.1881103515625</c:v>
                </c:pt>
                <c:pt idx="2296">
                  <c:v>471.51885986328119</c:v>
                </c:pt>
                <c:pt idx="2297">
                  <c:v>469.95480346679688</c:v>
                </c:pt>
                <c:pt idx="2298">
                  <c:v>466.74365234375</c:v>
                </c:pt>
                <c:pt idx="2299">
                  <c:v>484.79391479492188</c:v>
                </c:pt>
                <c:pt idx="2300">
                  <c:v>482.69970703125</c:v>
                </c:pt>
                <c:pt idx="2301">
                  <c:v>480.41595458984381</c:v>
                </c:pt>
                <c:pt idx="2302">
                  <c:v>485.71136474609381</c:v>
                </c:pt>
                <c:pt idx="2303">
                  <c:v>482.689697265625</c:v>
                </c:pt>
                <c:pt idx="2304">
                  <c:v>488.78292846679688</c:v>
                </c:pt>
                <c:pt idx="2305">
                  <c:v>500.91946411132812</c:v>
                </c:pt>
                <c:pt idx="2306">
                  <c:v>496.82073974609381</c:v>
                </c:pt>
                <c:pt idx="2307">
                  <c:v>488.87265014648438</c:v>
                </c:pt>
                <c:pt idx="2308">
                  <c:v>494.72653198242188</c:v>
                </c:pt>
                <c:pt idx="2309">
                  <c:v>510.78228759765619</c:v>
                </c:pt>
                <c:pt idx="2310">
                  <c:v>504.5594482421875</c:v>
                </c:pt>
                <c:pt idx="2311">
                  <c:v>482.2608642578125</c:v>
                </c:pt>
                <c:pt idx="2312">
                  <c:v>498.37649536132812</c:v>
                </c:pt>
                <c:pt idx="2313">
                  <c:v>494.20794677734381</c:v>
                </c:pt>
                <c:pt idx="2314">
                  <c:v>490.47824096679688</c:v>
                </c:pt>
                <c:pt idx="2315">
                  <c:v>482.76950073242188</c:v>
                </c:pt>
                <c:pt idx="2316">
                  <c:v>495.61410522460938</c:v>
                </c:pt>
                <c:pt idx="2317">
                  <c:v>494.87612915039062</c:v>
                </c:pt>
                <c:pt idx="2318">
                  <c:v>504.13058471679688</c:v>
                </c:pt>
                <c:pt idx="2319">
                  <c:v>506.36447143554688</c:v>
                </c:pt>
                <c:pt idx="2320">
                  <c:v>508.179443359375</c:v>
                </c:pt>
                <c:pt idx="2321">
                  <c:v>501.637451171875</c:v>
                </c:pt>
                <c:pt idx="2322">
                  <c:v>494.527099609375</c:v>
                </c:pt>
                <c:pt idx="2323">
                  <c:v>492.50265502929688</c:v>
                </c:pt>
                <c:pt idx="2324">
                  <c:v>484.24542236328119</c:v>
                </c:pt>
                <c:pt idx="2325">
                  <c:v>489.99957275390619</c:v>
                </c:pt>
                <c:pt idx="2326">
                  <c:v>496.00302124023438</c:v>
                </c:pt>
                <c:pt idx="2327">
                  <c:v>505.34725952148438</c:v>
                </c:pt>
                <c:pt idx="2328">
                  <c:v>509.51580810546881</c:v>
                </c:pt>
                <c:pt idx="2329">
                  <c:v>525.890625</c:v>
                </c:pt>
                <c:pt idx="2330">
                  <c:v>517.82293701171875</c:v>
                </c:pt>
                <c:pt idx="2331">
                  <c:v>515.4793701171875</c:v>
                </c:pt>
                <c:pt idx="2332">
                  <c:v>518.40130615234375</c:v>
                </c:pt>
                <c:pt idx="2333">
                  <c:v>521.72210693359375</c:v>
                </c:pt>
                <c:pt idx="2334">
                  <c:v>510.49307250976562</c:v>
                </c:pt>
                <c:pt idx="2335">
                  <c:v>498.85519409179688</c:v>
                </c:pt>
                <c:pt idx="2336">
                  <c:v>498.38644409179688</c:v>
                </c:pt>
                <c:pt idx="2337">
                  <c:v>492.81182861328119</c:v>
                </c:pt>
                <c:pt idx="2338">
                  <c:v>500.42083740234381</c:v>
                </c:pt>
                <c:pt idx="2339">
                  <c:v>479.74783325195312</c:v>
                </c:pt>
                <c:pt idx="2340">
                  <c:v>480.406005859375</c:v>
                </c:pt>
                <c:pt idx="2341">
                  <c:v>494.73651123046881</c:v>
                </c:pt>
                <c:pt idx="2342">
                  <c:v>492.1436767578125</c:v>
                </c:pt>
                <c:pt idx="2343">
                  <c:v>440.16690063476562</c:v>
                </c:pt>
                <c:pt idx="2344">
                  <c:v>442.0716552734375</c:v>
                </c:pt>
                <c:pt idx="2345">
                  <c:v>431.43096923828119</c:v>
                </c:pt>
                <c:pt idx="2346">
                  <c:v>428.98773193359381</c:v>
                </c:pt>
                <c:pt idx="2347">
                  <c:v>437.98291015625</c:v>
                </c:pt>
                <c:pt idx="2348">
                  <c:v>440.466064453125</c:v>
                </c:pt>
                <c:pt idx="2349">
                  <c:v>450.71780395507812</c:v>
                </c:pt>
                <c:pt idx="2350">
                  <c:v>464.40011596679688</c:v>
                </c:pt>
                <c:pt idx="2351">
                  <c:v>466.95309448242188</c:v>
                </c:pt>
                <c:pt idx="2352">
                  <c:v>471.30108642578119</c:v>
                </c:pt>
                <c:pt idx="2353">
                  <c:v>474.11334228515619</c:v>
                </c:pt>
                <c:pt idx="2354">
                  <c:v>474.89120483398438</c:v>
                </c:pt>
                <c:pt idx="2355">
                  <c:v>466.72372436523438</c:v>
                </c:pt>
                <c:pt idx="2356">
                  <c:v>470.55319213867188</c:v>
                </c:pt>
                <c:pt idx="2357">
                  <c:v>480.21652221679688</c:v>
                </c:pt>
                <c:pt idx="2358">
                  <c:v>471.92938232421881</c:v>
                </c:pt>
                <c:pt idx="2359">
                  <c:v>470.61300659179688</c:v>
                </c:pt>
                <c:pt idx="2360">
                  <c:v>467.55142211914062</c:v>
                </c:pt>
                <c:pt idx="2361">
                  <c:v>463.35299682617188</c:v>
                </c:pt>
                <c:pt idx="2362">
                  <c:v>466.49435424804688</c:v>
                </c:pt>
                <c:pt idx="2363">
                  <c:v>464.49984741210938</c:v>
                </c:pt>
                <c:pt idx="2364">
                  <c:v>476.90567016601562</c:v>
                </c:pt>
                <c:pt idx="2365">
                  <c:v>478.60101318359381</c:v>
                </c:pt>
                <c:pt idx="2366">
                  <c:v>473.05624389648438</c:v>
                </c:pt>
                <c:pt idx="2367">
                  <c:v>465.76632690429688</c:v>
                </c:pt>
                <c:pt idx="2368">
                  <c:v>465.54696655273438</c:v>
                </c:pt>
                <c:pt idx="2369">
                  <c:v>476.17764282226562</c:v>
                </c:pt>
                <c:pt idx="2370">
                  <c:v>475.67901611328119</c:v>
                </c:pt>
                <c:pt idx="2371">
                  <c:v>493.69937133789062</c:v>
                </c:pt>
                <c:pt idx="2372">
                  <c:v>492.4029541015625</c:v>
                </c:pt>
                <c:pt idx="2373">
                  <c:v>491.60513305664062</c:v>
                </c:pt>
                <c:pt idx="2374">
                  <c:v>501.21865844726562</c:v>
                </c:pt>
                <c:pt idx="2375">
                  <c:v>506.07525634765619</c:v>
                </c:pt>
                <c:pt idx="2376">
                  <c:v>507.44149780273438</c:v>
                </c:pt>
                <c:pt idx="2377">
                  <c:v>502.71453857421881</c:v>
                </c:pt>
                <c:pt idx="2378">
                  <c:v>503.2735595703125</c:v>
                </c:pt>
                <c:pt idx="2379">
                  <c:v>505.73922729492188</c:v>
                </c:pt>
                <c:pt idx="2380">
                  <c:v>498.61175537109381</c:v>
                </c:pt>
                <c:pt idx="2381">
                  <c:v>500.81790161132812</c:v>
                </c:pt>
                <c:pt idx="2382">
                  <c:v>493.9100341796875</c:v>
                </c:pt>
                <c:pt idx="2383">
                  <c:v>498.03277587890619</c:v>
                </c:pt>
                <c:pt idx="2384">
                  <c:v>509.70223999023438</c:v>
                </c:pt>
                <c:pt idx="2385">
                  <c:v>512.21783447265625</c:v>
                </c:pt>
                <c:pt idx="2386">
                  <c:v>518.646484375</c:v>
                </c:pt>
                <c:pt idx="2387">
                  <c:v>503.33343505859381</c:v>
                </c:pt>
                <c:pt idx="2388">
                  <c:v>503.79263305664062</c:v>
                </c:pt>
                <c:pt idx="2389">
                  <c:v>508.60415649414062</c:v>
                </c:pt>
                <c:pt idx="2390">
                  <c:v>509.0633544921875</c:v>
                </c:pt>
                <c:pt idx="2391">
                  <c:v>538.96063232421875</c:v>
                </c:pt>
                <c:pt idx="2392">
                  <c:v>528.38934326171875</c:v>
                </c:pt>
                <c:pt idx="2393">
                  <c:v>529.068115234375</c:v>
                </c:pt>
                <c:pt idx="2394">
                  <c:v>533.7498779296875</c:v>
                </c:pt>
                <c:pt idx="2395">
                  <c:v>511.79852294921881</c:v>
                </c:pt>
                <c:pt idx="2396">
                  <c:v>497.99282836914062</c:v>
                </c:pt>
                <c:pt idx="2397">
                  <c:v>495.28762817382812</c:v>
                </c:pt>
                <c:pt idx="2398">
                  <c:v>488.9288330078125</c:v>
                </c:pt>
                <c:pt idx="2399">
                  <c:v>461.17767333984381</c:v>
                </c:pt>
                <c:pt idx="2400">
                  <c:v>475.01333618164062</c:v>
                </c:pt>
                <c:pt idx="2401">
                  <c:v>475.95169067382812</c:v>
                </c:pt>
                <c:pt idx="2402">
                  <c:v>486.54299926757812</c:v>
                </c:pt>
                <c:pt idx="2403">
                  <c:v>487.83074951171881</c:v>
                </c:pt>
                <c:pt idx="2404">
                  <c:v>460.45892333984381</c:v>
                </c:pt>
                <c:pt idx="2405">
                  <c:v>452.61279296875</c:v>
                </c:pt>
                <c:pt idx="2406">
                  <c:v>464.88119506835938</c:v>
                </c:pt>
                <c:pt idx="2407">
                  <c:v>464.89114379882812</c:v>
                </c:pt>
                <c:pt idx="2408">
                  <c:v>462.37557983398438</c:v>
                </c:pt>
                <c:pt idx="2409">
                  <c:v>473.9951171875</c:v>
                </c:pt>
                <c:pt idx="2410">
                  <c:v>496.86480712890619</c:v>
                </c:pt>
                <c:pt idx="2411">
                  <c:v>487.28170776367188</c:v>
                </c:pt>
                <c:pt idx="2412">
                  <c:v>474.8935546875</c:v>
                </c:pt>
                <c:pt idx="2413">
                  <c:v>493.22122192382812</c:v>
                </c:pt>
                <c:pt idx="2414">
                  <c:v>488.06036376953119</c:v>
                </c:pt>
                <c:pt idx="2415">
                  <c:v>508.73391723632812</c:v>
                </c:pt>
                <c:pt idx="2416">
                  <c:v>516.859619140625</c:v>
                </c:pt>
                <c:pt idx="2417">
                  <c:v>515.04278564453125</c:v>
                </c:pt>
                <c:pt idx="2418">
                  <c:v>527.61065673828125</c:v>
                </c:pt>
                <c:pt idx="2419">
                  <c:v>525.8338623046875</c:v>
                </c:pt>
                <c:pt idx="2420">
                  <c:v>536.38519287109375</c:v>
                </c:pt>
                <c:pt idx="2421">
                  <c:v>526.49261474609375</c:v>
                </c:pt>
                <c:pt idx="2422">
                  <c:v>528.349365234375</c:v>
                </c:pt>
                <c:pt idx="2423">
                  <c:v>525.8038330078125</c:v>
                </c:pt>
                <c:pt idx="2424">
                  <c:v>534.218994140625</c:v>
                </c:pt>
                <c:pt idx="2425">
                  <c:v>530.9947509765625</c:v>
                </c:pt>
                <c:pt idx="2426">
                  <c:v>527.07159423828125</c:v>
                </c:pt>
                <c:pt idx="2427">
                  <c:v>520.2037353515625</c:v>
                </c:pt>
                <c:pt idx="2428">
                  <c:v>518.187255859375</c:v>
                </c:pt>
                <c:pt idx="2429">
                  <c:v>515.871337890625</c:v>
                </c:pt>
                <c:pt idx="2430">
                  <c:v>517.30877685546875</c:v>
                </c:pt>
                <c:pt idx="2431">
                  <c:v>520.3934326171875</c:v>
                </c:pt>
                <c:pt idx="2432">
                  <c:v>510.86016845703119</c:v>
                </c:pt>
                <c:pt idx="2433">
                  <c:v>511.83840942382812</c:v>
                </c:pt>
                <c:pt idx="2434">
                  <c:v>515.951171875</c:v>
                </c:pt>
                <c:pt idx="2435">
                  <c:v>499.39035034179688</c:v>
                </c:pt>
                <c:pt idx="2436">
                  <c:v>503.90243530273438</c:v>
                </c:pt>
                <c:pt idx="2437">
                  <c:v>503.90243530273438</c:v>
                </c:pt>
                <c:pt idx="2438">
                  <c:v>510.93002319335938</c:v>
                </c:pt>
                <c:pt idx="2439">
                  <c:v>524.67584228515625</c:v>
                </c:pt>
                <c:pt idx="2440">
                  <c:v>523.69757080078125</c:v>
                </c:pt>
                <c:pt idx="2441">
                  <c:v>532.8502197265625</c:v>
                </c:pt>
                <c:pt idx="2442">
                  <c:v>535.88775634765625</c:v>
                </c:pt>
                <c:pt idx="2443">
                  <c:v>537.51641845703125</c:v>
                </c:pt>
                <c:pt idx="2444">
                  <c:v>558.64935302734375</c:v>
                </c:pt>
                <c:pt idx="2445">
                  <c:v>560.89752197265625</c:v>
                </c:pt>
                <c:pt idx="2446">
                  <c:v>563.955078125</c:v>
                </c:pt>
                <c:pt idx="2447">
                  <c:v>562.8759765625</c:v>
                </c:pt>
                <c:pt idx="2448">
                  <c:v>567.8519287109375</c:v>
                </c:pt>
                <c:pt idx="2449">
                  <c:v>567.38238525390625</c:v>
                </c:pt>
                <c:pt idx="2450">
                  <c:v>566.9027099609375</c:v>
                </c:pt>
                <c:pt idx="2451">
                  <c:v>571.9786376953125</c:v>
                </c:pt>
                <c:pt idx="2452">
                  <c:v>576.00537109375</c:v>
                </c:pt>
                <c:pt idx="2453">
                  <c:v>572.34832763671875</c:v>
                </c:pt>
                <c:pt idx="2454">
                  <c:v>582.30029296875</c:v>
                </c:pt>
                <c:pt idx="2455">
                  <c:v>595.459716796875</c:v>
                </c:pt>
                <c:pt idx="2456">
                  <c:v>584.3087158203125</c:v>
                </c:pt>
                <c:pt idx="2457">
                  <c:v>592.41217041015625</c:v>
                </c:pt>
                <c:pt idx="2458">
                  <c:v>590.0340576171875</c:v>
                </c:pt>
                <c:pt idx="2459">
                  <c:v>583.35943603515625</c:v>
                </c:pt>
                <c:pt idx="2460">
                  <c:v>589.47454833984375</c:v>
                </c:pt>
                <c:pt idx="2461">
                  <c:v>589.944091796875</c:v>
                </c:pt>
                <c:pt idx="2462">
                  <c:v>585.7974853515625</c:v>
                </c:pt>
                <c:pt idx="2463">
                  <c:v>576.3250732421875</c:v>
                </c:pt>
                <c:pt idx="2464">
                  <c:v>576.46502685546875</c:v>
                </c:pt>
                <c:pt idx="2465">
                  <c:v>576.00537109375</c:v>
                </c:pt>
                <c:pt idx="2466">
                  <c:v>574.6964111328125</c:v>
                </c:pt>
                <c:pt idx="2467">
                  <c:v>581.54095458984375</c:v>
                </c:pt>
                <c:pt idx="2468">
                  <c:v>563.23565673828125</c:v>
                </c:pt>
                <c:pt idx="2469">
                  <c:v>567.3223876953125</c:v>
                </c:pt>
                <c:pt idx="2470">
                  <c:v>572.7879638671875</c:v>
                </c:pt>
                <c:pt idx="2471">
                  <c:v>577.6939697265625</c:v>
                </c:pt>
                <c:pt idx="2472">
                  <c:v>592.8018798828125</c:v>
                </c:pt>
                <c:pt idx="2473">
                  <c:v>591.322998046875</c:v>
                </c:pt>
                <c:pt idx="2474">
                  <c:v>567.12255859375</c:v>
                </c:pt>
                <c:pt idx="2475">
                  <c:v>566.702880859375</c:v>
                </c:pt>
                <c:pt idx="2476">
                  <c:v>560.22808837890625</c:v>
                </c:pt>
                <c:pt idx="2477">
                  <c:v>571.9686279296875</c:v>
                </c:pt>
                <c:pt idx="2478">
                  <c:v>571.58892822265625</c:v>
                </c:pt>
                <c:pt idx="2479">
                  <c:v>591.22314453125</c:v>
                </c:pt>
                <c:pt idx="2480">
                  <c:v>588.86505126953125</c:v>
                </c:pt>
                <c:pt idx="2481">
                  <c:v>582.699951171875</c:v>
                </c:pt>
                <c:pt idx="2482">
                  <c:v>584.3486328125</c:v>
                </c:pt>
                <c:pt idx="2483">
                  <c:v>579.53253173828125</c:v>
                </c:pt>
                <c:pt idx="2484">
                  <c:v>576.69482421875</c:v>
                </c:pt>
                <c:pt idx="2485">
                  <c:v>553.6334228515625</c:v>
                </c:pt>
                <c:pt idx="2486">
                  <c:v>553.95318603515625</c:v>
                </c:pt>
                <c:pt idx="2487">
                  <c:v>560.6378173828125</c:v>
                </c:pt>
                <c:pt idx="2488">
                  <c:v>565.064208984375</c:v>
                </c:pt>
                <c:pt idx="2489">
                  <c:v>562.63616943359375</c:v>
                </c:pt>
                <c:pt idx="2490">
                  <c:v>558.68939208984375</c:v>
                </c:pt>
                <c:pt idx="2491">
                  <c:v>564.654541015625</c:v>
                </c:pt>
                <c:pt idx="2492">
                  <c:v>573.07769775390625</c:v>
                </c:pt>
                <c:pt idx="2493">
                  <c:v>568.74127197265625</c:v>
                </c:pt>
                <c:pt idx="2494">
                  <c:v>573.85711669921875</c:v>
                </c:pt>
                <c:pt idx="2495">
                  <c:v>592.35223388671875</c:v>
                </c:pt>
                <c:pt idx="2496">
                  <c:v>613.15545654296875</c:v>
                </c:pt>
                <c:pt idx="2497">
                  <c:v>613.28533935546875</c:v>
                </c:pt>
                <c:pt idx="2498">
                  <c:v>608.439208984375</c:v>
                </c:pt>
                <c:pt idx="2499">
                  <c:v>623.26727294921875</c:v>
                </c:pt>
                <c:pt idx="2500">
                  <c:v>613.07550048828125</c:v>
                </c:pt>
                <c:pt idx="2501">
                  <c:v>618.82086181640625</c:v>
                </c:pt>
                <c:pt idx="2502">
                  <c:v>632.1700439453125</c:v>
                </c:pt>
                <c:pt idx="2503">
                  <c:v>630.28155517578125</c:v>
                </c:pt>
                <c:pt idx="2504">
                  <c:v>619.8499755859375</c:v>
                </c:pt>
                <c:pt idx="2505">
                  <c:v>624.239990234375</c:v>
                </c:pt>
                <c:pt idx="2506">
                  <c:v>619.44000244140625</c:v>
                </c:pt>
                <c:pt idx="2507">
                  <c:v>597.19000244140625</c:v>
                </c:pt>
                <c:pt idx="2508">
                  <c:v>595.57000732421875</c:v>
                </c:pt>
                <c:pt idx="2509">
                  <c:v>585.25</c:v>
                </c:pt>
                <c:pt idx="2510">
                  <c:v>599.8499755859375</c:v>
                </c:pt>
                <c:pt idx="2511">
                  <c:v>607.75</c:v>
                </c:pt>
                <c:pt idx="2512">
                  <c:v>603.3499755859375</c:v>
                </c:pt>
                <c:pt idx="2513">
                  <c:v>599.80999755859375</c:v>
                </c:pt>
                <c:pt idx="2514">
                  <c:v>591.239990234375</c:v>
                </c:pt>
                <c:pt idx="2515">
                  <c:v>585.510009765625</c:v>
                </c:pt>
                <c:pt idx="2516">
                  <c:v>599.239990234375</c:v>
                </c:pt>
                <c:pt idx="2517">
                  <c:v>604.6300048828125</c:v>
                </c:pt>
                <c:pt idx="2518">
                  <c:v>630.20001220703125</c:v>
                </c:pt>
                <c:pt idx="2519">
                  <c:v>617.8900146484375</c:v>
                </c:pt>
                <c:pt idx="2520">
                  <c:v>610.719970703125</c:v>
                </c:pt>
                <c:pt idx="2521">
                  <c:v>615.8599853515625</c:v>
                </c:pt>
                <c:pt idx="2522">
                  <c:v>608.33001708984375</c:v>
                </c:pt>
                <c:pt idx="2523">
                  <c:v>594.25</c:v>
                </c:pt>
                <c:pt idx="2524">
                  <c:v>617.1199951171875</c:v>
                </c:pt>
                <c:pt idx="2525">
                  <c:v>611.29998779296875</c:v>
                </c:pt>
                <c:pt idx="2526">
                  <c:v>612.77001953125</c:v>
                </c:pt>
                <c:pt idx="2527">
                  <c:v>616.46002197265625</c:v>
                </c:pt>
                <c:pt idx="2528">
                  <c:v>623.5</c:v>
                </c:pt>
                <c:pt idx="2529">
                  <c:v>636.45001220703125</c:v>
                </c:pt>
                <c:pt idx="2530">
                  <c:v>647.489990234375</c:v>
                </c:pt>
                <c:pt idx="2531">
                  <c:v>659.8800048828125</c:v>
                </c:pt>
                <c:pt idx="2532">
                  <c:v>674.33001708984375</c:v>
                </c:pt>
                <c:pt idx="2533">
                  <c:v>676.489990234375</c:v>
                </c:pt>
                <c:pt idx="2534">
                  <c:v>687</c:v>
                </c:pt>
                <c:pt idx="2535">
                  <c:v>689.17999267578125</c:v>
                </c:pt>
                <c:pt idx="2536">
                  <c:v>697.46002197265625</c:v>
                </c:pt>
                <c:pt idx="2537">
                  <c:v>704.19000244140625</c:v>
                </c:pt>
                <c:pt idx="2538">
                  <c:v>704.8699951171875</c:v>
                </c:pt>
                <c:pt idx="2539">
                  <c:v>711.989990234375</c:v>
                </c:pt>
                <c:pt idx="2540">
                  <c:v>714.52001953125</c:v>
                </c:pt>
                <c:pt idx="2541">
                  <c:v>717.4000244140625</c:v>
                </c:pt>
                <c:pt idx="2542">
                  <c:v>719.79998779296875</c:v>
                </c:pt>
                <c:pt idx="2543">
                  <c:v>725.3800048828125</c:v>
                </c:pt>
                <c:pt idx="2544">
                  <c:v>728.55999755859375</c:v>
                </c:pt>
                <c:pt idx="2545">
                  <c:v>736.66998291015625</c:v>
                </c:pt>
                <c:pt idx="2546">
                  <c:v>716.3699951171875</c:v>
                </c:pt>
                <c:pt idx="2547">
                  <c:v>703.77001953125</c:v>
                </c:pt>
                <c:pt idx="2548">
                  <c:v>694.84002685546875</c:v>
                </c:pt>
                <c:pt idx="2549">
                  <c:v>683.54998779296875</c:v>
                </c:pt>
                <c:pt idx="2550">
                  <c:v>668.1300048828125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D5-406D-8BE5-70ACD5A3C298}"/>
            </c:ext>
          </c:extLst>
        </c:ser>
        <c:ser>
          <c:idx val="1"/>
          <c:order val="1"/>
          <c:tx>
            <c:v>Buy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test!$A$2:$A$196</c:f>
              <c:numCache>
                <c:formatCode>m/d/yyyy</c:formatCode>
                <c:ptCount val="195"/>
                <c:pt idx="0">
                  <c:v>42027</c:v>
                </c:pt>
                <c:pt idx="1">
                  <c:v>42033</c:v>
                </c:pt>
                <c:pt idx="2">
                  <c:v>42037</c:v>
                </c:pt>
                <c:pt idx="3">
                  <c:v>42044</c:v>
                </c:pt>
                <c:pt idx="4">
                  <c:v>42074</c:v>
                </c:pt>
                <c:pt idx="5">
                  <c:v>42080</c:v>
                </c:pt>
                <c:pt idx="6">
                  <c:v>42103</c:v>
                </c:pt>
                <c:pt idx="7">
                  <c:v>42111</c:v>
                </c:pt>
                <c:pt idx="8">
                  <c:v>42121</c:v>
                </c:pt>
                <c:pt idx="9">
                  <c:v>42130</c:v>
                </c:pt>
                <c:pt idx="10">
                  <c:v>42223</c:v>
                </c:pt>
                <c:pt idx="11">
                  <c:v>42237</c:v>
                </c:pt>
                <c:pt idx="12">
                  <c:v>42241</c:v>
                </c:pt>
                <c:pt idx="13">
                  <c:v>42276</c:v>
                </c:pt>
                <c:pt idx="14">
                  <c:v>42284</c:v>
                </c:pt>
                <c:pt idx="15">
                  <c:v>42333</c:v>
                </c:pt>
                <c:pt idx="16">
                  <c:v>42347</c:v>
                </c:pt>
                <c:pt idx="17">
                  <c:v>42359</c:v>
                </c:pt>
                <c:pt idx="18">
                  <c:v>42362</c:v>
                </c:pt>
                <c:pt idx="19">
                  <c:v>42374</c:v>
                </c:pt>
                <c:pt idx="20">
                  <c:v>42377</c:v>
                </c:pt>
                <c:pt idx="21">
                  <c:v>42384</c:v>
                </c:pt>
                <c:pt idx="22">
                  <c:v>42418</c:v>
                </c:pt>
                <c:pt idx="23">
                  <c:v>42471</c:v>
                </c:pt>
                <c:pt idx="24">
                  <c:v>42485</c:v>
                </c:pt>
                <c:pt idx="25">
                  <c:v>42510</c:v>
                </c:pt>
                <c:pt idx="26">
                  <c:v>42521</c:v>
                </c:pt>
                <c:pt idx="27">
                  <c:v>42535</c:v>
                </c:pt>
                <c:pt idx="28">
                  <c:v>42549</c:v>
                </c:pt>
                <c:pt idx="29">
                  <c:v>42556</c:v>
                </c:pt>
                <c:pt idx="30">
                  <c:v>42599</c:v>
                </c:pt>
                <c:pt idx="31">
                  <c:v>42607</c:v>
                </c:pt>
                <c:pt idx="32">
                  <c:v>42639</c:v>
                </c:pt>
                <c:pt idx="33">
                  <c:v>42655</c:v>
                </c:pt>
                <c:pt idx="34">
                  <c:v>42660</c:v>
                </c:pt>
                <c:pt idx="35">
                  <c:v>42678</c:v>
                </c:pt>
                <c:pt idx="36">
                  <c:v>42689</c:v>
                </c:pt>
                <c:pt idx="37">
                  <c:v>42702</c:v>
                </c:pt>
                <c:pt idx="38">
                  <c:v>42706</c:v>
                </c:pt>
                <c:pt idx="39">
                  <c:v>42716</c:v>
                </c:pt>
                <c:pt idx="40">
                  <c:v>42723</c:v>
                </c:pt>
                <c:pt idx="41">
                  <c:v>42733</c:v>
                </c:pt>
                <c:pt idx="42">
                  <c:v>42842</c:v>
                </c:pt>
                <c:pt idx="43">
                  <c:v>42873</c:v>
                </c:pt>
                <c:pt idx="44">
                  <c:v>42901</c:v>
                </c:pt>
                <c:pt idx="45">
                  <c:v>42914</c:v>
                </c:pt>
                <c:pt idx="46">
                  <c:v>42921</c:v>
                </c:pt>
                <c:pt idx="47">
                  <c:v>42923</c:v>
                </c:pt>
                <c:pt idx="48">
                  <c:v>42964</c:v>
                </c:pt>
                <c:pt idx="49">
                  <c:v>42972</c:v>
                </c:pt>
                <c:pt idx="50">
                  <c:v>43004</c:v>
                </c:pt>
                <c:pt idx="51">
                  <c:v>43034</c:v>
                </c:pt>
                <c:pt idx="52">
                  <c:v>43059</c:v>
                </c:pt>
                <c:pt idx="53">
                  <c:v>43069</c:v>
                </c:pt>
                <c:pt idx="54">
                  <c:v>43081</c:v>
                </c:pt>
                <c:pt idx="55">
                  <c:v>43097</c:v>
                </c:pt>
                <c:pt idx="56">
                  <c:v>43130</c:v>
                </c:pt>
                <c:pt idx="57">
                  <c:v>43139</c:v>
                </c:pt>
                <c:pt idx="58">
                  <c:v>43140</c:v>
                </c:pt>
                <c:pt idx="59">
                  <c:v>43175</c:v>
                </c:pt>
                <c:pt idx="60">
                  <c:v>43179</c:v>
                </c:pt>
                <c:pt idx="61">
                  <c:v>43185</c:v>
                </c:pt>
                <c:pt idx="62">
                  <c:v>43187</c:v>
                </c:pt>
                <c:pt idx="63">
                  <c:v>43286</c:v>
                </c:pt>
                <c:pt idx="64">
                  <c:v>43308</c:v>
                </c:pt>
                <c:pt idx="65">
                  <c:v>43312</c:v>
                </c:pt>
                <c:pt idx="66">
                  <c:v>43334</c:v>
                </c:pt>
                <c:pt idx="67">
                  <c:v>43350</c:v>
                </c:pt>
                <c:pt idx="68">
                  <c:v>43374</c:v>
                </c:pt>
                <c:pt idx="69">
                  <c:v>43376</c:v>
                </c:pt>
                <c:pt idx="70">
                  <c:v>43378</c:v>
                </c:pt>
                <c:pt idx="71">
                  <c:v>43385</c:v>
                </c:pt>
                <c:pt idx="72">
                  <c:v>43398</c:v>
                </c:pt>
                <c:pt idx="73">
                  <c:v>43403</c:v>
                </c:pt>
                <c:pt idx="74">
                  <c:v>43423</c:v>
                </c:pt>
                <c:pt idx="75">
                  <c:v>43425</c:v>
                </c:pt>
                <c:pt idx="76">
                  <c:v>43454</c:v>
                </c:pt>
                <c:pt idx="77">
                  <c:v>43458</c:v>
                </c:pt>
                <c:pt idx="78">
                  <c:v>43517</c:v>
                </c:pt>
                <c:pt idx="79">
                  <c:v>43543</c:v>
                </c:pt>
                <c:pt idx="80">
                  <c:v>43546</c:v>
                </c:pt>
                <c:pt idx="81">
                  <c:v>43599</c:v>
                </c:pt>
                <c:pt idx="82">
                  <c:v>43620</c:v>
                </c:pt>
                <c:pt idx="83">
                  <c:v>43676</c:v>
                </c:pt>
                <c:pt idx="84">
                  <c:v>43683</c:v>
                </c:pt>
                <c:pt idx="85">
                  <c:v>43703</c:v>
                </c:pt>
                <c:pt idx="86">
                  <c:v>43711</c:v>
                </c:pt>
                <c:pt idx="87">
                  <c:v>43733</c:v>
                </c:pt>
                <c:pt idx="88">
                  <c:v>43812</c:v>
                </c:pt>
                <c:pt idx="89">
                  <c:v>43861</c:v>
                </c:pt>
                <c:pt idx="90">
                  <c:v>43886</c:v>
                </c:pt>
                <c:pt idx="91">
                  <c:v>43889</c:v>
                </c:pt>
                <c:pt idx="92">
                  <c:v>43900</c:v>
                </c:pt>
                <c:pt idx="93">
                  <c:v>43903</c:v>
                </c:pt>
                <c:pt idx="94">
                  <c:v>43907</c:v>
                </c:pt>
                <c:pt idx="95">
                  <c:v>43909</c:v>
                </c:pt>
                <c:pt idx="96">
                  <c:v>43923</c:v>
                </c:pt>
                <c:pt idx="97">
                  <c:v>43994</c:v>
                </c:pt>
                <c:pt idx="98">
                  <c:v>44011</c:v>
                </c:pt>
                <c:pt idx="99">
                  <c:v>44026</c:v>
                </c:pt>
                <c:pt idx="100">
                  <c:v>44036</c:v>
                </c:pt>
                <c:pt idx="101">
                  <c:v>44088</c:v>
                </c:pt>
                <c:pt idx="102">
                  <c:v>44092</c:v>
                </c:pt>
                <c:pt idx="103">
                  <c:v>44096</c:v>
                </c:pt>
                <c:pt idx="104">
                  <c:v>44109</c:v>
                </c:pt>
                <c:pt idx="105">
                  <c:v>44137</c:v>
                </c:pt>
                <c:pt idx="106">
                  <c:v>44146</c:v>
                </c:pt>
                <c:pt idx="107">
                  <c:v>44153</c:v>
                </c:pt>
                <c:pt idx="108">
                  <c:v>44159</c:v>
                </c:pt>
                <c:pt idx="109">
                  <c:v>44180</c:v>
                </c:pt>
                <c:pt idx="110">
                  <c:v>44203</c:v>
                </c:pt>
                <c:pt idx="111">
                  <c:v>44209</c:v>
                </c:pt>
                <c:pt idx="112">
                  <c:v>44225</c:v>
                </c:pt>
                <c:pt idx="113">
                  <c:v>44237</c:v>
                </c:pt>
                <c:pt idx="114">
                  <c:v>44250</c:v>
                </c:pt>
                <c:pt idx="115">
                  <c:v>44309</c:v>
                </c:pt>
                <c:pt idx="116">
                  <c:v>44335</c:v>
                </c:pt>
                <c:pt idx="117">
                  <c:v>44396</c:v>
                </c:pt>
                <c:pt idx="118">
                  <c:v>44420</c:v>
                </c:pt>
                <c:pt idx="119">
                  <c:v>44459</c:v>
                </c:pt>
                <c:pt idx="120">
                  <c:v>44462</c:v>
                </c:pt>
                <c:pt idx="121">
                  <c:v>44474</c:v>
                </c:pt>
                <c:pt idx="122">
                  <c:v>44490</c:v>
                </c:pt>
                <c:pt idx="123">
                  <c:v>44494</c:v>
                </c:pt>
                <c:pt idx="124">
                  <c:v>44509</c:v>
                </c:pt>
                <c:pt idx="125">
                  <c:v>44529</c:v>
                </c:pt>
                <c:pt idx="126">
                  <c:v>44531</c:v>
                </c:pt>
                <c:pt idx="127">
                  <c:v>44532</c:v>
                </c:pt>
                <c:pt idx="128">
                  <c:v>44547</c:v>
                </c:pt>
                <c:pt idx="129">
                  <c:v>44566</c:v>
                </c:pt>
                <c:pt idx="130">
                  <c:v>44572</c:v>
                </c:pt>
                <c:pt idx="131">
                  <c:v>44574</c:v>
                </c:pt>
                <c:pt idx="132">
                  <c:v>44580</c:v>
                </c:pt>
                <c:pt idx="133">
                  <c:v>44585</c:v>
                </c:pt>
                <c:pt idx="134">
                  <c:v>44596</c:v>
                </c:pt>
                <c:pt idx="135">
                  <c:v>44601</c:v>
                </c:pt>
                <c:pt idx="136">
                  <c:v>44609</c:v>
                </c:pt>
                <c:pt idx="137">
                  <c:v>44615</c:v>
                </c:pt>
                <c:pt idx="138">
                  <c:v>44617</c:v>
                </c:pt>
                <c:pt idx="139">
                  <c:v>44628</c:v>
                </c:pt>
                <c:pt idx="140">
                  <c:v>44664</c:v>
                </c:pt>
                <c:pt idx="141">
                  <c:v>44672</c:v>
                </c:pt>
                <c:pt idx="142">
                  <c:v>44676</c:v>
                </c:pt>
                <c:pt idx="143">
                  <c:v>44679</c:v>
                </c:pt>
                <c:pt idx="144">
                  <c:v>44687</c:v>
                </c:pt>
                <c:pt idx="145">
                  <c:v>44691</c:v>
                </c:pt>
                <c:pt idx="146">
                  <c:v>44699</c:v>
                </c:pt>
                <c:pt idx="147">
                  <c:v>44701</c:v>
                </c:pt>
                <c:pt idx="148">
                  <c:v>44706</c:v>
                </c:pt>
                <c:pt idx="149">
                  <c:v>44714</c:v>
                </c:pt>
                <c:pt idx="150">
                  <c:v>44718</c:v>
                </c:pt>
                <c:pt idx="151">
                  <c:v>44722</c:v>
                </c:pt>
                <c:pt idx="152">
                  <c:v>44726</c:v>
                </c:pt>
                <c:pt idx="153">
                  <c:v>44734</c:v>
                </c:pt>
                <c:pt idx="154">
                  <c:v>44757</c:v>
                </c:pt>
                <c:pt idx="155">
                  <c:v>44768</c:v>
                </c:pt>
                <c:pt idx="156">
                  <c:v>44771</c:v>
                </c:pt>
                <c:pt idx="157">
                  <c:v>44781</c:v>
                </c:pt>
                <c:pt idx="158">
                  <c:v>44796</c:v>
                </c:pt>
                <c:pt idx="159">
                  <c:v>44818</c:v>
                </c:pt>
                <c:pt idx="160">
                  <c:v>44823</c:v>
                </c:pt>
                <c:pt idx="161">
                  <c:v>44831</c:v>
                </c:pt>
                <c:pt idx="162">
                  <c:v>44846</c:v>
                </c:pt>
                <c:pt idx="163">
                  <c:v>44862</c:v>
                </c:pt>
                <c:pt idx="164">
                  <c:v>44866</c:v>
                </c:pt>
                <c:pt idx="165">
                  <c:v>44869</c:v>
                </c:pt>
                <c:pt idx="166">
                  <c:v>44915</c:v>
                </c:pt>
                <c:pt idx="167">
                  <c:v>44980</c:v>
                </c:pt>
                <c:pt idx="168">
                  <c:v>45041</c:v>
                </c:pt>
                <c:pt idx="169">
                  <c:v>45132</c:v>
                </c:pt>
                <c:pt idx="170">
                  <c:v>45154</c:v>
                </c:pt>
                <c:pt idx="171">
                  <c:v>45156</c:v>
                </c:pt>
                <c:pt idx="172">
                  <c:v>45198</c:v>
                </c:pt>
                <c:pt idx="173">
                  <c:v>45203</c:v>
                </c:pt>
                <c:pt idx="174">
                  <c:v>45225</c:v>
                </c:pt>
                <c:pt idx="175">
                  <c:v>45226</c:v>
                </c:pt>
                <c:pt idx="176">
                  <c:v>45264</c:v>
                </c:pt>
                <c:pt idx="177">
                  <c:v>45369</c:v>
                </c:pt>
                <c:pt idx="178">
                  <c:v>45378</c:v>
                </c:pt>
                <c:pt idx="179">
                  <c:v>45384</c:v>
                </c:pt>
                <c:pt idx="180">
                  <c:v>45404</c:v>
                </c:pt>
                <c:pt idx="181">
                  <c:v>45408</c:v>
                </c:pt>
                <c:pt idx="182">
                  <c:v>45443</c:v>
                </c:pt>
                <c:pt idx="183">
                  <c:v>45448</c:v>
                </c:pt>
                <c:pt idx="184">
                  <c:v>45489</c:v>
                </c:pt>
                <c:pt idx="185">
                  <c:v>45491</c:v>
                </c:pt>
                <c:pt idx="186">
                  <c:v>45499</c:v>
                </c:pt>
                <c:pt idx="187">
                  <c:v>45538</c:v>
                </c:pt>
                <c:pt idx="188">
                  <c:v>45589</c:v>
                </c:pt>
                <c:pt idx="189">
                  <c:v>45597</c:v>
                </c:pt>
                <c:pt idx="190">
                  <c:v>45614</c:v>
                </c:pt>
                <c:pt idx="191">
                  <c:v>45621</c:v>
                </c:pt>
                <c:pt idx="192">
                  <c:v>45649</c:v>
                </c:pt>
                <c:pt idx="193">
                  <c:v>45672</c:v>
                </c:pt>
                <c:pt idx="194">
                  <c:v>45712</c:v>
                </c:pt>
              </c:numCache>
            </c:numRef>
          </c:xVal>
          <c:yVal>
            <c:numRef>
              <c:f>test!$B$2:$B$196</c:f>
              <c:numCache>
                <c:formatCode>General</c:formatCode>
                <c:ptCount val="195"/>
                <c:pt idx="0">
                  <c:v>72.354505788827638</c:v>
                </c:pt>
                <c:pt idx="1">
                  <c:v>71.557553101501895</c:v>
                </c:pt>
                <c:pt idx="2">
                  <c:v>70.82036863501493</c:v>
                </c:pt>
                <c:pt idx="3">
                  <c:v>68.768207764957381</c:v>
                </c:pt>
                <c:pt idx="4">
                  <c:v>72.503938881234347</c:v>
                </c:pt>
                <c:pt idx="5">
                  <c:v>73.06180412535663</c:v>
                </c:pt>
                <c:pt idx="6">
                  <c:v>77.186045812022186</c:v>
                </c:pt>
                <c:pt idx="7">
                  <c:v>76.169943661477134</c:v>
                </c:pt>
                <c:pt idx="8">
                  <c:v>76.558456051801059</c:v>
                </c:pt>
                <c:pt idx="9">
                  <c:v>72.673300467195261</c:v>
                </c:pt>
                <c:pt idx="10">
                  <c:v>90.017038879262557</c:v>
                </c:pt>
                <c:pt idx="11">
                  <c:v>82.186941259662262</c:v>
                </c:pt>
                <c:pt idx="12">
                  <c:v>81.619116273106926</c:v>
                </c:pt>
                <c:pt idx="13">
                  <c:v>83.760940336492894</c:v>
                </c:pt>
                <c:pt idx="14">
                  <c:v>87.755682897587093</c:v>
                </c:pt>
                <c:pt idx="15">
                  <c:v>100.92537016365669</c:v>
                </c:pt>
                <c:pt idx="16">
                  <c:v>100.7759393114536</c:v>
                </c:pt>
                <c:pt idx="17">
                  <c:v>99.510781612687296</c:v>
                </c:pt>
                <c:pt idx="18">
                  <c:v>99.341428035439506</c:v>
                </c:pt>
                <c:pt idx="19">
                  <c:v>97.498468004027998</c:v>
                </c:pt>
                <c:pt idx="20">
                  <c:v>94.499909163295186</c:v>
                </c:pt>
                <c:pt idx="21">
                  <c:v>88.622373883851495</c:v>
                </c:pt>
                <c:pt idx="22">
                  <c:v>100.3973910251203</c:v>
                </c:pt>
                <c:pt idx="23">
                  <c:v>105.27874834315971</c:v>
                </c:pt>
                <c:pt idx="24">
                  <c:v>104.4519097584095</c:v>
                </c:pt>
                <c:pt idx="25">
                  <c:v>111.51491186352909</c:v>
                </c:pt>
                <c:pt idx="26">
                  <c:v>114.0053999866083</c:v>
                </c:pt>
                <c:pt idx="27">
                  <c:v>108.63590964696201</c:v>
                </c:pt>
                <c:pt idx="28">
                  <c:v>105.2090033229768</c:v>
                </c:pt>
                <c:pt idx="29">
                  <c:v>108.5064138855074</c:v>
                </c:pt>
                <c:pt idx="30">
                  <c:v>118.18942365654701</c:v>
                </c:pt>
                <c:pt idx="31">
                  <c:v>117.6514820849128</c:v>
                </c:pt>
                <c:pt idx="32">
                  <c:v>121.885300216602</c:v>
                </c:pt>
                <c:pt idx="33">
                  <c:v>123.51905788878091</c:v>
                </c:pt>
                <c:pt idx="34">
                  <c:v>122.7121491184792</c:v>
                </c:pt>
                <c:pt idx="35">
                  <c:v>114.1349150088961</c:v>
                </c:pt>
                <c:pt idx="36">
                  <c:v>111.2858003490098</c:v>
                </c:pt>
                <c:pt idx="37">
                  <c:v>114.662900134368</c:v>
                </c:pt>
                <c:pt idx="38">
                  <c:v>109.67195624263751</c:v>
                </c:pt>
                <c:pt idx="39">
                  <c:v>113.7663251544451</c:v>
                </c:pt>
                <c:pt idx="40">
                  <c:v>114.3939189260208</c:v>
                </c:pt>
                <c:pt idx="41">
                  <c:v>111.5547698404752</c:v>
                </c:pt>
                <c:pt idx="42">
                  <c:v>134.22816436317791</c:v>
                </c:pt>
                <c:pt idx="43">
                  <c:v>139.1692991443721</c:v>
                </c:pt>
                <c:pt idx="44">
                  <c:v>142.10805064821901</c:v>
                </c:pt>
                <c:pt idx="45">
                  <c:v>145.34568166837161</c:v>
                </c:pt>
                <c:pt idx="46">
                  <c:v>143.43300138987539</c:v>
                </c:pt>
                <c:pt idx="47">
                  <c:v>143.6820399501369</c:v>
                </c:pt>
                <c:pt idx="48">
                  <c:v>163.6956023271353</c:v>
                </c:pt>
                <c:pt idx="49">
                  <c:v>162.22122096063981</c:v>
                </c:pt>
                <c:pt idx="50">
                  <c:v>158.874003256187</c:v>
                </c:pt>
                <c:pt idx="51">
                  <c:v>165.72782829188651</c:v>
                </c:pt>
                <c:pt idx="52">
                  <c:v>173.18932467446629</c:v>
                </c:pt>
                <c:pt idx="53">
                  <c:v>171.1770217209363</c:v>
                </c:pt>
                <c:pt idx="54">
                  <c:v>172.9203643962386</c:v>
                </c:pt>
                <c:pt idx="55">
                  <c:v>172.27281980155621</c:v>
                </c:pt>
                <c:pt idx="56">
                  <c:v>181.9060104666446</c:v>
                </c:pt>
                <c:pt idx="57">
                  <c:v>175.32118641096719</c:v>
                </c:pt>
                <c:pt idx="58">
                  <c:v>169.09496578158809</c:v>
                </c:pt>
                <c:pt idx="59">
                  <c:v>178.78794300891511</c:v>
                </c:pt>
                <c:pt idx="60">
                  <c:v>161.83271154279649</c:v>
                </c:pt>
                <c:pt idx="61">
                  <c:v>155.208030134387</c:v>
                </c:pt>
                <c:pt idx="62">
                  <c:v>146.072924027017</c:v>
                </c:pt>
                <c:pt idx="63">
                  <c:v>188.99893562545009</c:v>
                </c:pt>
                <c:pt idx="64">
                  <c:v>174.185501177644</c:v>
                </c:pt>
                <c:pt idx="65">
                  <c:v>165.02051315163931</c:v>
                </c:pt>
                <c:pt idx="66">
                  <c:v>166.55466664817069</c:v>
                </c:pt>
                <c:pt idx="67">
                  <c:v>154.699948749865</c:v>
                </c:pt>
                <c:pt idx="68">
                  <c:v>157.40962011911799</c:v>
                </c:pt>
                <c:pt idx="69">
                  <c:v>154.39111388507601</c:v>
                </c:pt>
                <c:pt idx="70">
                  <c:v>153.60415881203309</c:v>
                </c:pt>
                <c:pt idx="71">
                  <c:v>151.1335649286674</c:v>
                </c:pt>
                <c:pt idx="72">
                  <c:v>142.16783183518581</c:v>
                </c:pt>
                <c:pt idx="73">
                  <c:v>134.4074734073362</c:v>
                </c:pt>
                <c:pt idx="74">
                  <c:v>132.08634504650499</c:v>
                </c:pt>
                <c:pt idx="75">
                  <c:v>128.8885611690674</c:v>
                </c:pt>
                <c:pt idx="76">
                  <c:v>125.20262695067501</c:v>
                </c:pt>
                <c:pt idx="77">
                  <c:v>117.6315599315469</c:v>
                </c:pt>
                <c:pt idx="78">
                  <c:v>156.3137917704484</c:v>
                </c:pt>
                <c:pt idx="79">
                  <c:v>155.86548536041761</c:v>
                </c:pt>
                <c:pt idx="80">
                  <c:v>160.01961196530499</c:v>
                </c:pt>
                <c:pt idx="81">
                  <c:v>176.8254330806997</c:v>
                </c:pt>
                <c:pt idx="82">
                  <c:v>158.08702377907289</c:v>
                </c:pt>
                <c:pt idx="83">
                  <c:v>189.64647652047501</c:v>
                </c:pt>
                <c:pt idx="84">
                  <c:v>177.99098965537081</c:v>
                </c:pt>
                <c:pt idx="85">
                  <c:v>173.71730676540969</c:v>
                </c:pt>
                <c:pt idx="86">
                  <c:v>178.2998120740283</c:v>
                </c:pt>
                <c:pt idx="87">
                  <c:v>175.75950136975391</c:v>
                </c:pt>
                <c:pt idx="88">
                  <c:v>190.65261687732149</c:v>
                </c:pt>
                <c:pt idx="89">
                  <c:v>202.63685643120391</c:v>
                </c:pt>
                <c:pt idx="90">
                  <c:v>196.48036738575621</c:v>
                </c:pt>
                <c:pt idx="91">
                  <c:v>177.00475367147891</c:v>
                </c:pt>
                <c:pt idx="92">
                  <c:v>169.0053078876241</c:v>
                </c:pt>
                <c:pt idx="93">
                  <c:v>157.907705343483</c:v>
                </c:pt>
                <c:pt idx="94">
                  <c:v>145.16637881588471</c:v>
                </c:pt>
                <c:pt idx="95">
                  <c:v>141.0620356741442</c:v>
                </c:pt>
                <c:pt idx="96">
                  <c:v>153.4945686983306</c:v>
                </c:pt>
                <c:pt idx="97">
                  <c:v>224.0251435920884</c:v>
                </c:pt>
                <c:pt idx="98">
                  <c:v>203.95181100609321</c:v>
                </c:pt>
                <c:pt idx="99">
                  <c:v>230.859019435535</c:v>
                </c:pt>
                <c:pt idx="100">
                  <c:v>224.31405154622189</c:v>
                </c:pt>
                <c:pt idx="101">
                  <c:v>264.91895971861709</c:v>
                </c:pt>
                <c:pt idx="102">
                  <c:v>252.41667281008569</c:v>
                </c:pt>
                <c:pt idx="103">
                  <c:v>247.3460407605298</c:v>
                </c:pt>
                <c:pt idx="104">
                  <c:v>256.20225511325577</c:v>
                </c:pt>
                <c:pt idx="105">
                  <c:v>258.5931087989884</c:v>
                </c:pt>
                <c:pt idx="106">
                  <c:v>267.42930137918682</c:v>
                </c:pt>
                <c:pt idx="107">
                  <c:v>268.47531197211981</c:v>
                </c:pt>
                <c:pt idx="108">
                  <c:v>262.46829727998852</c:v>
                </c:pt>
                <c:pt idx="109">
                  <c:v>268.78414249637262</c:v>
                </c:pt>
                <c:pt idx="110">
                  <c:v>259.8881267784929</c:v>
                </c:pt>
                <c:pt idx="111">
                  <c:v>245.59274970040471</c:v>
                </c:pt>
                <c:pt idx="112">
                  <c:v>259.29043237446069</c:v>
                </c:pt>
                <c:pt idx="113">
                  <c:v>266.41322858899701</c:v>
                </c:pt>
                <c:pt idx="114">
                  <c:v>253.51248390096077</c:v>
                </c:pt>
                <c:pt idx="115">
                  <c:v>292.62312388141191</c:v>
                </c:pt>
                <c:pt idx="116">
                  <c:v>298.03241452267821</c:v>
                </c:pt>
                <c:pt idx="117">
                  <c:v>331.28542143784551</c:v>
                </c:pt>
                <c:pt idx="118">
                  <c:v>352.08595949934698</c:v>
                </c:pt>
                <c:pt idx="119">
                  <c:v>352.93268100144309</c:v>
                </c:pt>
                <c:pt idx="120">
                  <c:v>339.04577078023181</c:v>
                </c:pt>
                <c:pt idx="121">
                  <c:v>322.32962520874253</c:v>
                </c:pt>
                <c:pt idx="122">
                  <c:v>333.98509259148398</c:v>
                </c:pt>
                <c:pt idx="123">
                  <c:v>314.08112160889601</c:v>
                </c:pt>
                <c:pt idx="124">
                  <c:v>333.70613547377093</c:v>
                </c:pt>
                <c:pt idx="125">
                  <c:v>330.60800633237301</c:v>
                </c:pt>
                <c:pt idx="126">
                  <c:v>324.03313513549392</c:v>
                </c:pt>
                <c:pt idx="127">
                  <c:v>305.21496757975558</c:v>
                </c:pt>
                <c:pt idx="128">
                  <c:v>326.53358300276039</c:v>
                </c:pt>
                <c:pt idx="129">
                  <c:v>326.75269883310727</c:v>
                </c:pt>
                <c:pt idx="130">
                  <c:v>320.53645175910719</c:v>
                </c:pt>
                <c:pt idx="131">
                  <c:v>328.70526359646391</c:v>
                </c:pt>
                <c:pt idx="132">
                  <c:v>313.36386865719982</c:v>
                </c:pt>
                <c:pt idx="133">
                  <c:v>291.70661661324078</c:v>
                </c:pt>
                <c:pt idx="134">
                  <c:v>229.07584696513771</c:v>
                </c:pt>
                <c:pt idx="135">
                  <c:v>218.34682098760749</c:v>
                </c:pt>
                <c:pt idx="136">
                  <c:v>208.2055716490139</c:v>
                </c:pt>
                <c:pt idx="137">
                  <c:v>198.38308663099809</c:v>
                </c:pt>
                <c:pt idx="138">
                  <c:v>199.16012007587381</c:v>
                </c:pt>
                <c:pt idx="139">
                  <c:v>182.13515496554911</c:v>
                </c:pt>
                <c:pt idx="140">
                  <c:v>206.01395508686079</c:v>
                </c:pt>
                <c:pt idx="141">
                  <c:v>195.83281960713541</c:v>
                </c:pt>
                <c:pt idx="142">
                  <c:v>177.03462854997281</c:v>
                </c:pt>
                <c:pt idx="143">
                  <c:v>197.14779356231941</c:v>
                </c:pt>
                <c:pt idx="144">
                  <c:v>201.5509900391643</c:v>
                </c:pt>
                <c:pt idx="145">
                  <c:v>193.750780239985</c:v>
                </c:pt>
                <c:pt idx="146">
                  <c:v>194.2389496613167</c:v>
                </c:pt>
                <c:pt idx="147">
                  <c:v>189.2280481335639</c:v>
                </c:pt>
                <c:pt idx="148">
                  <c:v>174.71350712408679</c:v>
                </c:pt>
                <c:pt idx="149">
                  <c:v>182.73288138431161</c:v>
                </c:pt>
                <c:pt idx="150">
                  <c:v>188.2517980960086</c:v>
                </c:pt>
                <c:pt idx="151">
                  <c:v>177.34344535596159</c:v>
                </c:pt>
                <c:pt idx="152">
                  <c:v>160.39818415759149</c:v>
                </c:pt>
                <c:pt idx="153">
                  <c:v>152.7772984985408</c:v>
                </c:pt>
                <c:pt idx="154">
                  <c:v>154.92906913952689</c:v>
                </c:pt>
                <c:pt idx="155">
                  <c:v>160.30852683860479</c:v>
                </c:pt>
                <c:pt idx="156">
                  <c:v>152.08992982867099</c:v>
                </c:pt>
                <c:pt idx="157">
                  <c:v>162.3607043295705</c:v>
                </c:pt>
                <c:pt idx="158">
                  <c:v>156.86169950583559</c:v>
                </c:pt>
                <c:pt idx="159">
                  <c:v>147.7465230670168</c:v>
                </c:pt>
                <c:pt idx="160">
                  <c:v>139.6873213284637</c:v>
                </c:pt>
                <c:pt idx="161">
                  <c:v>132.39515909597279</c:v>
                </c:pt>
                <c:pt idx="162">
                  <c:v>122.8316955048335</c:v>
                </c:pt>
                <c:pt idx="163">
                  <c:v>94.201068610362839</c:v>
                </c:pt>
                <c:pt idx="164">
                  <c:v>88.971038341479655</c:v>
                </c:pt>
                <c:pt idx="165">
                  <c:v>85.006183344045994</c:v>
                </c:pt>
                <c:pt idx="166">
                  <c:v>107.8290048191424</c:v>
                </c:pt>
                <c:pt idx="167">
                  <c:v>166.34545858986749</c:v>
                </c:pt>
                <c:pt idx="168">
                  <c:v>205.01773797956909</c:v>
                </c:pt>
                <c:pt idx="169">
                  <c:v>289.06668760050229</c:v>
                </c:pt>
                <c:pt idx="170">
                  <c:v>294.05761846630662</c:v>
                </c:pt>
                <c:pt idx="171">
                  <c:v>272.96820679498671</c:v>
                </c:pt>
                <c:pt idx="172">
                  <c:v>301.21029442290097</c:v>
                </c:pt>
                <c:pt idx="173">
                  <c:v>292.59323581118531</c:v>
                </c:pt>
                <c:pt idx="174">
                  <c:v>288.87740400668753</c:v>
                </c:pt>
                <c:pt idx="175">
                  <c:v>288.35942254860589</c:v>
                </c:pt>
                <c:pt idx="176">
                  <c:v>311.08262351381478</c:v>
                </c:pt>
                <c:pt idx="177">
                  <c:v>485.55803236870531</c:v>
                </c:pt>
                <c:pt idx="178">
                  <c:v>492.92770610698477</c:v>
                </c:pt>
                <c:pt idx="179">
                  <c:v>478.76675511820628</c:v>
                </c:pt>
                <c:pt idx="180">
                  <c:v>483.37403609999137</c:v>
                </c:pt>
                <c:pt idx="181">
                  <c:v>435.24666786453702</c:v>
                </c:pt>
                <c:pt idx="182">
                  <c:v>459.51979858784949</c:v>
                </c:pt>
                <c:pt idx="183">
                  <c:v>478.11854654129479</c:v>
                </c:pt>
                <c:pt idx="184">
                  <c:v>495.61823531651169</c:v>
                </c:pt>
                <c:pt idx="185">
                  <c:v>469.16482461323289</c:v>
                </c:pt>
                <c:pt idx="186">
                  <c:v>458.38383244365639</c:v>
                </c:pt>
                <c:pt idx="187">
                  <c:v>513.72631771656302</c:v>
                </c:pt>
                <c:pt idx="188">
                  <c:v>561.67288721340424</c:v>
                </c:pt>
                <c:pt idx="189">
                  <c:v>562.15253038723665</c:v>
                </c:pt>
                <c:pt idx="190">
                  <c:v>551.59101188411387</c:v>
                </c:pt>
                <c:pt idx="191">
                  <c:v>556.6469571351098</c:v>
                </c:pt>
                <c:pt idx="192">
                  <c:v>584.5999755859375</c:v>
                </c:pt>
                <c:pt idx="193">
                  <c:v>605.21002197265625</c:v>
                </c:pt>
                <c:pt idx="194">
                  <c:v>681.280029296875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D5-406D-8BE5-70ACD5A3C298}"/>
            </c:ext>
          </c:extLst>
        </c:ser>
        <c:ser>
          <c:idx val="2"/>
          <c:order val="2"/>
          <c:tx>
            <c:v>Sell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xVal>
            <c:numRef>
              <c:f>Sheet2!$A$2:$A$225</c:f>
              <c:numCache>
                <c:formatCode>m/d/yyyy</c:formatCode>
                <c:ptCount val="224"/>
                <c:pt idx="0">
                  <c:v>42030</c:v>
                </c:pt>
                <c:pt idx="1">
                  <c:v>42040</c:v>
                </c:pt>
                <c:pt idx="2">
                  <c:v>42055</c:v>
                </c:pt>
                <c:pt idx="3">
                  <c:v>42082</c:v>
                </c:pt>
                <c:pt idx="4">
                  <c:v>42088</c:v>
                </c:pt>
                <c:pt idx="5">
                  <c:v>42109</c:v>
                </c:pt>
                <c:pt idx="6">
                  <c:v>42115</c:v>
                </c:pt>
                <c:pt idx="7">
                  <c:v>42144</c:v>
                </c:pt>
                <c:pt idx="8">
                  <c:v>42178</c:v>
                </c:pt>
                <c:pt idx="9">
                  <c:v>42180</c:v>
                </c:pt>
                <c:pt idx="10">
                  <c:v>42205</c:v>
                </c:pt>
                <c:pt idx="11">
                  <c:v>42236</c:v>
                </c:pt>
                <c:pt idx="12">
                  <c:v>42258</c:v>
                </c:pt>
                <c:pt idx="13">
                  <c:v>42269</c:v>
                </c:pt>
                <c:pt idx="14">
                  <c:v>42283</c:v>
                </c:pt>
                <c:pt idx="15">
                  <c:v>42292</c:v>
                </c:pt>
                <c:pt idx="16">
                  <c:v>42303</c:v>
                </c:pt>
                <c:pt idx="17">
                  <c:v>42314</c:v>
                </c:pt>
                <c:pt idx="18">
                  <c:v>42327</c:v>
                </c:pt>
                <c:pt idx="19">
                  <c:v>42345</c:v>
                </c:pt>
                <c:pt idx="20">
                  <c:v>42355</c:v>
                </c:pt>
                <c:pt idx="21">
                  <c:v>42361</c:v>
                </c:pt>
                <c:pt idx="22">
                  <c:v>42368</c:v>
                </c:pt>
                <c:pt idx="23">
                  <c:v>42398</c:v>
                </c:pt>
                <c:pt idx="24">
                  <c:v>42402</c:v>
                </c:pt>
                <c:pt idx="25">
                  <c:v>42426</c:v>
                </c:pt>
                <c:pt idx="26">
                  <c:v>42458</c:v>
                </c:pt>
                <c:pt idx="27">
                  <c:v>42482</c:v>
                </c:pt>
                <c:pt idx="28">
                  <c:v>42489</c:v>
                </c:pt>
                <c:pt idx="29">
                  <c:v>42528</c:v>
                </c:pt>
                <c:pt idx="30">
                  <c:v>42558</c:v>
                </c:pt>
                <c:pt idx="31">
                  <c:v>42579</c:v>
                </c:pt>
                <c:pt idx="32">
                  <c:v>42605</c:v>
                </c:pt>
                <c:pt idx="33">
                  <c:v>42612</c:v>
                </c:pt>
                <c:pt idx="34">
                  <c:v>42642</c:v>
                </c:pt>
                <c:pt idx="35">
                  <c:v>42646</c:v>
                </c:pt>
                <c:pt idx="36">
                  <c:v>42656</c:v>
                </c:pt>
                <c:pt idx="37">
                  <c:v>42663</c:v>
                </c:pt>
                <c:pt idx="38">
                  <c:v>42674</c:v>
                </c:pt>
                <c:pt idx="39">
                  <c:v>42697</c:v>
                </c:pt>
                <c:pt idx="40">
                  <c:v>42711</c:v>
                </c:pt>
                <c:pt idx="41">
                  <c:v>42724</c:v>
                </c:pt>
                <c:pt idx="42">
                  <c:v>42744</c:v>
                </c:pt>
                <c:pt idx="43">
                  <c:v>42760</c:v>
                </c:pt>
                <c:pt idx="44">
                  <c:v>42789</c:v>
                </c:pt>
                <c:pt idx="45">
                  <c:v>42824</c:v>
                </c:pt>
                <c:pt idx="46">
                  <c:v>42846</c:v>
                </c:pt>
                <c:pt idx="47">
                  <c:v>42856</c:v>
                </c:pt>
                <c:pt idx="48">
                  <c:v>42881</c:v>
                </c:pt>
                <c:pt idx="49">
                  <c:v>42906</c:v>
                </c:pt>
                <c:pt idx="50">
                  <c:v>42912</c:v>
                </c:pt>
                <c:pt idx="51">
                  <c:v>42915</c:v>
                </c:pt>
                <c:pt idx="52">
                  <c:v>42927</c:v>
                </c:pt>
                <c:pt idx="53">
                  <c:v>42935</c:v>
                </c:pt>
                <c:pt idx="54">
                  <c:v>42944</c:v>
                </c:pt>
                <c:pt idx="55">
                  <c:v>42970</c:v>
                </c:pt>
                <c:pt idx="56">
                  <c:v>42978</c:v>
                </c:pt>
                <c:pt idx="57">
                  <c:v>43014</c:v>
                </c:pt>
                <c:pt idx="58">
                  <c:v>43020</c:v>
                </c:pt>
                <c:pt idx="59">
                  <c:v>43038</c:v>
                </c:pt>
                <c:pt idx="60">
                  <c:v>43061</c:v>
                </c:pt>
                <c:pt idx="61">
                  <c:v>43077</c:v>
                </c:pt>
                <c:pt idx="62">
                  <c:v>43088</c:v>
                </c:pt>
                <c:pt idx="63">
                  <c:v>43103</c:v>
                </c:pt>
                <c:pt idx="64">
                  <c:v>43119</c:v>
                </c:pt>
                <c:pt idx="65">
                  <c:v>43125</c:v>
                </c:pt>
                <c:pt idx="66">
                  <c:v>43133</c:v>
                </c:pt>
                <c:pt idx="67">
                  <c:v>43157</c:v>
                </c:pt>
                <c:pt idx="68">
                  <c:v>43159</c:v>
                </c:pt>
                <c:pt idx="69">
                  <c:v>43165</c:v>
                </c:pt>
                <c:pt idx="70">
                  <c:v>43178</c:v>
                </c:pt>
                <c:pt idx="71">
                  <c:v>43202</c:v>
                </c:pt>
                <c:pt idx="72">
                  <c:v>43217</c:v>
                </c:pt>
                <c:pt idx="73">
                  <c:v>43231</c:v>
                </c:pt>
                <c:pt idx="74">
                  <c:v>43255</c:v>
                </c:pt>
                <c:pt idx="75">
                  <c:v>43272</c:v>
                </c:pt>
                <c:pt idx="76">
                  <c:v>43287</c:v>
                </c:pt>
                <c:pt idx="77">
                  <c:v>43297</c:v>
                </c:pt>
                <c:pt idx="78">
                  <c:v>43307</c:v>
                </c:pt>
                <c:pt idx="79">
                  <c:v>43327</c:v>
                </c:pt>
                <c:pt idx="80">
                  <c:v>43369</c:v>
                </c:pt>
                <c:pt idx="81">
                  <c:v>43420</c:v>
                </c:pt>
                <c:pt idx="82">
                  <c:v>43445</c:v>
                </c:pt>
                <c:pt idx="83">
                  <c:v>43475</c:v>
                </c:pt>
                <c:pt idx="84">
                  <c:v>43481</c:v>
                </c:pt>
                <c:pt idx="85">
                  <c:v>43496</c:v>
                </c:pt>
                <c:pt idx="86">
                  <c:v>43529</c:v>
                </c:pt>
                <c:pt idx="87">
                  <c:v>43545</c:v>
                </c:pt>
                <c:pt idx="88">
                  <c:v>43558</c:v>
                </c:pt>
                <c:pt idx="89">
                  <c:v>43579</c:v>
                </c:pt>
                <c:pt idx="90">
                  <c:v>43581</c:v>
                </c:pt>
                <c:pt idx="91">
                  <c:v>43634</c:v>
                </c:pt>
                <c:pt idx="92">
                  <c:v>43658</c:v>
                </c:pt>
                <c:pt idx="93">
                  <c:v>43712</c:v>
                </c:pt>
                <c:pt idx="94">
                  <c:v>43752</c:v>
                </c:pt>
                <c:pt idx="95">
                  <c:v>43770</c:v>
                </c:pt>
                <c:pt idx="96">
                  <c:v>43798</c:v>
                </c:pt>
                <c:pt idx="97">
                  <c:v>43819</c:v>
                </c:pt>
                <c:pt idx="98">
                  <c:v>43840</c:v>
                </c:pt>
                <c:pt idx="99">
                  <c:v>43881</c:v>
                </c:pt>
                <c:pt idx="100">
                  <c:v>43922</c:v>
                </c:pt>
                <c:pt idx="101">
                  <c:v>43924</c:v>
                </c:pt>
                <c:pt idx="102">
                  <c:v>43928</c:v>
                </c:pt>
                <c:pt idx="103">
                  <c:v>43936</c:v>
                </c:pt>
                <c:pt idx="104">
                  <c:v>43944</c:v>
                </c:pt>
                <c:pt idx="105">
                  <c:v>43949</c:v>
                </c:pt>
                <c:pt idx="106">
                  <c:v>43952</c:v>
                </c:pt>
                <c:pt idx="107">
                  <c:v>43962</c:v>
                </c:pt>
                <c:pt idx="108">
                  <c:v>43972</c:v>
                </c:pt>
                <c:pt idx="109">
                  <c:v>43998</c:v>
                </c:pt>
                <c:pt idx="110">
                  <c:v>44013</c:v>
                </c:pt>
                <c:pt idx="111">
                  <c:v>44019</c:v>
                </c:pt>
                <c:pt idx="112">
                  <c:v>44027</c:v>
                </c:pt>
                <c:pt idx="113">
                  <c:v>44046</c:v>
                </c:pt>
                <c:pt idx="114">
                  <c:v>44050</c:v>
                </c:pt>
                <c:pt idx="115">
                  <c:v>44069</c:v>
                </c:pt>
                <c:pt idx="116">
                  <c:v>44071</c:v>
                </c:pt>
                <c:pt idx="117">
                  <c:v>44111</c:v>
                </c:pt>
                <c:pt idx="118">
                  <c:v>44117</c:v>
                </c:pt>
                <c:pt idx="119">
                  <c:v>44126</c:v>
                </c:pt>
                <c:pt idx="120">
                  <c:v>44140</c:v>
                </c:pt>
                <c:pt idx="121">
                  <c:v>44152</c:v>
                </c:pt>
                <c:pt idx="122">
                  <c:v>44154</c:v>
                </c:pt>
                <c:pt idx="123">
                  <c:v>44166</c:v>
                </c:pt>
                <c:pt idx="124">
                  <c:v>44221</c:v>
                </c:pt>
                <c:pt idx="125">
                  <c:v>44228</c:v>
                </c:pt>
                <c:pt idx="126">
                  <c:v>44244</c:v>
                </c:pt>
                <c:pt idx="127">
                  <c:v>44266</c:v>
                </c:pt>
                <c:pt idx="128">
                  <c:v>44272</c:v>
                </c:pt>
                <c:pt idx="129">
                  <c:v>44277</c:v>
                </c:pt>
                <c:pt idx="130">
                  <c:v>44292</c:v>
                </c:pt>
                <c:pt idx="131">
                  <c:v>44316</c:v>
                </c:pt>
                <c:pt idx="132">
                  <c:v>44341</c:v>
                </c:pt>
                <c:pt idx="133">
                  <c:v>44365</c:v>
                </c:pt>
                <c:pt idx="134">
                  <c:v>44376</c:v>
                </c:pt>
                <c:pt idx="135">
                  <c:v>44403</c:v>
                </c:pt>
                <c:pt idx="136">
                  <c:v>44428</c:v>
                </c:pt>
                <c:pt idx="137">
                  <c:v>44438</c:v>
                </c:pt>
                <c:pt idx="138">
                  <c:v>44491</c:v>
                </c:pt>
                <c:pt idx="139">
                  <c:v>44502</c:v>
                </c:pt>
                <c:pt idx="140">
                  <c:v>44504</c:v>
                </c:pt>
                <c:pt idx="141">
                  <c:v>44511</c:v>
                </c:pt>
                <c:pt idx="142">
                  <c:v>44515</c:v>
                </c:pt>
                <c:pt idx="143">
                  <c:v>44530</c:v>
                </c:pt>
                <c:pt idx="144">
                  <c:v>44546</c:v>
                </c:pt>
                <c:pt idx="145">
                  <c:v>44550</c:v>
                </c:pt>
                <c:pt idx="146">
                  <c:v>44558</c:v>
                </c:pt>
                <c:pt idx="147">
                  <c:v>44571</c:v>
                </c:pt>
                <c:pt idx="148">
                  <c:v>44573</c:v>
                </c:pt>
                <c:pt idx="149">
                  <c:v>44641</c:v>
                </c:pt>
                <c:pt idx="150">
                  <c:v>44648</c:v>
                </c:pt>
                <c:pt idx="151">
                  <c:v>44656</c:v>
                </c:pt>
                <c:pt idx="152">
                  <c:v>44686</c:v>
                </c:pt>
                <c:pt idx="153">
                  <c:v>44692</c:v>
                </c:pt>
                <c:pt idx="154">
                  <c:v>44713</c:v>
                </c:pt>
                <c:pt idx="155">
                  <c:v>44720</c:v>
                </c:pt>
                <c:pt idx="156">
                  <c:v>44748</c:v>
                </c:pt>
                <c:pt idx="157">
                  <c:v>44761</c:v>
                </c:pt>
                <c:pt idx="158">
                  <c:v>44763</c:v>
                </c:pt>
                <c:pt idx="159">
                  <c:v>44776</c:v>
                </c:pt>
                <c:pt idx="160">
                  <c:v>44778</c:v>
                </c:pt>
                <c:pt idx="161">
                  <c:v>44784</c:v>
                </c:pt>
                <c:pt idx="162">
                  <c:v>44816</c:v>
                </c:pt>
                <c:pt idx="163">
                  <c:v>44881</c:v>
                </c:pt>
                <c:pt idx="164">
                  <c:v>44897</c:v>
                </c:pt>
                <c:pt idx="165">
                  <c:v>44901</c:v>
                </c:pt>
                <c:pt idx="166">
                  <c:v>44922</c:v>
                </c:pt>
                <c:pt idx="167">
                  <c:v>44930</c:v>
                </c:pt>
                <c:pt idx="168">
                  <c:v>44938</c:v>
                </c:pt>
                <c:pt idx="169">
                  <c:v>44950</c:v>
                </c:pt>
                <c:pt idx="170">
                  <c:v>44956</c:v>
                </c:pt>
                <c:pt idx="171">
                  <c:v>44960</c:v>
                </c:pt>
                <c:pt idx="172">
                  <c:v>44965</c:v>
                </c:pt>
                <c:pt idx="173">
                  <c:v>44991</c:v>
                </c:pt>
                <c:pt idx="174">
                  <c:v>45001</c:v>
                </c:pt>
                <c:pt idx="175">
                  <c:v>45019</c:v>
                </c:pt>
                <c:pt idx="176">
                  <c:v>45030</c:v>
                </c:pt>
                <c:pt idx="177">
                  <c:v>45044</c:v>
                </c:pt>
                <c:pt idx="178">
                  <c:v>45069</c:v>
                </c:pt>
                <c:pt idx="179">
                  <c:v>45076</c:v>
                </c:pt>
                <c:pt idx="180">
                  <c:v>45093</c:v>
                </c:pt>
                <c:pt idx="181">
                  <c:v>45119</c:v>
                </c:pt>
                <c:pt idx="182">
                  <c:v>45127</c:v>
                </c:pt>
                <c:pt idx="183">
                  <c:v>45133</c:v>
                </c:pt>
                <c:pt idx="184">
                  <c:v>45135</c:v>
                </c:pt>
                <c:pt idx="185">
                  <c:v>45147</c:v>
                </c:pt>
                <c:pt idx="186">
                  <c:v>45175</c:v>
                </c:pt>
                <c:pt idx="187">
                  <c:v>45202</c:v>
                </c:pt>
                <c:pt idx="188">
                  <c:v>45204</c:v>
                </c:pt>
                <c:pt idx="189">
                  <c:v>45209</c:v>
                </c:pt>
                <c:pt idx="190">
                  <c:v>45238</c:v>
                </c:pt>
                <c:pt idx="191">
                  <c:v>45245</c:v>
                </c:pt>
                <c:pt idx="192">
                  <c:v>45279</c:v>
                </c:pt>
                <c:pt idx="193">
                  <c:v>45302</c:v>
                </c:pt>
                <c:pt idx="194">
                  <c:v>45316</c:v>
                </c:pt>
                <c:pt idx="195">
                  <c:v>45327</c:v>
                </c:pt>
                <c:pt idx="196">
                  <c:v>45348</c:v>
                </c:pt>
                <c:pt idx="197">
                  <c:v>45359</c:v>
                </c:pt>
                <c:pt idx="198">
                  <c:v>45370</c:v>
                </c:pt>
                <c:pt idx="199">
                  <c:v>45373</c:v>
                </c:pt>
                <c:pt idx="200">
                  <c:v>45386</c:v>
                </c:pt>
                <c:pt idx="201">
                  <c:v>45427</c:v>
                </c:pt>
                <c:pt idx="202">
                  <c:v>45447</c:v>
                </c:pt>
                <c:pt idx="203">
                  <c:v>45449</c:v>
                </c:pt>
                <c:pt idx="204">
                  <c:v>45471</c:v>
                </c:pt>
                <c:pt idx="205">
                  <c:v>45478</c:v>
                </c:pt>
                <c:pt idx="206">
                  <c:v>45482</c:v>
                </c:pt>
                <c:pt idx="207">
                  <c:v>45510</c:v>
                </c:pt>
                <c:pt idx="208">
                  <c:v>45512</c:v>
                </c:pt>
                <c:pt idx="209">
                  <c:v>45518</c:v>
                </c:pt>
                <c:pt idx="210">
                  <c:v>45551</c:v>
                </c:pt>
                <c:pt idx="211">
                  <c:v>45555</c:v>
                </c:pt>
                <c:pt idx="212">
                  <c:v>45572</c:v>
                </c:pt>
                <c:pt idx="213">
                  <c:v>45595</c:v>
                </c:pt>
                <c:pt idx="214">
                  <c:v>45604</c:v>
                </c:pt>
                <c:pt idx="215">
                  <c:v>45629</c:v>
                </c:pt>
                <c:pt idx="216">
                  <c:v>45635</c:v>
                </c:pt>
                <c:pt idx="217">
                  <c:v>45664</c:v>
                </c:pt>
                <c:pt idx="218">
                  <c:v>45667</c:v>
                </c:pt>
                <c:pt idx="219">
                  <c:v>45673</c:v>
                </c:pt>
                <c:pt idx="220">
                  <c:v>45684</c:v>
                </c:pt>
                <c:pt idx="221">
                  <c:v>45686</c:v>
                </c:pt>
                <c:pt idx="222">
                  <c:v>45688</c:v>
                </c:pt>
                <c:pt idx="223">
                  <c:v>45701</c:v>
                </c:pt>
              </c:numCache>
            </c:numRef>
          </c:xVal>
          <c:yVal>
            <c:numRef>
              <c:f>Sheet2!$B$2:$B$225</c:f>
              <c:numCache>
                <c:formatCode>General</c:formatCode>
                <c:ptCount val="224"/>
                <c:pt idx="0">
                  <c:v>82.683262532903626</c:v>
                </c:pt>
                <c:pt idx="1">
                  <c:v>80.421891192920768</c:v>
                </c:pt>
                <c:pt idx="2">
                  <c:v>84.247288283912582</c:v>
                </c:pt>
                <c:pt idx="3">
                  <c:v>85.811309884213685</c:v>
                </c:pt>
                <c:pt idx="4">
                  <c:v>90.174630054404986</c:v>
                </c:pt>
                <c:pt idx="5">
                  <c:v>88.232055767922816</c:v>
                </c:pt>
                <c:pt idx="6">
                  <c:v>88.680347174847697</c:v>
                </c:pt>
                <c:pt idx="7">
                  <c:v>85.163787098600338</c:v>
                </c:pt>
                <c:pt idx="8">
                  <c:v>89.636691618572513</c:v>
                </c:pt>
                <c:pt idx="9">
                  <c:v>93.920330485158246</c:v>
                </c:pt>
                <c:pt idx="10">
                  <c:v>100.48525602555512</c:v>
                </c:pt>
                <c:pt idx="11">
                  <c:v>98.184048850186045</c:v>
                </c:pt>
                <c:pt idx="12">
                  <c:v>96.331119927777991</c:v>
                </c:pt>
                <c:pt idx="13">
                  <c:v>98.413162123342858</c:v>
                </c:pt>
                <c:pt idx="14">
                  <c:v>98.72198913002434</c:v>
                </c:pt>
                <c:pt idx="15">
                  <c:v>99.628515838940331</c:v>
                </c:pt>
                <c:pt idx="16">
                  <c:v>106.8110891602493</c:v>
                </c:pt>
                <c:pt idx="17">
                  <c:v>112.6288615399575</c:v>
                </c:pt>
                <c:pt idx="18">
                  <c:v>111.9514568063949</c:v>
                </c:pt>
                <c:pt idx="19">
                  <c:v>111.07480668118311</c:v>
                </c:pt>
                <c:pt idx="20">
                  <c:v>112.08095974733629</c:v>
                </c:pt>
                <c:pt idx="21">
                  <c:v>110.48704168935591</c:v>
                </c:pt>
                <c:pt idx="22">
                  <c:v>111.5928265017381</c:v>
                </c:pt>
                <c:pt idx="23">
                  <c:v>113.57524924654621</c:v>
                </c:pt>
                <c:pt idx="24">
                  <c:v>119.36314568232901</c:v>
                </c:pt>
                <c:pt idx="25">
                  <c:v>113.286346034353</c:v>
                </c:pt>
                <c:pt idx="26">
                  <c:v>118.3968366580079</c:v>
                </c:pt>
                <c:pt idx="27">
                  <c:v>115.7868026193119</c:v>
                </c:pt>
                <c:pt idx="28">
                  <c:v>121.3754507198544</c:v>
                </c:pt>
                <c:pt idx="29">
                  <c:v>123.78624581853489</c:v>
                </c:pt>
                <c:pt idx="30">
                  <c:v>121.18617210338419</c:v>
                </c:pt>
                <c:pt idx="31">
                  <c:v>132.03473729060642</c:v>
                </c:pt>
                <c:pt idx="32">
                  <c:v>129.0361875174153</c:v>
                </c:pt>
                <c:pt idx="33">
                  <c:v>131.1182321392362</c:v>
                </c:pt>
                <c:pt idx="34">
                  <c:v>133.68841041042441</c:v>
                </c:pt>
                <c:pt idx="35">
                  <c:v>132.89146823265202</c:v>
                </c:pt>
                <c:pt idx="36">
                  <c:v>132.7221105150544</c:v>
                </c:pt>
                <c:pt idx="37">
                  <c:v>134.57505098343469</c:v>
                </c:pt>
                <c:pt idx="38">
                  <c:v>136.50763888252979</c:v>
                </c:pt>
                <c:pt idx="39">
                  <c:v>125.7686727212686</c:v>
                </c:pt>
                <c:pt idx="40">
                  <c:v>121.5547626245946</c:v>
                </c:pt>
                <c:pt idx="41">
                  <c:v>124.0452537335922</c:v>
                </c:pt>
                <c:pt idx="42">
                  <c:v>128.0798443322476</c:v>
                </c:pt>
                <c:pt idx="43">
                  <c:v>134.50529630171641</c:v>
                </c:pt>
                <c:pt idx="44">
                  <c:v>140.37287630271561</c:v>
                </c:pt>
                <c:pt idx="45">
                  <c:v>146.85810083559261</c:v>
                </c:pt>
                <c:pt idx="46">
                  <c:v>148.3524037847389</c:v>
                </c:pt>
                <c:pt idx="47">
                  <c:v>156.16257570036859</c:v>
                </c:pt>
                <c:pt idx="48">
                  <c:v>156.65069676341719</c:v>
                </c:pt>
                <c:pt idx="49">
                  <c:v>157.29824654661331</c:v>
                </c:pt>
                <c:pt idx="50">
                  <c:v>160.6554204666275</c:v>
                </c:pt>
                <c:pt idx="51">
                  <c:v>156.70051199207941</c:v>
                </c:pt>
                <c:pt idx="52">
                  <c:v>157.78635934291751</c:v>
                </c:pt>
                <c:pt idx="53">
                  <c:v>167.9674707898221</c:v>
                </c:pt>
                <c:pt idx="54">
                  <c:v>173.42663466857161</c:v>
                </c:pt>
                <c:pt idx="55">
                  <c:v>173.197488122111</c:v>
                </c:pt>
                <c:pt idx="56">
                  <c:v>174.75156461580809</c:v>
                </c:pt>
                <c:pt idx="57">
                  <c:v>174.6021239866345</c:v>
                </c:pt>
                <c:pt idx="58">
                  <c:v>176.95314082254691</c:v>
                </c:pt>
                <c:pt idx="59">
                  <c:v>183.5778370484133</c:v>
                </c:pt>
                <c:pt idx="60">
                  <c:v>185.61008851197511</c:v>
                </c:pt>
                <c:pt idx="61">
                  <c:v>185.83920350523309</c:v>
                </c:pt>
                <c:pt idx="62">
                  <c:v>184.26521709877139</c:v>
                </c:pt>
                <c:pt idx="63">
                  <c:v>186.18787839781319</c:v>
                </c:pt>
                <c:pt idx="64">
                  <c:v>185.16180005826479</c:v>
                </c:pt>
                <c:pt idx="65">
                  <c:v>192.23476845525181</c:v>
                </c:pt>
                <c:pt idx="66">
                  <c:v>196.30920523547761</c:v>
                </c:pt>
                <c:pt idx="67">
                  <c:v>188.8775983398713</c:v>
                </c:pt>
                <c:pt idx="68">
                  <c:v>186.60628408697019</c:v>
                </c:pt>
                <c:pt idx="69">
                  <c:v>186.08826024954971</c:v>
                </c:pt>
                <c:pt idx="70">
                  <c:v>181.3364140974017</c:v>
                </c:pt>
                <c:pt idx="71">
                  <c:v>171.34458018737419</c:v>
                </c:pt>
                <c:pt idx="72">
                  <c:v>181.13716059335621</c:v>
                </c:pt>
                <c:pt idx="73">
                  <c:v>189.1465713636114</c:v>
                </c:pt>
                <c:pt idx="74">
                  <c:v>196.1099719462899</c:v>
                </c:pt>
                <c:pt idx="75">
                  <c:v>206.98839972302821</c:v>
                </c:pt>
                <c:pt idx="76">
                  <c:v>202.6948104092736</c:v>
                </c:pt>
                <c:pt idx="77">
                  <c:v>211.71036777415549</c:v>
                </c:pt>
                <c:pt idx="78">
                  <c:v>179.22446696661049</c:v>
                </c:pt>
                <c:pt idx="79">
                  <c:v>183.65753760869231</c:v>
                </c:pt>
                <c:pt idx="80">
                  <c:v>168.67477245145881</c:v>
                </c:pt>
                <c:pt idx="81">
                  <c:v>145.5331869740856</c:v>
                </c:pt>
                <c:pt idx="82">
                  <c:v>148.33249056153349</c:v>
                </c:pt>
                <c:pt idx="83">
                  <c:v>147.53551213165281</c:v>
                </c:pt>
                <c:pt idx="84">
                  <c:v>153.4329969622039</c:v>
                </c:pt>
                <c:pt idx="85">
                  <c:v>169.96981570289159</c:v>
                </c:pt>
                <c:pt idx="86">
                  <c:v>171.73309501508609</c:v>
                </c:pt>
                <c:pt idx="87">
                  <c:v>169.26252406186239</c:v>
                </c:pt>
                <c:pt idx="88">
                  <c:v>178.8359616805138</c:v>
                </c:pt>
                <c:pt idx="89">
                  <c:v>188.78795884311339</c:v>
                </c:pt>
                <c:pt idx="90">
                  <c:v>196.76744248311621</c:v>
                </c:pt>
                <c:pt idx="91">
                  <c:v>198.2617471301219</c:v>
                </c:pt>
                <c:pt idx="92">
                  <c:v>203.92014040116689</c:v>
                </c:pt>
                <c:pt idx="93">
                  <c:v>188.94732642425009</c:v>
                </c:pt>
                <c:pt idx="94">
                  <c:v>188.49903194634089</c:v>
                </c:pt>
                <c:pt idx="95">
                  <c:v>197.11613507072829</c:v>
                </c:pt>
                <c:pt idx="96">
                  <c:v>205.83282431219601</c:v>
                </c:pt>
                <c:pt idx="97">
                  <c:v>211.6904406251397</c:v>
                </c:pt>
                <c:pt idx="98">
                  <c:v>223.36585533847429</c:v>
                </c:pt>
                <c:pt idx="99">
                  <c:v>220.69606298454909</c:v>
                </c:pt>
                <c:pt idx="100">
                  <c:v>166.00496262288519</c:v>
                </c:pt>
                <c:pt idx="101">
                  <c:v>161.5519761718914</c:v>
                </c:pt>
                <c:pt idx="102">
                  <c:v>176.13627344887399</c:v>
                </c:pt>
                <c:pt idx="103">
                  <c:v>179.52332944390551</c:v>
                </c:pt>
                <c:pt idx="104">
                  <c:v>188.37949924757439</c:v>
                </c:pt>
                <c:pt idx="105">
                  <c:v>192.94206197710611</c:v>
                </c:pt>
                <c:pt idx="106">
                  <c:v>205.83284134609841</c:v>
                </c:pt>
                <c:pt idx="107">
                  <c:v>215.08749528702879</c:v>
                </c:pt>
                <c:pt idx="108">
                  <c:v>238.82680566266379</c:v>
                </c:pt>
                <c:pt idx="109">
                  <c:v>241.237585540189</c:v>
                </c:pt>
                <c:pt idx="110">
                  <c:v>232.63046258057429</c:v>
                </c:pt>
                <c:pt idx="111">
                  <c:v>243.49895651678611</c:v>
                </c:pt>
                <c:pt idx="112">
                  <c:v>245.6308178085545</c:v>
                </c:pt>
                <c:pt idx="113">
                  <c:v>256.68855166925391</c:v>
                </c:pt>
                <c:pt idx="114">
                  <c:v>268.07503315346253</c:v>
                </c:pt>
                <c:pt idx="115">
                  <c:v>287.91927106057801</c:v>
                </c:pt>
                <c:pt idx="116">
                  <c:v>298.87740810718373</c:v>
                </c:pt>
                <c:pt idx="117">
                  <c:v>263.22360486018658</c:v>
                </c:pt>
                <c:pt idx="118">
                  <c:v>281.52366451848928</c:v>
                </c:pt>
                <c:pt idx="119">
                  <c:v>283.80495539993268</c:v>
                </c:pt>
                <c:pt idx="120">
                  <c:v>295.78920443114617</c:v>
                </c:pt>
                <c:pt idx="121">
                  <c:v>281.62328521075568</c:v>
                </c:pt>
                <c:pt idx="122">
                  <c:v>274.98866010407642</c:v>
                </c:pt>
                <c:pt idx="123">
                  <c:v>283.09767183885532</c:v>
                </c:pt>
                <c:pt idx="124">
                  <c:v>282.08159757249109</c:v>
                </c:pt>
                <c:pt idx="125">
                  <c:v>263.53239439170562</c:v>
                </c:pt>
                <c:pt idx="126">
                  <c:v>275.20781076299102</c:v>
                </c:pt>
                <c:pt idx="127">
                  <c:v>272.08973641181751</c:v>
                </c:pt>
                <c:pt idx="128">
                  <c:v>279.66079655913711</c:v>
                </c:pt>
                <c:pt idx="129">
                  <c:v>294.34473594344422</c:v>
                </c:pt>
                <c:pt idx="130">
                  <c:v>312.66471194227688</c:v>
                </c:pt>
                <c:pt idx="131">
                  <c:v>329.89892026691939</c:v>
                </c:pt>
                <c:pt idx="132">
                  <c:v>330.83531300894163</c:v>
                </c:pt>
                <c:pt idx="133">
                  <c:v>338.25701141523467</c:v>
                </c:pt>
                <c:pt idx="134">
                  <c:v>359.91424066673858</c:v>
                </c:pt>
                <c:pt idx="135">
                  <c:v>373.17358773781308</c:v>
                </c:pt>
                <c:pt idx="136">
                  <c:v>358.25060420342879</c:v>
                </c:pt>
                <c:pt idx="137">
                  <c:v>376.14227361350959</c:v>
                </c:pt>
                <c:pt idx="138">
                  <c:v>330.10812467682501</c:v>
                </c:pt>
                <c:pt idx="139">
                  <c:v>335.11897288672338</c:v>
                </c:pt>
                <c:pt idx="140">
                  <c:v>337.73896604457462</c:v>
                </c:pt>
                <c:pt idx="141">
                  <c:v>333.56493028820643</c:v>
                </c:pt>
                <c:pt idx="142">
                  <c:v>348.02964837978419</c:v>
                </c:pt>
                <c:pt idx="143">
                  <c:v>338.72518001242491</c:v>
                </c:pt>
                <c:pt idx="144">
                  <c:v>342.69004011254577</c:v>
                </c:pt>
                <c:pt idx="145">
                  <c:v>333.52505713444953</c:v>
                </c:pt>
                <c:pt idx="146">
                  <c:v>350.31093977290482</c:v>
                </c:pt>
                <c:pt idx="147">
                  <c:v>329.07202668585978</c:v>
                </c:pt>
                <c:pt idx="148">
                  <c:v>338.90452858483599</c:v>
                </c:pt>
                <c:pt idx="149">
                  <c:v>218.6837361182649</c:v>
                </c:pt>
                <c:pt idx="150">
                  <c:v>226.284715371033</c:v>
                </c:pt>
                <c:pt idx="151">
                  <c:v>238.18922975067241</c:v>
                </c:pt>
                <c:pt idx="152">
                  <c:v>222.90761377501099</c:v>
                </c:pt>
                <c:pt idx="153">
                  <c:v>200.58288765845131</c:v>
                </c:pt>
                <c:pt idx="154">
                  <c:v>200.76218043906641</c:v>
                </c:pt>
                <c:pt idx="155">
                  <c:v>198.9292188734548</c:v>
                </c:pt>
                <c:pt idx="156">
                  <c:v>172.55992957563521</c:v>
                </c:pt>
                <c:pt idx="157">
                  <c:v>174.72168238822951</c:v>
                </c:pt>
                <c:pt idx="158">
                  <c:v>184.94264889992959</c:v>
                </c:pt>
                <c:pt idx="159">
                  <c:v>167.07090411173061</c:v>
                </c:pt>
                <c:pt idx="160">
                  <c:v>171.35453683313031</c:v>
                </c:pt>
                <c:pt idx="161">
                  <c:v>184.02612830040729</c:v>
                </c:pt>
                <c:pt idx="162">
                  <c:v>171.75301429322201</c:v>
                </c:pt>
                <c:pt idx="163">
                  <c:v>119.0642818414015</c:v>
                </c:pt>
                <c:pt idx="164">
                  <c:v>122.3816152739392</c:v>
                </c:pt>
                <c:pt idx="165">
                  <c:v>124.4537056172355</c:v>
                </c:pt>
                <c:pt idx="166">
                  <c:v>122.4812261515264</c:v>
                </c:pt>
                <c:pt idx="167">
                  <c:v>131.89527141561689</c:v>
                </c:pt>
                <c:pt idx="168">
                  <c:v>137.93221288709239</c:v>
                </c:pt>
                <c:pt idx="169">
                  <c:v>146.15081204125121</c:v>
                </c:pt>
                <c:pt idx="170">
                  <c:v>153.84142945368509</c:v>
                </c:pt>
                <c:pt idx="171">
                  <c:v>187.77182216558271</c:v>
                </c:pt>
                <c:pt idx="172">
                  <c:v>194.27698558920741</c:v>
                </c:pt>
                <c:pt idx="173">
                  <c:v>192.2845900419604</c:v>
                </c:pt>
                <c:pt idx="174">
                  <c:v>202.50553050864019</c:v>
                </c:pt>
                <c:pt idx="175">
                  <c:v>213.0452717863156</c:v>
                </c:pt>
                <c:pt idx="176">
                  <c:v>222.05089251183259</c:v>
                </c:pt>
                <c:pt idx="177">
                  <c:v>243.1004594014141</c:v>
                </c:pt>
                <c:pt idx="178">
                  <c:v>250.87076636124351</c:v>
                </c:pt>
                <c:pt idx="179">
                  <c:v>269.24061830299149</c:v>
                </c:pt>
                <c:pt idx="180">
                  <c:v>288.66642448995458</c:v>
                </c:pt>
                <c:pt idx="181">
                  <c:v>305.60169846888249</c:v>
                </c:pt>
                <c:pt idx="182">
                  <c:v>317.3070018838946</c:v>
                </c:pt>
                <c:pt idx="183">
                  <c:v>305.04386295624909</c:v>
                </c:pt>
                <c:pt idx="184">
                  <c:v>320.67414504687372</c:v>
                </c:pt>
                <c:pt idx="185">
                  <c:v>316.6893796293204</c:v>
                </c:pt>
                <c:pt idx="186">
                  <c:v>305.56186759890261</c:v>
                </c:pt>
                <c:pt idx="187">
                  <c:v>308.10220396604251</c:v>
                </c:pt>
                <c:pt idx="188">
                  <c:v>308.47076268819671</c:v>
                </c:pt>
                <c:pt idx="189">
                  <c:v>322.90564463705539</c:v>
                </c:pt>
                <c:pt idx="190">
                  <c:v>321.92933664304138</c:v>
                </c:pt>
                <c:pt idx="191">
                  <c:v>341.6440459051916</c:v>
                </c:pt>
                <c:pt idx="192">
                  <c:v>349.26489421701189</c:v>
                </c:pt>
                <c:pt idx="193">
                  <c:v>375.71387465595751</c:v>
                </c:pt>
                <c:pt idx="194">
                  <c:v>393.68525184887272</c:v>
                </c:pt>
                <c:pt idx="195">
                  <c:v>473.09190134825627</c:v>
                </c:pt>
                <c:pt idx="196">
                  <c:v>487.14121073692712</c:v>
                </c:pt>
                <c:pt idx="197">
                  <c:v>517.7767915090476</c:v>
                </c:pt>
                <c:pt idx="198">
                  <c:v>491.8283317882362</c:v>
                </c:pt>
                <c:pt idx="199">
                  <c:v>510.60654769094862</c:v>
                </c:pt>
                <c:pt idx="200">
                  <c:v>520.00066154973092</c:v>
                </c:pt>
                <c:pt idx="201">
                  <c:v>478.67455445204638</c:v>
                </c:pt>
                <c:pt idx="202">
                  <c:v>480.68899836775518</c:v>
                </c:pt>
                <c:pt idx="203">
                  <c:v>496.62509907984111</c:v>
                </c:pt>
                <c:pt idx="204">
                  <c:v>521.24072349131143</c:v>
                </c:pt>
                <c:pt idx="205">
                  <c:v>515.70044359564508</c:v>
                </c:pt>
                <c:pt idx="206">
                  <c:v>537.81152171008989</c:v>
                </c:pt>
                <c:pt idx="207">
                  <c:v>483.1577588143449</c:v>
                </c:pt>
                <c:pt idx="208">
                  <c:v>501.62524066508121</c:v>
                </c:pt>
                <c:pt idx="209">
                  <c:v>532.13156446402547</c:v>
                </c:pt>
                <c:pt idx="210">
                  <c:v>529.11721270672058</c:v>
                </c:pt>
                <c:pt idx="211">
                  <c:v>564.54863448034712</c:v>
                </c:pt>
                <c:pt idx="212">
                  <c:v>602.73782507568239</c:v>
                </c:pt>
                <c:pt idx="213">
                  <c:v>605.49559166475512</c:v>
                </c:pt>
                <c:pt idx="214">
                  <c:v>596.0632294019905</c:v>
                </c:pt>
                <c:pt idx="215">
                  <c:v>599.52046301378095</c:v>
                </c:pt>
                <c:pt idx="216">
                  <c:v>628.41713450990187</c:v>
                </c:pt>
                <c:pt idx="217">
                  <c:v>636.70001220703125</c:v>
                </c:pt>
                <c:pt idx="218">
                  <c:v>615.030029296875</c:v>
                </c:pt>
                <c:pt idx="219">
                  <c:v>616.5</c:v>
                </c:pt>
                <c:pt idx="220">
                  <c:v>631.6099853515625</c:v>
                </c:pt>
                <c:pt idx="221">
                  <c:v>680</c:v>
                </c:pt>
                <c:pt idx="222">
                  <c:v>696</c:v>
                </c:pt>
                <c:pt idx="223">
                  <c:v>726.52001953125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FD5-406D-8BE5-70ACD5A3C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1376655"/>
        <c:axId val="741376175"/>
      </c:scatterChart>
      <c:valAx>
        <c:axId val="741376655"/>
        <c:scaling>
          <c:orientation val="minMax"/>
          <c:max val="45500"/>
          <c:min val="41900"/>
        </c:scaling>
        <c:delete val="0"/>
        <c:axPos val="b"/>
        <c:majorGridlines>
          <c:spPr>
            <a:ln w="15875" cap="rnd" cmpd="sng" algn="ctr">
              <a:solidFill>
                <a:schemeClr val="tx1">
                  <a:lumMod val="50000"/>
                  <a:alpha val="80000"/>
                </a:schemeClr>
              </a:solidFill>
              <a:prstDash val="sysDot"/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41376175"/>
        <c:crosses val="autoZero"/>
        <c:crossBetween val="midCat"/>
      </c:valAx>
      <c:valAx>
        <c:axId val="741376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41376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sz="1400" b="1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Momentum-Reverse Strategy Cumulative Return vs. Passive Strategy Cumulative Return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r>
              <a:rPr lang="en-US" altLang="zh-CN" sz="1200" b="0" i="1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(NASDAQ:META 2015.01 - 2025.02)</a:t>
            </a:r>
            <a:endParaRPr lang="en-US" altLang="zh-CN" sz="1200" b="0" i="1" dirty="0"/>
          </a:p>
        </c:rich>
      </c:tx>
      <c:layout>
        <c:manualLayout>
          <c:xMode val="edge"/>
          <c:yMode val="edge"/>
          <c:x val="0.23302337598425196"/>
          <c:y val="4.814814814814814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Momentum-Reverse Strategy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2384"/>
              <c:layout>
                <c:manualLayout>
                  <c:x val="-2.1874999999999999E-2"/>
                  <c:y val="0.192592592592592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78608945-4A71-433E-A270-2942F7E8B149}" type="YVALUE">
                      <a:rPr lang="en-US" altLang="zh-CN" sz="1600" b="1" dirty="0"/>
                      <a:pPr>
                        <a:defRPr sz="1600"/>
                      </a:pPr>
                      <a:t>[Y 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C15-47A4-BAAD-5F6301FD04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Sheet1!$A$2:$A$2539</c:f>
              <c:numCache>
                <c:formatCode>m/d/yyyy</c:formatCode>
                <c:ptCount val="2538"/>
                <c:pt idx="0">
                  <c:v>42026</c:v>
                </c:pt>
                <c:pt idx="1">
                  <c:v>42027</c:v>
                </c:pt>
                <c:pt idx="2">
                  <c:v>42030</c:v>
                </c:pt>
                <c:pt idx="3">
                  <c:v>42031</c:v>
                </c:pt>
                <c:pt idx="4">
                  <c:v>42032</c:v>
                </c:pt>
                <c:pt idx="5">
                  <c:v>42033</c:v>
                </c:pt>
                <c:pt idx="6">
                  <c:v>42034</c:v>
                </c:pt>
                <c:pt idx="7">
                  <c:v>42037</c:v>
                </c:pt>
                <c:pt idx="8">
                  <c:v>42038</c:v>
                </c:pt>
                <c:pt idx="9">
                  <c:v>42039</c:v>
                </c:pt>
                <c:pt idx="10">
                  <c:v>42040</c:v>
                </c:pt>
                <c:pt idx="11">
                  <c:v>42041</c:v>
                </c:pt>
                <c:pt idx="12">
                  <c:v>42044</c:v>
                </c:pt>
                <c:pt idx="13">
                  <c:v>42045</c:v>
                </c:pt>
                <c:pt idx="14">
                  <c:v>42046</c:v>
                </c:pt>
                <c:pt idx="15">
                  <c:v>42047</c:v>
                </c:pt>
                <c:pt idx="16">
                  <c:v>42048</c:v>
                </c:pt>
                <c:pt idx="17">
                  <c:v>42052</c:v>
                </c:pt>
                <c:pt idx="18">
                  <c:v>42053</c:v>
                </c:pt>
                <c:pt idx="19">
                  <c:v>42054</c:v>
                </c:pt>
                <c:pt idx="20">
                  <c:v>42055</c:v>
                </c:pt>
                <c:pt idx="21">
                  <c:v>42058</c:v>
                </c:pt>
                <c:pt idx="22">
                  <c:v>42059</c:v>
                </c:pt>
                <c:pt idx="23">
                  <c:v>42060</c:v>
                </c:pt>
                <c:pt idx="24">
                  <c:v>42061</c:v>
                </c:pt>
                <c:pt idx="25">
                  <c:v>42062</c:v>
                </c:pt>
                <c:pt idx="26">
                  <c:v>42065</c:v>
                </c:pt>
                <c:pt idx="27">
                  <c:v>42066</c:v>
                </c:pt>
                <c:pt idx="28">
                  <c:v>42067</c:v>
                </c:pt>
                <c:pt idx="29">
                  <c:v>42068</c:v>
                </c:pt>
                <c:pt idx="30">
                  <c:v>42069</c:v>
                </c:pt>
                <c:pt idx="31">
                  <c:v>42072</c:v>
                </c:pt>
                <c:pt idx="32">
                  <c:v>42073</c:v>
                </c:pt>
                <c:pt idx="33">
                  <c:v>42074</c:v>
                </c:pt>
                <c:pt idx="34">
                  <c:v>42075</c:v>
                </c:pt>
                <c:pt idx="35">
                  <c:v>42076</c:v>
                </c:pt>
                <c:pt idx="36">
                  <c:v>42079</c:v>
                </c:pt>
                <c:pt idx="37">
                  <c:v>42080</c:v>
                </c:pt>
                <c:pt idx="38">
                  <c:v>42081</c:v>
                </c:pt>
                <c:pt idx="39">
                  <c:v>42082</c:v>
                </c:pt>
                <c:pt idx="40">
                  <c:v>42083</c:v>
                </c:pt>
                <c:pt idx="41">
                  <c:v>42086</c:v>
                </c:pt>
                <c:pt idx="42">
                  <c:v>42087</c:v>
                </c:pt>
                <c:pt idx="43">
                  <c:v>42088</c:v>
                </c:pt>
                <c:pt idx="44">
                  <c:v>42089</c:v>
                </c:pt>
                <c:pt idx="45">
                  <c:v>42090</c:v>
                </c:pt>
                <c:pt idx="46">
                  <c:v>42093</c:v>
                </c:pt>
                <c:pt idx="47">
                  <c:v>42094</c:v>
                </c:pt>
                <c:pt idx="48">
                  <c:v>42095</c:v>
                </c:pt>
                <c:pt idx="49">
                  <c:v>42096</c:v>
                </c:pt>
                <c:pt idx="50">
                  <c:v>42100</c:v>
                </c:pt>
                <c:pt idx="51">
                  <c:v>42101</c:v>
                </c:pt>
                <c:pt idx="52">
                  <c:v>42102</c:v>
                </c:pt>
                <c:pt idx="53">
                  <c:v>42103</c:v>
                </c:pt>
                <c:pt idx="54">
                  <c:v>42104</c:v>
                </c:pt>
                <c:pt idx="55">
                  <c:v>42107</c:v>
                </c:pt>
                <c:pt idx="56">
                  <c:v>42108</c:v>
                </c:pt>
                <c:pt idx="57">
                  <c:v>42109</c:v>
                </c:pt>
                <c:pt idx="58">
                  <c:v>42110</c:v>
                </c:pt>
                <c:pt idx="59">
                  <c:v>42111</c:v>
                </c:pt>
                <c:pt idx="60">
                  <c:v>42114</c:v>
                </c:pt>
                <c:pt idx="61">
                  <c:v>42115</c:v>
                </c:pt>
                <c:pt idx="62">
                  <c:v>42116</c:v>
                </c:pt>
                <c:pt idx="63">
                  <c:v>42117</c:v>
                </c:pt>
                <c:pt idx="64">
                  <c:v>42118</c:v>
                </c:pt>
                <c:pt idx="65">
                  <c:v>42121</c:v>
                </c:pt>
                <c:pt idx="66">
                  <c:v>42122</c:v>
                </c:pt>
                <c:pt idx="67">
                  <c:v>42123</c:v>
                </c:pt>
                <c:pt idx="68">
                  <c:v>42124</c:v>
                </c:pt>
                <c:pt idx="69">
                  <c:v>42125</c:v>
                </c:pt>
                <c:pt idx="70">
                  <c:v>42128</c:v>
                </c:pt>
                <c:pt idx="71">
                  <c:v>42129</c:v>
                </c:pt>
                <c:pt idx="72">
                  <c:v>42130</c:v>
                </c:pt>
                <c:pt idx="73">
                  <c:v>42131</c:v>
                </c:pt>
                <c:pt idx="74">
                  <c:v>42132</c:v>
                </c:pt>
                <c:pt idx="75">
                  <c:v>42135</c:v>
                </c:pt>
                <c:pt idx="76">
                  <c:v>42136</c:v>
                </c:pt>
                <c:pt idx="77">
                  <c:v>42137</c:v>
                </c:pt>
                <c:pt idx="78">
                  <c:v>42138</c:v>
                </c:pt>
                <c:pt idx="79">
                  <c:v>42139</c:v>
                </c:pt>
                <c:pt idx="80">
                  <c:v>42142</c:v>
                </c:pt>
                <c:pt idx="81">
                  <c:v>42143</c:v>
                </c:pt>
                <c:pt idx="82">
                  <c:v>42144</c:v>
                </c:pt>
                <c:pt idx="83">
                  <c:v>42145</c:v>
                </c:pt>
                <c:pt idx="84">
                  <c:v>42146</c:v>
                </c:pt>
                <c:pt idx="85">
                  <c:v>42150</c:v>
                </c:pt>
                <c:pt idx="86">
                  <c:v>42151</c:v>
                </c:pt>
                <c:pt idx="87">
                  <c:v>42152</c:v>
                </c:pt>
                <c:pt idx="88">
                  <c:v>42153</c:v>
                </c:pt>
                <c:pt idx="89">
                  <c:v>42156</c:v>
                </c:pt>
                <c:pt idx="90">
                  <c:v>42157</c:v>
                </c:pt>
                <c:pt idx="91">
                  <c:v>42158</c:v>
                </c:pt>
                <c:pt idx="92">
                  <c:v>42159</c:v>
                </c:pt>
                <c:pt idx="93">
                  <c:v>42160</c:v>
                </c:pt>
                <c:pt idx="94">
                  <c:v>42163</c:v>
                </c:pt>
                <c:pt idx="95">
                  <c:v>42164</c:v>
                </c:pt>
                <c:pt idx="96">
                  <c:v>42165</c:v>
                </c:pt>
                <c:pt idx="97">
                  <c:v>42166</c:v>
                </c:pt>
                <c:pt idx="98">
                  <c:v>42167</c:v>
                </c:pt>
                <c:pt idx="99">
                  <c:v>42170</c:v>
                </c:pt>
                <c:pt idx="100">
                  <c:v>42171</c:v>
                </c:pt>
                <c:pt idx="101">
                  <c:v>42172</c:v>
                </c:pt>
                <c:pt idx="102">
                  <c:v>42173</c:v>
                </c:pt>
                <c:pt idx="103">
                  <c:v>42174</c:v>
                </c:pt>
                <c:pt idx="104">
                  <c:v>42177</c:v>
                </c:pt>
                <c:pt idx="105">
                  <c:v>42178</c:v>
                </c:pt>
                <c:pt idx="106">
                  <c:v>42179</c:v>
                </c:pt>
                <c:pt idx="107">
                  <c:v>42180</c:v>
                </c:pt>
                <c:pt idx="108">
                  <c:v>42181</c:v>
                </c:pt>
                <c:pt idx="109">
                  <c:v>42184</c:v>
                </c:pt>
                <c:pt idx="110">
                  <c:v>42185</c:v>
                </c:pt>
                <c:pt idx="111">
                  <c:v>42186</c:v>
                </c:pt>
                <c:pt idx="112">
                  <c:v>42187</c:v>
                </c:pt>
                <c:pt idx="113">
                  <c:v>42191</c:v>
                </c:pt>
                <c:pt idx="114">
                  <c:v>42192</c:v>
                </c:pt>
                <c:pt idx="115">
                  <c:v>42193</c:v>
                </c:pt>
                <c:pt idx="116">
                  <c:v>42194</c:v>
                </c:pt>
                <c:pt idx="117">
                  <c:v>42195</c:v>
                </c:pt>
                <c:pt idx="118">
                  <c:v>42198</c:v>
                </c:pt>
                <c:pt idx="119">
                  <c:v>42199</c:v>
                </c:pt>
                <c:pt idx="120">
                  <c:v>42200</c:v>
                </c:pt>
                <c:pt idx="121">
                  <c:v>42201</c:v>
                </c:pt>
                <c:pt idx="122">
                  <c:v>42202</c:v>
                </c:pt>
                <c:pt idx="123">
                  <c:v>42205</c:v>
                </c:pt>
                <c:pt idx="124">
                  <c:v>42206</c:v>
                </c:pt>
                <c:pt idx="125">
                  <c:v>42207</c:v>
                </c:pt>
                <c:pt idx="126">
                  <c:v>42208</c:v>
                </c:pt>
                <c:pt idx="127">
                  <c:v>42209</c:v>
                </c:pt>
                <c:pt idx="128">
                  <c:v>42212</c:v>
                </c:pt>
                <c:pt idx="129">
                  <c:v>42213</c:v>
                </c:pt>
                <c:pt idx="130">
                  <c:v>42214</c:v>
                </c:pt>
                <c:pt idx="131">
                  <c:v>42215</c:v>
                </c:pt>
                <c:pt idx="132">
                  <c:v>42216</c:v>
                </c:pt>
                <c:pt idx="133">
                  <c:v>42219</c:v>
                </c:pt>
                <c:pt idx="134">
                  <c:v>42220</c:v>
                </c:pt>
                <c:pt idx="135">
                  <c:v>42221</c:v>
                </c:pt>
                <c:pt idx="136">
                  <c:v>42222</c:v>
                </c:pt>
                <c:pt idx="137">
                  <c:v>42223</c:v>
                </c:pt>
                <c:pt idx="138">
                  <c:v>42226</c:v>
                </c:pt>
                <c:pt idx="139">
                  <c:v>42227</c:v>
                </c:pt>
                <c:pt idx="140">
                  <c:v>42228</c:v>
                </c:pt>
                <c:pt idx="141">
                  <c:v>42229</c:v>
                </c:pt>
                <c:pt idx="142">
                  <c:v>42230</c:v>
                </c:pt>
                <c:pt idx="143">
                  <c:v>42233</c:v>
                </c:pt>
                <c:pt idx="144">
                  <c:v>42234</c:v>
                </c:pt>
                <c:pt idx="145">
                  <c:v>42235</c:v>
                </c:pt>
                <c:pt idx="146">
                  <c:v>42236</c:v>
                </c:pt>
                <c:pt idx="147">
                  <c:v>42237</c:v>
                </c:pt>
                <c:pt idx="148">
                  <c:v>42240</c:v>
                </c:pt>
                <c:pt idx="149">
                  <c:v>42241</c:v>
                </c:pt>
                <c:pt idx="150">
                  <c:v>42242</c:v>
                </c:pt>
                <c:pt idx="151">
                  <c:v>42243</c:v>
                </c:pt>
                <c:pt idx="152">
                  <c:v>42244</c:v>
                </c:pt>
                <c:pt idx="153">
                  <c:v>42247</c:v>
                </c:pt>
                <c:pt idx="154">
                  <c:v>42248</c:v>
                </c:pt>
                <c:pt idx="155">
                  <c:v>42249</c:v>
                </c:pt>
                <c:pt idx="156">
                  <c:v>42250</c:v>
                </c:pt>
                <c:pt idx="157">
                  <c:v>42251</c:v>
                </c:pt>
                <c:pt idx="158">
                  <c:v>42255</c:v>
                </c:pt>
                <c:pt idx="159">
                  <c:v>42256</c:v>
                </c:pt>
                <c:pt idx="160">
                  <c:v>42257</c:v>
                </c:pt>
                <c:pt idx="161">
                  <c:v>42258</c:v>
                </c:pt>
                <c:pt idx="162">
                  <c:v>42261</c:v>
                </c:pt>
                <c:pt idx="163">
                  <c:v>42262</c:v>
                </c:pt>
                <c:pt idx="164">
                  <c:v>42263</c:v>
                </c:pt>
                <c:pt idx="165">
                  <c:v>42264</c:v>
                </c:pt>
                <c:pt idx="166">
                  <c:v>42265</c:v>
                </c:pt>
                <c:pt idx="167">
                  <c:v>42268</c:v>
                </c:pt>
                <c:pt idx="168">
                  <c:v>42269</c:v>
                </c:pt>
                <c:pt idx="169">
                  <c:v>42270</c:v>
                </c:pt>
                <c:pt idx="170">
                  <c:v>42271</c:v>
                </c:pt>
                <c:pt idx="171">
                  <c:v>42272</c:v>
                </c:pt>
                <c:pt idx="172">
                  <c:v>42275</c:v>
                </c:pt>
                <c:pt idx="173">
                  <c:v>42276</c:v>
                </c:pt>
                <c:pt idx="174">
                  <c:v>42277</c:v>
                </c:pt>
                <c:pt idx="175">
                  <c:v>42278</c:v>
                </c:pt>
                <c:pt idx="176">
                  <c:v>42279</c:v>
                </c:pt>
                <c:pt idx="177">
                  <c:v>42282</c:v>
                </c:pt>
                <c:pt idx="178">
                  <c:v>42283</c:v>
                </c:pt>
                <c:pt idx="179">
                  <c:v>42284</c:v>
                </c:pt>
                <c:pt idx="180">
                  <c:v>42285</c:v>
                </c:pt>
                <c:pt idx="181">
                  <c:v>42286</c:v>
                </c:pt>
                <c:pt idx="182">
                  <c:v>42289</c:v>
                </c:pt>
                <c:pt idx="183">
                  <c:v>42290</c:v>
                </c:pt>
                <c:pt idx="184">
                  <c:v>42291</c:v>
                </c:pt>
                <c:pt idx="185">
                  <c:v>42292</c:v>
                </c:pt>
                <c:pt idx="186">
                  <c:v>42293</c:v>
                </c:pt>
                <c:pt idx="187">
                  <c:v>42296</c:v>
                </c:pt>
                <c:pt idx="188">
                  <c:v>42297</c:v>
                </c:pt>
                <c:pt idx="189">
                  <c:v>42298</c:v>
                </c:pt>
                <c:pt idx="190">
                  <c:v>42299</c:v>
                </c:pt>
                <c:pt idx="191">
                  <c:v>42300</c:v>
                </c:pt>
                <c:pt idx="192">
                  <c:v>42303</c:v>
                </c:pt>
                <c:pt idx="193">
                  <c:v>42304</c:v>
                </c:pt>
                <c:pt idx="194">
                  <c:v>42305</c:v>
                </c:pt>
                <c:pt idx="195">
                  <c:v>42306</c:v>
                </c:pt>
                <c:pt idx="196">
                  <c:v>42307</c:v>
                </c:pt>
                <c:pt idx="197">
                  <c:v>42310</c:v>
                </c:pt>
                <c:pt idx="198">
                  <c:v>42311</c:v>
                </c:pt>
                <c:pt idx="199">
                  <c:v>42312</c:v>
                </c:pt>
                <c:pt idx="200">
                  <c:v>42313</c:v>
                </c:pt>
                <c:pt idx="201">
                  <c:v>42314</c:v>
                </c:pt>
                <c:pt idx="202">
                  <c:v>42317</c:v>
                </c:pt>
                <c:pt idx="203">
                  <c:v>42318</c:v>
                </c:pt>
                <c:pt idx="204">
                  <c:v>42319</c:v>
                </c:pt>
                <c:pt idx="205">
                  <c:v>42320</c:v>
                </c:pt>
                <c:pt idx="206">
                  <c:v>42321</c:v>
                </c:pt>
                <c:pt idx="207">
                  <c:v>42324</c:v>
                </c:pt>
                <c:pt idx="208">
                  <c:v>42325</c:v>
                </c:pt>
                <c:pt idx="209">
                  <c:v>42326</c:v>
                </c:pt>
                <c:pt idx="210">
                  <c:v>42327</c:v>
                </c:pt>
                <c:pt idx="211">
                  <c:v>42328</c:v>
                </c:pt>
                <c:pt idx="212">
                  <c:v>42331</c:v>
                </c:pt>
                <c:pt idx="213">
                  <c:v>42332</c:v>
                </c:pt>
                <c:pt idx="214">
                  <c:v>42333</c:v>
                </c:pt>
                <c:pt idx="215">
                  <c:v>42335</c:v>
                </c:pt>
                <c:pt idx="216">
                  <c:v>42338</c:v>
                </c:pt>
                <c:pt idx="217">
                  <c:v>42339</c:v>
                </c:pt>
                <c:pt idx="218">
                  <c:v>42340</c:v>
                </c:pt>
                <c:pt idx="219">
                  <c:v>42341</c:v>
                </c:pt>
                <c:pt idx="220">
                  <c:v>42342</c:v>
                </c:pt>
                <c:pt idx="221">
                  <c:v>42345</c:v>
                </c:pt>
                <c:pt idx="222">
                  <c:v>42346</c:v>
                </c:pt>
                <c:pt idx="223">
                  <c:v>42347</c:v>
                </c:pt>
                <c:pt idx="224">
                  <c:v>42348</c:v>
                </c:pt>
                <c:pt idx="225">
                  <c:v>42349</c:v>
                </c:pt>
                <c:pt idx="226">
                  <c:v>42352</c:v>
                </c:pt>
                <c:pt idx="227">
                  <c:v>42353</c:v>
                </c:pt>
                <c:pt idx="228">
                  <c:v>42354</c:v>
                </c:pt>
                <c:pt idx="229">
                  <c:v>42355</c:v>
                </c:pt>
                <c:pt idx="230">
                  <c:v>42356</c:v>
                </c:pt>
                <c:pt idx="231">
                  <c:v>42359</c:v>
                </c:pt>
                <c:pt idx="232">
                  <c:v>42360</c:v>
                </c:pt>
                <c:pt idx="233">
                  <c:v>42361</c:v>
                </c:pt>
                <c:pt idx="234">
                  <c:v>42362</c:v>
                </c:pt>
                <c:pt idx="235">
                  <c:v>42366</c:v>
                </c:pt>
                <c:pt idx="236">
                  <c:v>42367</c:v>
                </c:pt>
                <c:pt idx="237">
                  <c:v>42368</c:v>
                </c:pt>
                <c:pt idx="238">
                  <c:v>42369</c:v>
                </c:pt>
                <c:pt idx="239">
                  <c:v>42373</c:v>
                </c:pt>
                <c:pt idx="240">
                  <c:v>42374</c:v>
                </c:pt>
                <c:pt idx="241">
                  <c:v>42375</c:v>
                </c:pt>
                <c:pt idx="242">
                  <c:v>42376</c:v>
                </c:pt>
                <c:pt idx="243">
                  <c:v>42377</c:v>
                </c:pt>
                <c:pt idx="244">
                  <c:v>42380</c:v>
                </c:pt>
                <c:pt idx="245">
                  <c:v>42381</c:v>
                </c:pt>
                <c:pt idx="246">
                  <c:v>42382</c:v>
                </c:pt>
                <c:pt idx="247">
                  <c:v>42383</c:v>
                </c:pt>
                <c:pt idx="248">
                  <c:v>42384</c:v>
                </c:pt>
                <c:pt idx="249">
                  <c:v>42388</c:v>
                </c:pt>
                <c:pt idx="250">
                  <c:v>42389</c:v>
                </c:pt>
                <c:pt idx="251">
                  <c:v>42390</c:v>
                </c:pt>
                <c:pt idx="252">
                  <c:v>42391</c:v>
                </c:pt>
                <c:pt idx="253">
                  <c:v>42394</c:v>
                </c:pt>
                <c:pt idx="254">
                  <c:v>42395</c:v>
                </c:pt>
                <c:pt idx="255">
                  <c:v>42396</c:v>
                </c:pt>
                <c:pt idx="256">
                  <c:v>42397</c:v>
                </c:pt>
                <c:pt idx="257">
                  <c:v>42398</c:v>
                </c:pt>
                <c:pt idx="258">
                  <c:v>42401</c:v>
                </c:pt>
                <c:pt idx="259">
                  <c:v>42402</c:v>
                </c:pt>
                <c:pt idx="260">
                  <c:v>42403</c:v>
                </c:pt>
                <c:pt idx="261">
                  <c:v>42404</c:v>
                </c:pt>
                <c:pt idx="262">
                  <c:v>42405</c:v>
                </c:pt>
                <c:pt idx="263">
                  <c:v>42408</c:v>
                </c:pt>
                <c:pt idx="264">
                  <c:v>42409</c:v>
                </c:pt>
                <c:pt idx="265">
                  <c:v>42410</c:v>
                </c:pt>
                <c:pt idx="266">
                  <c:v>42411</c:v>
                </c:pt>
                <c:pt idx="267">
                  <c:v>42412</c:v>
                </c:pt>
                <c:pt idx="268">
                  <c:v>42416</c:v>
                </c:pt>
                <c:pt idx="269">
                  <c:v>42417</c:v>
                </c:pt>
                <c:pt idx="270">
                  <c:v>42418</c:v>
                </c:pt>
                <c:pt idx="271">
                  <c:v>42419</c:v>
                </c:pt>
                <c:pt idx="272">
                  <c:v>42422</c:v>
                </c:pt>
                <c:pt idx="273">
                  <c:v>42423</c:v>
                </c:pt>
                <c:pt idx="274">
                  <c:v>42424</c:v>
                </c:pt>
                <c:pt idx="275">
                  <c:v>42425</c:v>
                </c:pt>
                <c:pt idx="276">
                  <c:v>42426</c:v>
                </c:pt>
                <c:pt idx="277">
                  <c:v>42429</c:v>
                </c:pt>
                <c:pt idx="278">
                  <c:v>42430</c:v>
                </c:pt>
                <c:pt idx="279">
                  <c:v>42431</c:v>
                </c:pt>
                <c:pt idx="280">
                  <c:v>42432</c:v>
                </c:pt>
                <c:pt idx="281">
                  <c:v>42433</c:v>
                </c:pt>
                <c:pt idx="282">
                  <c:v>42436</c:v>
                </c:pt>
                <c:pt idx="283">
                  <c:v>42437</c:v>
                </c:pt>
                <c:pt idx="284">
                  <c:v>42438</c:v>
                </c:pt>
                <c:pt idx="285">
                  <c:v>42439</c:v>
                </c:pt>
                <c:pt idx="286">
                  <c:v>42440</c:v>
                </c:pt>
                <c:pt idx="287">
                  <c:v>42443</c:v>
                </c:pt>
                <c:pt idx="288">
                  <c:v>42444</c:v>
                </c:pt>
                <c:pt idx="289">
                  <c:v>42445</c:v>
                </c:pt>
                <c:pt idx="290">
                  <c:v>42446</c:v>
                </c:pt>
                <c:pt idx="291">
                  <c:v>42447</c:v>
                </c:pt>
                <c:pt idx="292">
                  <c:v>42450</c:v>
                </c:pt>
                <c:pt idx="293">
                  <c:v>42451</c:v>
                </c:pt>
                <c:pt idx="294">
                  <c:v>42452</c:v>
                </c:pt>
                <c:pt idx="295">
                  <c:v>42453</c:v>
                </c:pt>
                <c:pt idx="296">
                  <c:v>42457</c:v>
                </c:pt>
                <c:pt idx="297">
                  <c:v>42458</c:v>
                </c:pt>
                <c:pt idx="298">
                  <c:v>42459</c:v>
                </c:pt>
                <c:pt idx="299">
                  <c:v>42460</c:v>
                </c:pt>
                <c:pt idx="300">
                  <c:v>42461</c:v>
                </c:pt>
                <c:pt idx="301">
                  <c:v>42464</c:v>
                </c:pt>
                <c:pt idx="302">
                  <c:v>42465</c:v>
                </c:pt>
                <c:pt idx="303">
                  <c:v>42466</c:v>
                </c:pt>
                <c:pt idx="304">
                  <c:v>42467</c:v>
                </c:pt>
                <c:pt idx="305">
                  <c:v>42468</c:v>
                </c:pt>
                <c:pt idx="306">
                  <c:v>42471</c:v>
                </c:pt>
                <c:pt idx="307">
                  <c:v>42472</c:v>
                </c:pt>
                <c:pt idx="308">
                  <c:v>42473</c:v>
                </c:pt>
                <c:pt idx="309">
                  <c:v>42474</c:v>
                </c:pt>
                <c:pt idx="310">
                  <c:v>42475</c:v>
                </c:pt>
                <c:pt idx="311">
                  <c:v>42478</c:v>
                </c:pt>
                <c:pt idx="312">
                  <c:v>42479</c:v>
                </c:pt>
                <c:pt idx="313">
                  <c:v>42480</c:v>
                </c:pt>
                <c:pt idx="314">
                  <c:v>42481</c:v>
                </c:pt>
                <c:pt idx="315">
                  <c:v>42482</c:v>
                </c:pt>
                <c:pt idx="316">
                  <c:v>42485</c:v>
                </c:pt>
                <c:pt idx="317">
                  <c:v>42486</c:v>
                </c:pt>
                <c:pt idx="318">
                  <c:v>42487</c:v>
                </c:pt>
                <c:pt idx="319">
                  <c:v>42488</c:v>
                </c:pt>
                <c:pt idx="320">
                  <c:v>42489</c:v>
                </c:pt>
                <c:pt idx="321">
                  <c:v>42492</c:v>
                </c:pt>
                <c:pt idx="322">
                  <c:v>42493</c:v>
                </c:pt>
                <c:pt idx="323">
                  <c:v>42494</c:v>
                </c:pt>
                <c:pt idx="324">
                  <c:v>42495</c:v>
                </c:pt>
                <c:pt idx="325">
                  <c:v>42496</c:v>
                </c:pt>
                <c:pt idx="326">
                  <c:v>42499</c:v>
                </c:pt>
                <c:pt idx="327">
                  <c:v>42500</c:v>
                </c:pt>
                <c:pt idx="328">
                  <c:v>42501</c:v>
                </c:pt>
                <c:pt idx="329">
                  <c:v>42502</c:v>
                </c:pt>
                <c:pt idx="330">
                  <c:v>42503</c:v>
                </c:pt>
                <c:pt idx="331">
                  <c:v>42506</c:v>
                </c:pt>
                <c:pt idx="332">
                  <c:v>42507</c:v>
                </c:pt>
                <c:pt idx="333">
                  <c:v>42508</c:v>
                </c:pt>
                <c:pt idx="334">
                  <c:v>42509</c:v>
                </c:pt>
                <c:pt idx="335">
                  <c:v>42510</c:v>
                </c:pt>
                <c:pt idx="336">
                  <c:v>42513</c:v>
                </c:pt>
                <c:pt idx="337">
                  <c:v>42514</c:v>
                </c:pt>
                <c:pt idx="338">
                  <c:v>42515</c:v>
                </c:pt>
                <c:pt idx="339">
                  <c:v>42516</c:v>
                </c:pt>
                <c:pt idx="340">
                  <c:v>42517</c:v>
                </c:pt>
                <c:pt idx="341">
                  <c:v>42521</c:v>
                </c:pt>
                <c:pt idx="342">
                  <c:v>42522</c:v>
                </c:pt>
                <c:pt idx="343">
                  <c:v>42523</c:v>
                </c:pt>
                <c:pt idx="344">
                  <c:v>42524</c:v>
                </c:pt>
                <c:pt idx="345">
                  <c:v>42527</c:v>
                </c:pt>
                <c:pt idx="346">
                  <c:v>42528</c:v>
                </c:pt>
                <c:pt idx="347">
                  <c:v>42529</c:v>
                </c:pt>
                <c:pt idx="348">
                  <c:v>42530</c:v>
                </c:pt>
                <c:pt idx="349">
                  <c:v>42531</c:v>
                </c:pt>
                <c:pt idx="350">
                  <c:v>42534</c:v>
                </c:pt>
                <c:pt idx="351">
                  <c:v>42535</c:v>
                </c:pt>
                <c:pt idx="352">
                  <c:v>42536</c:v>
                </c:pt>
                <c:pt idx="353">
                  <c:v>42537</c:v>
                </c:pt>
                <c:pt idx="354">
                  <c:v>42538</c:v>
                </c:pt>
                <c:pt idx="355">
                  <c:v>42541</c:v>
                </c:pt>
                <c:pt idx="356">
                  <c:v>42542</c:v>
                </c:pt>
                <c:pt idx="357">
                  <c:v>42543</c:v>
                </c:pt>
                <c:pt idx="358">
                  <c:v>42544</c:v>
                </c:pt>
                <c:pt idx="359">
                  <c:v>42545</c:v>
                </c:pt>
                <c:pt idx="360">
                  <c:v>42548</c:v>
                </c:pt>
                <c:pt idx="361">
                  <c:v>42549</c:v>
                </c:pt>
                <c:pt idx="362">
                  <c:v>42550</c:v>
                </c:pt>
                <c:pt idx="363">
                  <c:v>42551</c:v>
                </c:pt>
                <c:pt idx="364">
                  <c:v>42552</c:v>
                </c:pt>
                <c:pt idx="365">
                  <c:v>42556</c:v>
                </c:pt>
                <c:pt idx="366">
                  <c:v>42557</c:v>
                </c:pt>
                <c:pt idx="367">
                  <c:v>42558</c:v>
                </c:pt>
                <c:pt idx="368">
                  <c:v>42559</c:v>
                </c:pt>
                <c:pt idx="369">
                  <c:v>42562</c:v>
                </c:pt>
                <c:pt idx="370">
                  <c:v>42563</c:v>
                </c:pt>
                <c:pt idx="371">
                  <c:v>42564</c:v>
                </c:pt>
                <c:pt idx="372">
                  <c:v>42565</c:v>
                </c:pt>
                <c:pt idx="373">
                  <c:v>42566</c:v>
                </c:pt>
                <c:pt idx="374">
                  <c:v>42569</c:v>
                </c:pt>
                <c:pt idx="375">
                  <c:v>42570</c:v>
                </c:pt>
                <c:pt idx="376">
                  <c:v>42571</c:v>
                </c:pt>
                <c:pt idx="377">
                  <c:v>42572</c:v>
                </c:pt>
                <c:pt idx="378">
                  <c:v>42573</c:v>
                </c:pt>
                <c:pt idx="379">
                  <c:v>42576</c:v>
                </c:pt>
                <c:pt idx="380">
                  <c:v>42577</c:v>
                </c:pt>
                <c:pt idx="381">
                  <c:v>42578</c:v>
                </c:pt>
                <c:pt idx="382">
                  <c:v>42579</c:v>
                </c:pt>
                <c:pt idx="383">
                  <c:v>42580</c:v>
                </c:pt>
                <c:pt idx="384">
                  <c:v>42583</c:v>
                </c:pt>
                <c:pt idx="385">
                  <c:v>42584</c:v>
                </c:pt>
                <c:pt idx="386">
                  <c:v>42585</c:v>
                </c:pt>
                <c:pt idx="387">
                  <c:v>42586</c:v>
                </c:pt>
                <c:pt idx="388">
                  <c:v>42587</c:v>
                </c:pt>
                <c:pt idx="389">
                  <c:v>42590</c:v>
                </c:pt>
                <c:pt idx="390">
                  <c:v>42591</c:v>
                </c:pt>
                <c:pt idx="391">
                  <c:v>42592</c:v>
                </c:pt>
                <c:pt idx="392">
                  <c:v>42593</c:v>
                </c:pt>
                <c:pt idx="393">
                  <c:v>42594</c:v>
                </c:pt>
                <c:pt idx="394">
                  <c:v>42597</c:v>
                </c:pt>
                <c:pt idx="395">
                  <c:v>42598</c:v>
                </c:pt>
                <c:pt idx="396">
                  <c:v>42599</c:v>
                </c:pt>
                <c:pt idx="397">
                  <c:v>42600</c:v>
                </c:pt>
                <c:pt idx="398">
                  <c:v>42601</c:v>
                </c:pt>
                <c:pt idx="399">
                  <c:v>42604</c:v>
                </c:pt>
                <c:pt idx="400">
                  <c:v>42605</c:v>
                </c:pt>
                <c:pt idx="401">
                  <c:v>42606</c:v>
                </c:pt>
                <c:pt idx="402">
                  <c:v>42607</c:v>
                </c:pt>
                <c:pt idx="403">
                  <c:v>42608</c:v>
                </c:pt>
                <c:pt idx="404">
                  <c:v>42611</c:v>
                </c:pt>
                <c:pt idx="405">
                  <c:v>42612</c:v>
                </c:pt>
                <c:pt idx="406">
                  <c:v>42613</c:v>
                </c:pt>
                <c:pt idx="407">
                  <c:v>42614</c:v>
                </c:pt>
                <c:pt idx="408">
                  <c:v>42615</c:v>
                </c:pt>
                <c:pt idx="409">
                  <c:v>42619</c:v>
                </c:pt>
                <c:pt idx="410">
                  <c:v>42620</c:v>
                </c:pt>
                <c:pt idx="411">
                  <c:v>42621</c:v>
                </c:pt>
                <c:pt idx="412">
                  <c:v>42622</c:v>
                </c:pt>
                <c:pt idx="413">
                  <c:v>42625</c:v>
                </c:pt>
                <c:pt idx="414">
                  <c:v>42626</c:v>
                </c:pt>
                <c:pt idx="415">
                  <c:v>42627</c:v>
                </c:pt>
                <c:pt idx="416">
                  <c:v>42628</c:v>
                </c:pt>
                <c:pt idx="417">
                  <c:v>42629</c:v>
                </c:pt>
                <c:pt idx="418">
                  <c:v>42632</c:v>
                </c:pt>
                <c:pt idx="419">
                  <c:v>42633</c:v>
                </c:pt>
                <c:pt idx="420">
                  <c:v>42634</c:v>
                </c:pt>
                <c:pt idx="421">
                  <c:v>42635</c:v>
                </c:pt>
                <c:pt idx="422">
                  <c:v>42636</c:v>
                </c:pt>
                <c:pt idx="423">
                  <c:v>42639</c:v>
                </c:pt>
                <c:pt idx="424">
                  <c:v>42640</c:v>
                </c:pt>
                <c:pt idx="425">
                  <c:v>42641</c:v>
                </c:pt>
                <c:pt idx="426">
                  <c:v>42642</c:v>
                </c:pt>
                <c:pt idx="427">
                  <c:v>42643</c:v>
                </c:pt>
                <c:pt idx="428">
                  <c:v>42646</c:v>
                </c:pt>
                <c:pt idx="429">
                  <c:v>42647</c:v>
                </c:pt>
                <c:pt idx="430">
                  <c:v>42648</c:v>
                </c:pt>
                <c:pt idx="431">
                  <c:v>42649</c:v>
                </c:pt>
                <c:pt idx="432">
                  <c:v>42650</c:v>
                </c:pt>
                <c:pt idx="433">
                  <c:v>42653</c:v>
                </c:pt>
                <c:pt idx="434">
                  <c:v>42654</c:v>
                </c:pt>
                <c:pt idx="435">
                  <c:v>42655</c:v>
                </c:pt>
                <c:pt idx="436">
                  <c:v>42656</c:v>
                </c:pt>
                <c:pt idx="437">
                  <c:v>42657</c:v>
                </c:pt>
                <c:pt idx="438">
                  <c:v>42660</c:v>
                </c:pt>
                <c:pt idx="439">
                  <c:v>42661</c:v>
                </c:pt>
                <c:pt idx="440">
                  <c:v>42662</c:v>
                </c:pt>
                <c:pt idx="441">
                  <c:v>42663</c:v>
                </c:pt>
                <c:pt idx="442">
                  <c:v>42664</c:v>
                </c:pt>
                <c:pt idx="443">
                  <c:v>42667</c:v>
                </c:pt>
                <c:pt idx="444">
                  <c:v>42668</c:v>
                </c:pt>
                <c:pt idx="445">
                  <c:v>42669</c:v>
                </c:pt>
                <c:pt idx="446">
                  <c:v>42670</c:v>
                </c:pt>
                <c:pt idx="447">
                  <c:v>42671</c:v>
                </c:pt>
                <c:pt idx="448">
                  <c:v>42674</c:v>
                </c:pt>
                <c:pt idx="449">
                  <c:v>42675</c:v>
                </c:pt>
                <c:pt idx="450">
                  <c:v>42676</c:v>
                </c:pt>
                <c:pt idx="451">
                  <c:v>42677</c:v>
                </c:pt>
                <c:pt idx="452">
                  <c:v>42678</c:v>
                </c:pt>
                <c:pt idx="453">
                  <c:v>42681</c:v>
                </c:pt>
                <c:pt idx="454">
                  <c:v>42682</c:v>
                </c:pt>
                <c:pt idx="455">
                  <c:v>42683</c:v>
                </c:pt>
                <c:pt idx="456">
                  <c:v>42684</c:v>
                </c:pt>
                <c:pt idx="457">
                  <c:v>42685</c:v>
                </c:pt>
                <c:pt idx="458">
                  <c:v>42688</c:v>
                </c:pt>
                <c:pt idx="459">
                  <c:v>42689</c:v>
                </c:pt>
                <c:pt idx="460">
                  <c:v>42690</c:v>
                </c:pt>
                <c:pt idx="461">
                  <c:v>42691</c:v>
                </c:pt>
                <c:pt idx="462">
                  <c:v>42692</c:v>
                </c:pt>
                <c:pt idx="463">
                  <c:v>42695</c:v>
                </c:pt>
                <c:pt idx="464">
                  <c:v>42696</c:v>
                </c:pt>
                <c:pt idx="465">
                  <c:v>42697</c:v>
                </c:pt>
                <c:pt idx="466">
                  <c:v>42699</c:v>
                </c:pt>
                <c:pt idx="467">
                  <c:v>42702</c:v>
                </c:pt>
                <c:pt idx="468">
                  <c:v>42703</c:v>
                </c:pt>
                <c:pt idx="469">
                  <c:v>42704</c:v>
                </c:pt>
                <c:pt idx="470">
                  <c:v>42705</c:v>
                </c:pt>
                <c:pt idx="471">
                  <c:v>42706</c:v>
                </c:pt>
                <c:pt idx="472">
                  <c:v>42709</c:v>
                </c:pt>
                <c:pt idx="473">
                  <c:v>42710</c:v>
                </c:pt>
                <c:pt idx="474">
                  <c:v>42711</c:v>
                </c:pt>
                <c:pt idx="475">
                  <c:v>42712</c:v>
                </c:pt>
                <c:pt idx="476">
                  <c:v>42713</c:v>
                </c:pt>
                <c:pt idx="477">
                  <c:v>42716</c:v>
                </c:pt>
                <c:pt idx="478">
                  <c:v>42717</c:v>
                </c:pt>
                <c:pt idx="479">
                  <c:v>42718</c:v>
                </c:pt>
                <c:pt idx="480">
                  <c:v>42719</c:v>
                </c:pt>
                <c:pt idx="481">
                  <c:v>42720</c:v>
                </c:pt>
                <c:pt idx="482">
                  <c:v>42723</c:v>
                </c:pt>
                <c:pt idx="483">
                  <c:v>42724</c:v>
                </c:pt>
                <c:pt idx="484">
                  <c:v>42725</c:v>
                </c:pt>
                <c:pt idx="485">
                  <c:v>42726</c:v>
                </c:pt>
                <c:pt idx="486">
                  <c:v>42727</c:v>
                </c:pt>
                <c:pt idx="487">
                  <c:v>42731</c:v>
                </c:pt>
                <c:pt idx="488">
                  <c:v>42732</c:v>
                </c:pt>
                <c:pt idx="489">
                  <c:v>42733</c:v>
                </c:pt>
                <c:pt idx="490">
                  <c:v>42734</c:v>
                </c:pt>
                <c:pt idx="491">
                  <c:v>42738</c:v>
                </c:pt>
                <c:pt idx="492">
                  <c:v>42739</c:v>
                </c:pt>
                <c:pt idx="493">
                  <c:v>42740</c:v>
                </c:pt>
                <c:pt idx="494">
                  <c:v>42741</c:v>
                </c:pt>
                <c:pt idx="495">
                  <c:v>42744</c:v>
                </c:pt>
                <c:pt idx="496">
                  <c:v>42745</c:v>
                </c:pt>
                <c:pt idx="497">
                  <c:v>42746</c:v>
                </c:pt>
                <c:pt idx="498">
                  <c:v>42747</c:v>
                </c:pt>
                <c:pt idx="499">
                  <c:v>42748</c:v>
                </c:pt>
                <c:pt idx="500">
                  <c:v>42752</c:v>
                </c:pt>
                <c:pt idx="501">
                  <c:v>42753</c:v>
                </c:pt>
                <c:pt idx="502">
                  <c:v>42754</c:v>
                </c:pt>
                <c:pt idx="503">
                  <c:v>42755</c:v>
                </c:pt>
                <c:pt idx="504">
                  <c:v>42758</c:v>
                </c:pt>
                <c:pt idx="505">
                  <c:v>42759</c:v>
                </c:pt>
                <c:pt idx="506">
                  <c:v>42760</c:v>
                </c:pt>
                <c:pt idx="507">
                  <c:v>42761</c:v>
                </c:pt>
                <c:pt idx="508">
                  <c:v>42762</c:v>
                </c:pt>
                <c:pt idx="509">
                  <c:v>42765</c:v>
                </c:pt>
                <c:pt idx="510">
                  <c:v>42766</c:v>
                </c:pt>
                <c:pt idx="511">
                  <c:v>42767</c:v>
                </c:pt>
                <c:pt idx="512">
                  <c:v>42768</c:v>
                </c:pt>
                <c:pt idx="513">
                  <c:v>42769</c:v>
                </c:pt>
                <c:pt idx="514">
                  <c:v>42772</c:v>
                </c:pt>
                <c:pt idx="515">
                  <c:v>42773</c:v>
                </c:pt>
                <c:pt idx="516">
                  <c:v>42774</c:v>
                </c:pt>
                <c:pt idx="517">
                  <c:v>42775</c:v>
                </c:pt>
                <c:pt idx="518">
                  <c:v>42776</c:v>
                </c:pt>
                <c:pt idx="519">
                  <c:v>42779</c:v>
                </c:pt>
                <c:pt idx="520">
                  <c:v>42780</c:v>
                </c:pt>
                <c:pt idx="521">
                  <c:v>42781</c:v>
                </c:pt>
                <c:pt idx="522">
                  <c:v>42782</c:v>
                </c:pt>
                <c:pt idx="523">
                  <c:v>42783</c:v>
                </c:pt>
                <c:pt idx="524">
                  <c:v>42787</c:v>
                </c:pt>
                <c:pt idx="525">
                  <c:v>42788</c:v>
                </c:pt>
                <c:pt idx="526">
                  <c:v>42789</c:v>
                </c:pt>
                <c:pt idx="527">
                  <c:v>42790</c:v>
                </c:pt>
                <c:pt idx="528">
                  <c:v>42793</c:v>
                </c:pt>
                <c:pt idx="529">
                  <c:v>42794</c:v>
                </c:pt>
                <c:pt idx="530">
                  <c:v>42795</c:v>
                </c:pt>
                <c:pt idx="531">
                  <c:v>42796</c:v>
                </c:pt>
                <c:pt idx="532">
                  <c:v>42797</c:v>
                </c:pt>
                <c:pt idx="533">
                  <c:v>42800</c:v>
                </c:pt>
                <c:pt idx="534">
                  <c:v>42801</c:v>
                </c:pt>
                <c:pt idx="535">
                  <c:v>42802</c:v>
                </c:pt>
                <c:pt idx="536">
                  <c:v>42803</c:v>
                </c:pt>
                <c:pt idx="537">
                  <c:v>42804</c:v>
                </c:pt>
                <c:pt idx="538">
                  <c:v>42807</c:v>
                </c:pt>
                <c:pt idx="539">
                  <c:v>42808</c:v>
                </c:pt>
                <c:pt idx="540">
                  <c:v>42809</c:v>
                </c:pt>
                <c:pt idx="541">
                  <c:v>42810</c:v>
                </c:pt>
                <c:pt idx="542">
                  <c:v>42811</c:v>
                </c:pt>
                <c:pt idx="543">
                  <c:v>42814</c:v>
                </c:pt>
                <c:pt idx="544">
                  <c:v>42815</c:v>
                </c:pt>
                <c:pt idx="545">
                  <c:v>42816</c:v>
                </c:pt>
                <c:pt idx="546">
                  <c:v>42817</c:v>
                </c:pt>
                <c:pt idx="547">
                  <c:v>42818</c:v>
                </c:pt>
                <c:pt idx="548">
                  <c:v>42821</c:v>
                </c:pt>
                <c:pt idx="549">
                  <c:v>42822</c:v>
                </c:pt>
                <c:pt idx="550">
                  <c:v>42823</c:v>
                </c:pt>
                <c:pt idx="551">
                  <c:v>42824</c:v>
                </c:pt>
                <c:pt idx="552">
                  <c:v>42825</c:v>
                </c:pt>
                <c:pt idx="553">
                  <c:v>42828</c:v>
                </c:pt>
                <c:pt idx="554">
                  <c:v>42829</c:v>
                </c:pt>
                <c:pt idx="555">
                  <c:v>42830</c:v>
                </c:pt>
                <c:pt idx="556">
                  <c:v>42831</c:v>
                </c:pt>
                <c:pt idx="557">
                  <c:v>42832</c:v>
                </c:pt>
                <c:pt idx="558">
                  <c:v>42835</c:v>
                </c:pt>
                <c:pt idx="559">
                  <c:v>42836</c:v>
                </c:pt>
                <c:pt idx="560">
                  <c:v>42837</c:v>
                </c:pt>
                <c:pt idx="561">
                  <c:v>42838</c:v>
                </c:pt>
                <c:pt idx="562">
                  <c:v>42842</c:v>
                </c:pt>
                <c:pt idx="563">
                  <c:v>42843</c:v>
                </c:pt>
                <c:pt idx="564">
                  <c:v>42844</c:v>
                </c:pt>
                <c:pt idx="565">
                  <c:v>42845</c:v>
                </c:pt>
                <c:pt idx="566">
                  <c:v>42846</c:v>
                </c:pt>
                <c:pt idx="567">
                  <c:v>42849</c:v>
                </c:pt>
                <c:pt idx="568">
                  <c:v>42850</c:v>
                </c:pt>
                <c:pt idx="569">
                  <c:v>42851</c:v>
                </c:pt>
                <c:pt idx="570">
                  <c:v>42852</c:v>
                </c:pt>
                <c:pt idx="571">
                  <c:v>42853</c:v>
                </c:pt>
                <c:pt idx="572">
                  <c:v>42856</c:v>
                </c:pt>
                <c:pt idx="573">
                  <c:v>42857</c:v>
                </c:pt>
                <c:pt idx="574">
                  <c:v>42858</c:v>
                </c:pt>
                <c:pt idx="575">
                  <c:v>42859</c:v>
                </c:pt>
                <c:pt idx="576">
                  <c:v>42860</c:v>
                </c:pt>
                <c:pt idx="577">
                  <c:v>42863</c:v>
                </c:pt>
                <c:pt idx="578">
                  <c:v>42864</c:v>
                </c:pt>
                <c:pt idx="579">
                  <c:v>42865</c:v>
                </c:pt>
                <c:pt idx="580">
                  <c:v>42866</c:v>
                </c:pt>
                <c:pt idx="581">
                  <c:v>42867</c:v>
                </c:pt>
                <c:pt idx="582">
                  <c:v>42870</c:v>
                </c:pt>
                <c:pt idx="583">
                  <c:v>42871</c:v>
                </c:pt>
                <c:pt idx="584">
                  <c:v>42872</c:v>
                </c:pt>
                <c:pt idx="585">
                  <c:v>42873</c:v>
                </c:pt>
                <c:pt idx="586">
                  <c:v>42874</c:v>
                </c:pt>
                <c:pt idx="587">
                  <c:v>42877</c:v>
                </c:pt>
                <c:pt idx="588">
                  <c:v>42878</c:v>
                </c:pt>
                <c:pt idx="589">
                  <c:v>42879</c:v>
                </c:pt>
                <c:pt idx="590">
                  <c:v>42880</c:v>
                </c:pt>
                <c:pt idx="591">
                  <c:v>42881</c:v>
                </c:pt>
                <c:pt idx="592">
                  <c:v>42885</c:v>
                </c:pt>
                <c:pt idx="593">
                  <c:v>42886</c:v>
                </c:pt>
                <c:pt idx="594">
                  <c:v>42887</c:v>
                </c:pt>
                <c:pt idx="595">
                  <c:v>42888</c:v>
                </c:pt>
                <c:pt idx="596">
                  <c:v>42891</c:v>
                </c:pt>
                <c:pt idx="597">
                  <c:v>42892</c:v>
                </c:pt>
                <c:pt idx="598">
                  <c:v>42893</c:v>
                </c:pt>
                <c:pt idx="599">
                  <c:v>42894</c:v>
                </c:pt>
                <c:pt idx="600">
                  <c:v>42895</c:v>
                </c:pt>
                <c:pt idx="601">
                  <c:v>42898</c:v>
                </c:pt>
                <c:pt idx="602">
                  <c:v>42899</c:v>
                </c:pt>
                <c:pt idx="603">
                  <c:v>42900</c:v>
                </c:pt>
                <c:pt idx="604">
                  <c:v>42901</c:v>
                </c:pt>
                <c:pt idx="605">
                  <c:v>42902</c:v>
                </c:pt>
                <c:pt idx="606">
                  <c:v>42905</c:v>
                </c:pt>
                <c:pt idx="607">
                  <c:v>42906</c:v>
                </c:pt>
                <c:pt idx="608">
                  <c:v>42907</c:v>
                </c:pt>
                <c:pt idx="609">
                  <c:v>42908</c:v>
                </c:pt>
                <c:pt idx="610">
                  <c:v>42909</c:v>
                </c:pt>
                <c:pt idx="611">
                  <c:v>42912</c:v>
                </c:pt>
                <c:pt idx="612">
                  <c:v>42913</c:v>
                </c:pt>
                <c:pt idx="613">
                  <c:v>42914</c:v>
                </c:pt>
                <c:pt idx="614">
                  <c:v>42915</c:v>
                </c:pt>
                <c:pt idx="615">
                  <c:v>42916</c:v>
                </c:pt>
                <c:pt idx="616">
                  <c:v>42919</c:v>
                </c:pt>
                <c:pt idx="617">
                  <c:v>42921</c:v>
                </c:pt>
                <c:pt idx="618">
                  <c:v>42922</c:v>
                </c:pt>
                <c:pt idx="619">
                  <c:v>42923</c:v>
                </c:pt>
                <c:pt idx="620">
                  <c:v>42926</c:v>
                </c:pt>
                <c:pt idx="621">
                  <c:v>42927</c:v>
                </c:pt>
                <c:pt idx="622">
                  <c:v>42928</c:v>
                </c:pt>
                <c:pt idx="623">
                  <c:v>42929</c:v>
                </c:pt>
                <c:pt idx="624">
                  <c:v>42930</c:v>
                </c:pt>
                <c:pt idx="625">
                  <c:v>42933</c:v>
                </c:pt>
                <c:pt idx="626">
                  <c:v>42934</c:v>
                </c:pt>
                <c:pt idx="627">
                  <c:v>42935</c:v>
                </c:pt>
                <c:pt idx="628">
                  <c:v>42936</c:v>
                </c:pt>
                <c:pt idx="629">
                  <c:v>42937</c:v>
                </c:pt>
                <c:pt idx="630">
                  <c:v>42940</c:v>
                </c:pt>
                <c:pt idx="631">
                  <c:v>42941</c:v>
                </c:pt>
                <c:pt idx="632">
                  <c:v>42942</c:v>
                </c:pt>
                <c:pt idx="633">
                  <c:v>42943</c:v>
                </c:pt>
                <c:pt idx="634">
                  <c:v>42944</c:v>
                </c:pt>
                <c:pt idx="635">
                  <c:v>42947</c:v>
                </c:pt>
                <c:pt idx="636">
                  <c:v>42948</c:v>
                </c:pt>
                <c:pt idx="637">
                  <c:v>42949</c:v>
                </c:pt>
                <c:pt idx="638">
                  <c:v>42950</c:v>
                </c:pt>
                <c:pt idx="639">
                  <c:v>42951</c:v>
                </c:pt>
                <c:pt idx="640">
                  <c:v>42954</c:v>
                </c:pt>
                <c:pt idx="641">
                  <c:v>42955</c:v>
                </c:pt>
                <c:pt idx="642">
                  <c:v>42956</c:v>
                </c:pt>
                <c:pt idx="643">
                  <c:v>42957</c:v>
                </c:pt>
                <c:pt idx="644">
                  <c:v>42958</c:v>
                </c:pt>
                <c:pt idx="645">
                  <c:v>42961</c:v>
                </c:pt>
                <c:pt idx="646">
                  <c:v>42962</c:v>
                </c:pt>
                <c:pt idx="647">
                  <c:v>42963</c:v>
                </c:pt>
                <c:pt idx="648">
                  <c:v>42964</c:v>
                </c:pt>
                <c:pt idx="649">
                  <c:v>42965</c:v>
                </c:pt>
                <c:pt idx="650">
                  <c:v>42968</c:v>
                </c:pt>
                <c:pt idx="651">
                  <c:v>42969</c:v>
                </c:pt>
                <c:pt idx="652">
                  <c:v>42970</c:v>
                </c:pt>
                <c:pt idx="653">
                  <c:v>42971</c:v>
                </c:pt>
                <c:pt idx="654">
                  <c:v>42972</c:v>
                </c:pt>
                <c:pt idx="655">
                  <c:v>42975</c:v>
                </c:pt>
                <c:pt idx="656">
                  <c:v>42976</c:v>
                </c:pt>
                <c:pt idx="657">
                  <c:v>42977</c:v>
                </c:pt>
                <c:pt idx="658">
                  <c:v>42978</c:v>
                </c:pt>
                <c:pt idx="659">
                  <c:v>42979</c:v>
                </c:pt>
                <c:pt idx="660">
                  <c:v>42983</c:v>
                </c:pt>
                <c:pt idx="661">
                  <c:v>42984</c:v>
                </c:pt>
                <c:pt idx="662">
                  <c:v>42985</c:v>
                </c:pt>
                <c:pt idx="663">
                  <c:v>42986</c:v>
                </c:pt>
                <c:pt idx="664">
                  <c:v>42989</c:v>
                </c:pt>
                <c:pt idx="665">
                  <c:v>42990</c:v>
                </c:pt>
                <c:pt idx="666">
                  <c:v>42991</c:v>
                </c:pt>
                <c:pt idx="667">
                  <c:v>42992</c:v>
                </c:pt>
                <c:pt idx="668">
                  <c:v>42993</c:v>
                </c:pt>
                <c:pt idx="669">
                  <c:v>42996</c:v>
                </c:pt>
                <c:pt idx="670">
                  <c:v>42997</c:v>
                </c:pt>
                <c:pt idx="671">
                  <c:v>42998</c:v>
                </c:pt>
                <c:pt idx="672">
                  <c:v>42999</c:v>
                </c:pt>
                <c:pt idx="673">
                  <c:v>43000</c:v>
                </c:pt>
                <c:pt idx="674">
                  <c:v>43003</c:v>
                </c:pt>
                <c:pt idx="675">
                  <c:v>43004</c:v>
                </c:pt>
                <c:pt idx="676">
                  <c:v>43005</c:v>
                </c:pt>
                <c:pt idx="677">
                  <c:v>43006</c:v>
                </c:pt>
                <c:pt idx="678">
                  <c:v>43007</c:v>
                </c:pt>
                <c:pt idx="679">
                  <c:v>43010</c:v>
                </c:pt>
                <c:pt idx="680">
                  <c:v>43011</c:v>
                </c:pt>
                <c:pt idx="681">
                  <c:v>43012</c:v>
                </c:pt>
                <c:pt idx="682">
                  <c:v>43013</c:v>
                </c:pt>
                <c:pt idx="683">
                  <c:v>43014</c:v>
                </c:pt>
                <c:pt idx="684">
                  <c:v>43017</c:v>
                </c:pt>
                <c:pt idx="685">
                  <c:v>43018</c:v>
                </c:pt>
                <c:pt idx="686">
                  <c:v>43019</c:v>
                </c:pt>
                <c:pt idx="687">
                  <c:v>43020</c:v>
                </c:pt>
                <c:pt idx="688">
                  <c:v>43021</c:v>
                </c:pt>
                <c:pt idx="689">
                  <c:v>43024</c:v>
                </c:pt>
                <c:pt idx="690">
                  <c:v>43025</c:v>
                </c:pt>
                <c:pt idx="691">
                  <c:v>43026</c:v>
                </c:pt>
                <c:pt idx="692">
                  <c:v>43027</c:v>
                </c:pt>
                <c:pt idx="693">
                  <c:v>43028</c:v>
                </c:pt>
                <c:pt idx="694">
                  <c:v>43031</c:v>
                </c:pt>
                <c:pt idx="695">
                  <c:v>43032</c:v>
                </c:pt>
                <c:pt idx="696">
                  <c:v>43033</c:v>
                </c:pt>
                <c:pt idx="697">
                  <c:v>43034</c:v>
                </c:pt>
                <c:pt idx="698">
                  <c:v>43035</c:v>
                </c:pt>
                <c:pt idx="699">
                  <c:v>43038</c:v>
                </c:pt>
                <c:pt idx="700">
                  <c:v>43039</c:v>
                </c:pt>
                <c:pt idx="701">
                  <c:v>43040</c:v>
                </c:pt>
                <c:pt idx="702">
                  <c:v>43041</c:v>
                </c:pt>
                <c:pt idx="703">
                  <c:v>43042</c:v>
                </c:pt>
                <c:pt idx="704">
                  <c:v>43045</c:v>
                </c:pt>
                <c:pt idx="705">
                  <c:v>43046</c:v>
                </c:pt>
                <c:pt idx="706">
                  <c:v>43047</c:v>
                </c:pt>
                <c:pt idx="707">
                  <c:v>43048</c:v>
                </c:pt>
                <c:pt idx="708">
                  <c:v>43049</c:v>
                </c:pt>
                <c:pt idx="709">
                  <c:v>43052</c:v>
                </c:pt>
                <c:pt idx="710">
                  <c:v>43053</c:v>
                </c:pt>
                <c:pt idx="711">
                  <c:v>43054</c:v>
                </c:pt>
                <c:pt idx="712">
                  <c:v>43055</c:v>
                </c:pt>
                <c:pt idx="713">
                  <c:v>43056</c:v>
                </c:pt>
                <c:pt idx="714">
                  <c:v>43059</c:v>
                </c:pt>
                <c:pt idx="715">
                  <c:v>43060</c:v>
                </c:pt>
                <c:pt idx="716">
                  <c:v>43061</c:v>
                </c:pt>
                <c:pt idx="717">
                  <c:v>43063</c:v>
                </c:pt>
                <c:pt idx="718">
                  <c:v>43066</c:v>
                </c:pt>
                <c:pt idx="719">
                  <c:v>43067</c:v>
                </c:pt>
                <c:pt idx="720">
                  <c:v>43068</c:v>
                </c:pt>
                <c:pt idx="721">
                  <c:v>43069</c:v>
                </c:pt>
                <c:pt idx="722">
                  <c:v>43070</c:v>
                </c:pt>
                <c:pt idx="723">
                  <c:v>43073</c:v>
                </c:pt>
                <c:pt idx="724">
                  <c:v>43074</c:v>
                </c:pt>
                <c:pt idx="725">
                  <c:v>43075</c:v>
                </c:pt>
                <c:pt idx="726">
                  <c:v>43076</c:v>
                </c:pt>
                <c:pt idx="727">
                  <c:v>43077</c:v>
                </c:pt>
                <c:pt idx="728">
                  <c:v>43080</c:v>
                </c:pt>
                <c:pt idx="729">
                  <c:v>43081</c:v>
                </c:pt>
                <c:pt idx="730">
                  <c:v>43082</c:v>
                </c:pt>
                <c:pt idx="731">
                  <c:v>43083</c:v>
                </c:pt>
                <c:pt idx="732">
                  <c:v>43084</c:v>
                </c:pt>
                <c:pt idx="733">
                  <c:v>43087</c:v>
                </c:pt>
                <c:pt idx="734">
                  <c:v>43088</c:v>
                </c:pt>
                <c:pt idx="735">
                  <c:v>43089</c:v>
                </c:pt>
                <c:pt idx="736">
                  <c:v>43090</c:v>
                </c:pt>
                <c:pt idx="737">
                  <c:v>43091</c:v>
                </c:pt>
                <c:pt idx="738">
                  <c:v>43095</c:v>
                </c:pt>
                <c:pt idx="739">
                  <c:v>43096</c:v>
                </c:pt>
                <c:pt idx="740">
                  <c:v>43097</c:v>
                </c:pt>
                <c:pt idx="741">
                  <c:v>43098</c:v>
                </c:pt>
                <c:pt idx="742">
                  <c:v>43102</c:v>
                </c:pt>
                <c:pt idx="743">
                  <c:v>43103</c:v>
                </c:pt>
                <c:pt idx="744">
                  <c:v>43104</c:v>
                </c:pt>
                <c:pt idx="745">
                  <c:v>43105</c:v>
                </c:pt>
                <c:pt idx="746">
                  <c:v>43108</c:v>
                </c:pt>
                <c:pt idx="747">
                  <c:v>43109</c:v>
                </c:pt>
                <c:pt idx="748">
                  <c:v>43110</c:v>
                </c:pt>
                <c:pt idx="749">
                  <c:v>43111</c:v>
                </c:pt>
                <c:pt idx="750">
                  <c:v>43112</c:v>
                </c:pt>
                <c:pt idx="751">
                  <c:v>43116</c:v>
                </c:pt>
                <c:pt idx="752">
                  <c:v>43117</c:v>
                </c:pt>
                <c:pt idx="753">
                  <c:v>43118</c:v>
                </c:pt>
                <c:pt idx="754">
                  <c:v>43119</c:v>
                </c:pt>
                <c:pt idx="755">
                  <c:v>43122</c:v>
                </c:pt>
                <c:pt idx="756">
                  <c:v>43123</c:v>
                </c:pt>
                <c:pt idx="757">
                  <c:v>43124</c:v>
                </c:pt>
                <c:pt idx="758">
                  <c:v>43125</c:v>
                </c:pt>
                <c:pt idx="759">
                  <c:v>43126</c:v>
                </c:pt>
                <c:pt idx="760">
                  <c:v>43129</c:v>
                </c:pt>
                <c:pt idx="761">
                  <c:v>43130</c:v>
                </c:pt>
                <c:pt idx="762">
                  <c:v>43131</c:v>
                </c:pt>
                <c:pt idx="763">
                  <c:v>43132</c:v>
                </c:pt>
                <c:pt idx="764">
                  <c:v>43133</c:v>
                </c:pt>
                <c:pt idx="765">
                  <c:v>43136</c:v>
                </c:pt>
                <c:pt idx="766">
                  <c:v>43137</c:v>
                </c:pt>
                <c:pt idx="767">
                  <c:v>43138</c:v>
                </c:pt>
                <c:pt idx="768">
                  <c:v>43139</c:v>
                </c:pt>
                <c:pt idx="769">
                  <c:v>43140</c:v>
                </c:pt>
                <c:pt idx="770">
                  <c:v>43143</c:v>
                </c:pt>
                <c:pt idx="771">
                  <c:v>43144</c:v>
                </c:pt>
                <c:pt idx="772">
                  <c:v>43145</c:v>
                </c:pt>
                <c:pt idx="773">
                  <c:v>43146</c:v>
                </c:pt>
                <c:pt idx="774">
                  <c:v>43147</c:v>
                </c:pt>
                <c:pt idx="775">
                  <c:v>43151</c:v>
                </c:pt>
                <c:pt idx="776">
                  <c:v>43152</c:v>
                </c:pt>
                <c:pt idx="777">
                  <c:v>43153</c:v>
                </c:pt>
                <c:pt idx="778">
                  <c:v>43154</c:v>
                </c:pt>
                <c:pt idx="779">
                  <c:v>43157</c:v>
                </c:pt>
                <c:pt idx="780">
                  <c:v>43158</c:v>
                </c:pt>
                <c:pt idx="781">
                  <c:v>43159</c:v>
                </c:pt>
                <c:pt idx="782">
                  <c:v>43160</c:v>
                </c:pt>
                <c:pt idx="783">
                  <c:v>43161</c:v>
                </c:pt>
                <c:pt idx="784">
                  <c:v>43164</c:v>
                </c:pt>
                <c:pt idx="785">
                  <c:v>43165</c:v>
                </c:pt>
                <c:pt idx="786">
                  <c:v>43166</c:v>
                </c:pt>
                <c:pt idx="787">
                  <c:v>43167</c:v>
                </c:pt>
                <c:pt idx="788">
                  <c:v>43168</c:v>
                </c:pt>
                <c:pt idx="789">
                  <c:v>43171</c:v>
                </c:pt>
                <c:pt idx="790">
                  <c:v>43172</c:v>
                </c:pt>
                <c:pt idx="791">
                  <c:v>43173</c:v>
                </c:pt>
                <c:pt idx="792">
                  <c:v>43174</c:v>
                </c:pt>
                <c:pt idx="793">
                  <c:v>43175</c:v>
                </c:pt>
                <c:pt idx="794">
                  <c:v>43178</c:v>
                </c:pt>
                <c:pt idx="795">
                  <c:v>43179</c:v>
                </c:pt>
                <c:pt idx="796">
                  <c:v>43180</c:v>
                </c:pt>
                <c:pt idx="797">
                  <c:v>43181</c:v>
                </c:pt>
                <c:pt idx="798">
                  <c:v>43182</c:v>
                </c:pt>
                <c:pt idx="799">
                  <c:v>43185</c:v>
                </c:pt>
                <c:pt idx="800">
                  <c:v>43186</c:v>
                </c:pt>
                <c:pt idx="801">
                  <c:v>43187</c:v>
                </c:pt>
                <c:pt idx="802">
                  <c:v>43188</c:v>
                </c:pt>
                <c:pt idx="803">
                  <c:v>43192</c:v>
                </c:pt>
                <c:pt idx="804">
                  <c:v>43193</c:v>
                </c:pt>
                <c:pt idx="805">
                  <c:v>43194</c:v>
                </c:pt>
                <c:pt idx="806">
                  <c:v>43195</c:v>
                </c:pt>
                <c:pt idx="807">
                  <c:v>43196</c:v>
                </c:pt>
                <c:pt idx="808">
                  <c:v>43199</c:v>
                </c:pt>
                <c:pt idx="809">
                  <c:v>43200</c:v>
                </c:pt>
                <c:pt idx="810">
                  <c:v>43201</c:v>
                </c:pt>
                <c:pt idx="811">
                  <c:v>43202</c:v>
                </c:pt>
                <c:pt idx="812">
                  <c:v>43203</c:v>
                </c:pt>
                <c:pt idx="813">
                  <c:v>43206</c:v>
                </c:pt>
                <c:pt idx="814">
                  <c:v>43207</c:v>
                </c:pt>
                <c:pt idx="815">
                  <c:v>43208</c:v>
                </c:pt>
                <c:pt idx="816">
                  <c:v>43209</c:v>
                </c:pt>
                <c:pt idx="817">
                  <c:v>43210</c:v>
                </c:pt>
                <c:pt idx="818">
                  <c:v>43213</c:v>
                </c:pt>
                <c:pt idx="819">
                  <c:v>43214</c:v>
                </c:pt>
                <c:pt idx="820">
                  <c:v>43215</c:v>
                </c:pt>
                <c:pt idx="821">
                  <c:v>43216</c:v>
                </c:pt>
                <c:pt idx="822">
                  <c:v>43217</c:v>
                </c:pt>
                <c:pt idx="823">
                  <c:v>43220</c:v>
                </c:pt>
                <c:pt idx="824">
                  <c:v>43221</c:v>
                </c:pt>
                <c:pt idx="825">
                  <c:v>43222</c:v>
                </c:pt>
                <c:pt idx="826">
                  <c:v>43223</c:v>
                </c:pt>
                <c:pt idx="827">
                  <c:v>43224</c:v>
                </c:pt>
                <c:pt idx="828">
                  <c:v>43227</c:v>
                </c:pt>
                <c:pt idx="829">
                  <c:v>43228</c:v>
                </c:pt>
                <c:pt idx="830">
                  <c:v>43229</c:v>
                </c:pt>
                <c:pt idx="831">
                  <c:v>43230</c:v>
                </c:pt>
                <c:pt idx="832">
                  <c:v>43231</c:v>
                </c:pt>
                <c:pt idx="833">
                  <c:v>43234</c:v>
                </c:pt>
                <c:pt idx="834">
                  <c:v>43235</c:v>
                </c:pt>
                <c:pt idx="835">
                  <c:v>43236</c:v>
                </c:pt>
                <c:pt idx="836">
                  <c:v>43237</c:v>
                </c:pt>
                <c:pt idx="837">
                  <c:v>43238</c:v>
                </c:pt>
                <c:pt idx="838">
                  <c:v>43241</c:v>
                </c:pt>
                <c:pt idx="839">
                  <c:v>43242</c:v>
                </c:pt>
                <c:pt idx="840">
                  <c:v>43243</c:v>
                </c:pt>
                <c:pt idx="841">
                  <c:v>43244</c:v>
                </c:pt>
                <c:pt idx="842">
                  <c:v>43245</c:v>
                </c:pt>
                <c:pt idx="843">
                  <c:v>43249</c:v>
                </c:pt>
                <c:pt idx="844">
                  <c:v>43250</c:v>
                </c:pt>
                <c:pt idx="845">
                  <c:v>43251</c:v>
                </c:pt>
                <c:pt idx="846">
                  <c:v>43252</c:v>
                </c:pt>
                <c:pt idx="847">
                  <c:v>43255</c:v>
                </c:pt>
                <c:pt idx="848">
                  <c:v>43256</c:v>
                </c:pt>
                <c:pt idx="849">
                  <c:v>43257</c:v>
                </c:pt>
                <c:pt idx="850">
                  <c:v>43258</c:v>
                </c:pt>
                <c:pt idx="851">
                  <c:v>43259</c:v>
                </c:pt>
                <c:pt idx="852">
                  <c:v>43262</c:v>
                </c:pt>
                <c:pt idx="853">
                  <c:v>43263</c:v>
                </c:pt>
                <c:pt idx="854">
                  <c:v>43264</c:v>
                </c:pt>
                <c:pt idx="855">
                  <c:v>43265</c:v>
                </c:pt>
                <c:pt idx="856">
                  <c:v>43266</c:v>
                </c:pt>
                <c:pt idx="857">
                  <c:v>43269</c:v>
                </c:pt>
                <c:pt idx="858">
                  <c:v>43270</c:v>
                </c:pt>
                <c:pt idx="859">
                  <c:v>43271</c:v>
                </c:pt>
                <c:pt idx="860">
                  <c:v>43272</c:v>
                </c:pt>
                <c:pt idx="861">
                  <c:v>43273</c:v>
                </c:pt>
                <c:pt idx="862">
                  <c:v>43276</c:v>
                </c:pt>
                <c:pt idx="863">
                  <c:v>43277</c:v>
                </c:pt>
                <c:pt idx="864">
                  <c:v>43278</c:v>
                </c:pt>
                <c:pt idx="865">
                  <c:v>43279</c:v>
                </c:pt>
                <c:pt idx="866">
                  <c:v>43280</c:v>
                </c:pt>
                <c:pt idx="867">
                  <c:v>43283</c:v>
                </c:pt>
                <c:pt idx="868">
                  <c:v>43284</c:v>
                </c:pt>
                <c:pt idx="869">
                  <c:v>43286</c:v>
                </c:pt>
                <c:pt idx="870">
                  <c:v>43287</c:v>
                </c:pt>
                <c:pt idx="871">
                  <c:v>43290</c:v>
                </c:pt>
                <c:pt idx="872">
                  <c:v>43291</c:v>
                </c:pt>
                <c:pt idx="873">
                  <c:v>43292</c:v>
                </c:pt>
                <c:pt idx="874">
                  <c:v>43293</c:v>
                </c:pt>
                <c:pt idx="875">
                  <c:v>43294</c:v>
                </c:pt>
                <c:pt idx="876">
                  <c:v>43297</c:v>
                </c:pt>
                <c:pt idx="877">
                  <c:v>43298</c:v>
                </c:pt>
                <c:pt idx="878">
                  <c:v>43299</c:v>
                </c:pt>
                <c:pt idx="879">
                  <c:v>43300</c:v>
                </c:pt>
                <c:pt idx="880">
                  <c:v>43301</c:v>
                </c:pt>
                <c:pt idx="881">
                  <c:v>43304</c:v>
                </c:pt>
                <c:pt idx="882">
                  <c:v>43305</c:v>
                </c:pt>
                <c:pt idx="883">
                  <c:v>43306</c:v>
                </c:pt>
                <c:pt idx="884">
                  <c:v>43307</c:v>
                </c:pt>
                <c:pt idx="885">
                  <c:v>43308</c:v>
                </c:pt>
                <c:pt idx="886">
                  <c:v>43311</c:v>
                </c:pt>
                <c:pt idx="887">
                  <c:v>43312</c:v>
                </c:pt>
                <c:pt idx="888">
                  <c:v>43313</c:v>
                </c:pt>
                <c:pt idx="889">
                  <c:v>43314</c:v>
                </c:pt>
                <c:pt idx="890">
                  <c:v>43315</c:v>
                </c:pt>
                <c:pt idx="891">
                  <c:v>43318</c:v>
                </c:pt>
                <c:pt idx="892">
                  <c:v>43319</c:v>
                </c:pt>
                <c:pt idx="893">
                  <c:v>43320</c:v>
                </c:pt>
                <c:pt idx="894">
                  <c:v>43321</c:v>
                </c:pt>
                <c:pt idx="895">
                  <c:v>43322</c:v>
                </c:pt>
                <c:pt idx="896">
                  <c:v>43325</c:v>
                </c:pt>
                <c:pt idx="897">
                  <c:v>43326</c:v>
                </c:pt>
                <c:pt idx="898">
                  <c:v>43327</c:v>
                </c:pt>
                <c:pt idx="899">
                  <c:v>43328</c:v>
                </c:pt>
                <c:pt idx="900">
                  <c:v>43329</c:v>
                </c:pt>
                <c:pt idx="901">
                  <c:v>43332</c:v>
                </c:pt>
                <c:pt idx="902">
                  <c:v>43333</c:v>
                </c:pt>
                <c:pt idx="903">
                  <c:v>43334</c:v>
                </c:pt>
                <c:pt idx="904">
                  <c:v>43335</c:v>
                </c:pt>
                <c:pt idx="905">
                  <c:v>43336</c:v>
                </c:pt>
                <c:pt idx="906">
                  <c:v>43339</c:v>
                </c:pt>
                <c:pt idx="907">
                  <c:v>43340</c:v>
                </c:pt>
                <c:pt idx="908">
                  <c:v>43341</c:v>
                </c:pt>
                <c:pt idx="909">
                  <c:v>43342</c:v>
                </c:pt>
                <c:pt idx="910">
                  <c:v>43343</c:v>
                </c:pt>
                <c:pt idx="911">
                  <c:v>43347</c:v>
                </c:pt>
                <c:pt idx="912">
                  <c:v>43348</c:v>
                </c:pt>
                <c:pt idx="913">
                  <c:v>43349</c:v>
                </c:pt>
                <c:pt idx="914">
                  <c:v>43350</c:v>
                </c:pt>
                <c:pt idx="915">
                  <c:v>43353</c:v>
                </c:pt>
                <c:pt idx="916">
                  <c:v>43354</c:v>
                </c:pt>
                <c:pt idx="917">
                  <c:v>43355</c:v>
                </c:pt>
                <c:pt idx="918">
                  <c:v>43356</c:v>
                </c:pt>
                <c:pt idx="919">
                  <c:v>43357</c:v>
                </c:pt>
                <c:pt idx="920">
                  <c:v>43360</c:v>
                </c:pt>
                <c:pt idx="921">
                  <c:v>43361</c:v>
                </c:pt>
                <c:pt idx="922">
                  <c:v>43362</c:v>
                </c:pt>
                <c:pt idx="923">
                  <c:v>43363</c:v>
                </c:pt>
                <c:pt idx="924">
                  <c:v>43364</c:v>
                </c:pt>
                <c:pt idx="925">
                  <c:v>43367</c:v>
                </c:pt>
                <c:pt idx="926">
                  <c:v>43368</c:v>
                </c:pt>
                <c:pt idx="927">
                  <c:v>43369</c:v>
                </c:pt>
                <c:pt idx="928">
                  <c:v>43370</c:v>
                </c:pt>
                <c:pt idx="929">
                  <c:v>43371</c:v>
                </c:pt>
                <c:pt idx="930">
                  <c:v>43374</c:v>
                </c:pt>
                <c:pt idx="931">
                  <c:v>43375</c:v>
                </c:pt>
                <c:pt idx="932">
                  <c:v>43376</c:v>
                </c:pt>
                <c:pt idx="933">
                  <c:v>43377</c:v>
                </c:pt>
                <c:pt idx="934">
                  <c:v>43378</c:v>
                </c:pt>
                <c:pt idx="935">
                  <c:v>43381</c:v>
                </c:pt>
                <c:pt idx="936">
                  <c:v>43382</c:v>
                </c:pt>
                <c:pt idx="937">
                  <c:v>43383</c:v>
                </c:pt>
                <c:pt idx="938">
                  <c:v>43384</c:v>
                </c:pt>
                <c:pt idx="939">
                  <c:v>43385</c:v>
                </c:pt>
                <c:pt idx="940">
                  <c:v>43388</c:v>
                </c:pt>
                <c:pt idx="941">
                  <c:v>43389</c:v>
                </c:pt>
                <c:pt idx="942">
                  <c:v>43390</c:v>
                </c:pt>
                <c:pt idx="943">
                  <c:v>43391</c:v>
                </c:pt>
                <c:pt idx="944">
                  <c:v>43392</c:v>
                </c:pt>
                <c:pt idx="945">
                  <c:v>43395</c:v>
                </c:pt>
                <c:pt idx="946">
                  <c:v>43396</c:v>
                </c:pt>
                <c:pt idx="947">
                  <c:v>43397</c:v>
                </c:pt>
                <c:pt idx="948">
                  <c:v>43398</c:v>
                </c:pt>
                <c:pt idx="949">
                  <c:v>43399</c:v>
                </c:pt>
                <c:pt idx="950">
                  <c:v>43402</c:v>
                </c:pt>
                <c:pt idx="951">
                  <c:v>43403</c:v>
                </c:pt>
                <c:pt idx="952">
                  <c:v>43404</c:v>
                </c:pt>
                <c:pt idx="953">
                  <c:v>43405</c:v>
                </c:pt>
                <c:pt idx="954">
                  <c:v>43406</c:v>
                </c:pt>
                <c:pt idx="955">
                  <c:v>43409</c:v>
                </c:pt>
                <c:pt idx="956">
                  <c:v>43410</c:v>
                </c:pt>
                <c:pt idx="957">
                  <c:v>43411</c:v>
                </c:pt>
                <c:pt idx="958">
                  <c:v>43412</c:v>
                </c:pt>
                <c:pt idx="959">
                  <c:v>43413</c:v>
                </c:pt>
                <c:pt idx="960">
                  <c:v>43416</c:v>
                </c:pt>
                <c:pt idx="961">
                  <c:v>43417</c:v>
                </c:pt>
                <c:pt idx="962">
                  <c:v>43418</c:v>
                </c:pt>
                <c:pt idx="963">
                  <c:v>43419</c:v>
                </c:pt>
                <c:pt idx="964">
                  <c:v>43420</c:v>
                </c:pt>
                <c:pt idx="965">
                  <c:v>43423</c:v>
                </c:pt>
                <c:pt idx="966">
                  <c:v>43424</c:v>
                </c:pt>
                <c:pt idx="967">
                  <c:v>43425</c:v>
                </c:pt>
                <c:pt idx="968">
                  <c:v>43427</c:v>
                </c:pt>
                <c:pt idx="969">
                  <c:v>43430</c:v>
                </c:pt>
                <c:pt idx="970">
                  <c:v>43431</c:v>
                </c:pt>
                <c:pt idx="971">
                  <c:v>43432</c:v>
                </c:pt>
                <c:pt idx="972">
                  <c:v>43433</c:v>
                </c:pt>
                <c:pt idx="973">
                  <c:v>43434</c:v>
                </c:pt>
                <c:pt idx="974">
                  <c:v>43437</c:v>
                </c:pt>
                <c:pt idx="975">
                  <c:v>43438</c:v>
                </c:pt>
                <c:pt idx="976">
                  <c:v>43440</c:v>
                </c:pt>
                <c:pt idx="977">
                  <c:v>43441</c:v>
                </c:pt>
                <c:pt idx="978">
                  <c:v>43444</c:v>
                </c:pt>
                <c:pt idx="979">
                  <c:v>43445</c:v>
                </c:pt>
                <c:pt idx="980">
                  <c:v>43446</c:v>
                </c:pt>
                <c:pt idx="981">
                  <c:v>43447</c:v>
                </c:pt>
                <c:pt idx="982">
                  <c:v>43448</c:v>
                </c:pt>
                <c:pt idx="983">
                  <c:v>43451</c:v>
                </c:pt>
                <c:pt idx="984">
                  <c:v>43452</c:v>
                </c:pt>
                <c:pt idx="985">
                  <c:v>43453</c:v>
                </c:pt>
                <c:pt idx="986">
                  <c:v>43454</c:v>
                </c:pt>
                <c:pt idx="987">
                  <c:v>43455</c:v>
                </c:pt>
                <c:pt idx="988">
                  <c:v>43458</c:v>
                </c:pt>
                <c:pt idx="989">
                  <c:v>43460</c:v>
                </c:pt>
                <c:pt idx="990">
                  <c:v>43461</c:v>
                </c:pt>
                <c:pt idx="991">
                  <c:v>43462</c:v>
                </c:pt>
                <c:pt idx="992">
                  <c:v>43465</c:v>
                </c:pt>
                <c:pt idx="993">
                  <c:v>43467</c:v>
                </c:pt>
                <c:pt idx="994">
                  <c:v>43468</c:v>
                </c:pt>
                <c:pt idx="995">
                  <c:v>43469</c:v>
                </c:pt>
                <c:pt idx="996">
                  <c:v>43472</c:v>
                </c:pt>
                <c:pt idx="997">
                  <c:v>43473</c:v>
                </c:pt>
                <c:pt idx="998">
                  <c:v>43474</c:v>
                </c:pt>
                <c:pt idx="999">
                  <c:v>43475</c:v>
                </c:pt>
                <c:pt idx="1000">
                  <c:v>43476</c:v>
                </c:pt>
                <c:pt idx="1001">
                  <c:v>43479</c:v>
                </c:pt>
                <c:pt idx="1002">
                  <c:v>43480</c:v>
                </c:pt>
                <c:pt idx="1003">
                  <c:v>43481</c:v>
                </c:pt>
                <c:pt idx="1004">
                  <c:v>43482</c:v>
                </c:pt>
                <c:pt idx="1005">
                  <c:v>43483</c:v>
                </c:pt>
                <c:pt idx="1006">
                  <c:v>43487</c:v>
                </c:pt>
                <c:pt idx="1007">
                  <c:v>43488</c:v>
                </c:pt>
                <c:pt idx="1008">
                  <c:v>43489</c:v>
                </c:pt>
                <c:pt idx="1009">
                  <c:v>43490</c:v>
                </c:pt>
                <c:pt idx="1010">
                  <c:v>43493</c:v>
                </c:pt>
                <c:pt idx="1011">
                  <c:v>43494</c:v>
                </c:pt>
                <c:pt idx="1012">
                  <c:v>43495</c:v>
                </c:pt>
                <c:pt idx="1013">
                  <c:v>43496</c:v>
                </c:pt>
                <c:pt idx="1014">
                  <c:v>43497</c:v>
                </c:pt>
                <c:pt idx="1015">
                  <c:v>43500</c:v>
                </c:pt>
                <c:pt idx="1016">
                  <c:v>43501</c:v>
                </c:pt>
                <c:pt idx="1017">
                  <c:v>43502</c:v>
                </c:pt>
                <c:pt idx="1018">
                  <c:v>43503</c:v>
                </c:pt>
                <c:pt idx="1019">
                  <c:v>43504</c:v>
                </c:pt>
                <c:pt idx="1020">
                  <c:v>43507</c:v>
                </c:pt>
                <c:pt idx="1021">
                  <c:v>43508</c:v>
                </c:pt>
                <c:pt idx="1022">
                  <c:v>43509</c:v>
                </c:pt>
                <c:pt idx="1023">
                  <c:v>43510</c:v>
                </c:pt>
                <c:pt idx="1024">
                  <c:v>43511</c:v>
                </c:pt>
                <c:pt idx="1025">
                  <c:v>43515</c:v>
                </c:pt>
                <c:pt idx="1026">
                  <c:v>43516</c:v>
                </c:pt>
                <c:pt idx="1027">
                  <c:v>43517</c:v>
                </c:pt>
                <c:pt idx="1028">
                  <c:v>43518</c:v>
                </c:pt>
                <c:pt idx="1029">
                  <c:v>43521</c:v>
                </c:pt>
                <c:pt idx="1030">
                  <c:v>43522</c:v>
                </c:pt>
                <c:pt idx="1031">
                  <c:v>43523</c:v>
                </c:pt>
                <c:pt idx="1032">
                  <c:v>43524</c:v>
                </c:pt>
                <c:pt idx="1033">
                  <c:v>43525</c:v>
                </c:pt>
                <c:pt idx="1034">
                  <c:v>43528</c:v>
                </c:pt>
                <c:pt idx="1035">
                  <c:v>43529</c:v>
                </c:pt>
                <c:pt idx="1036">
                  <c:v>43530</c:v>
                </c:pt>
                <c:pt idx="1037">
                  <c:v>43531</c:v>
                </c:pt>
                <c:pt idx="1038">
                  <c:v>43532</c:v>
                </c:pt>
                <c:pt idx="1039">
                  <c:v>43535</c:v>
                </c:pt>
                <c:pt idx="1040">
                  <c:v>43536</c:v>
                </c:pt>
                <c:pt idx="1041">
                  <c:v>43537</c:v>
                </c:pt>
                <c:pt idx="1042">
                  <c:v>43538</c:v>
                </c:pt>
                <c:pt idx="1043">
                  <c:v>43539</c:v>
                </c:pt>
                <c:pt idx="1044">
                  <c:v>43542</c:v>
                </c:pt>
                <c:pt idx="1045">
                  <c:v>43543</c:v>
                </c:pt>
                <c:pt idx="1046">
                  <c:v>43544</c:v>
                </c:pt>
                <c:pt idx="1047">
                  <c:v>43545</c:v>
                </c:pt>
                <c:pt idx="1048">
                  <c:v>43546</c:v>
                </c:pt>
                <c:pt idx="1049">
                  <c:v>43549</c:v>
                </c:pt>
                <c:pt idx="1050">
                  <c:v>43550</c:v>
                </c:pt>
                <c:pt idx="1051">
                  <c:v>43551</c:v>
                </c:pt>
                <c:pt idx="1052">
                  <c:v>43552</c:v>
                </c:pt>
                <c:pt idx="1053">
                  <c:v>43553</c:v>
                </c:pt>
                <c:pt idx="1054">
                  <c:v>43556</c:v>
                </c:pt>
                <c:pt idx="1055">
                  <c:v>43557</c:v>
                </c:pt>
                <c:pt idx="1056">
                  <c:v>43558</c:v>
                </c:pt>
                <c:pt idx="1057">
                  <c:v>43559</c:v>
                </c:pt>
                <c:pt idx="1058">
                  <c:v>43560</c:v>
                </c:pt>
                <c:pt idx="1059">
                  <c:v>43563</c:v>
                </c:pt>
                <c:pt idx="1060">
                  <c:v>43564</c:v>
                </c:pt>
                <c:pt idx="1061">
                  <c:v>43565</c:v>
                </c:pt>
                <c:pt idx="1062">
                  <c:v>43566</c:v>
                </c:pt>
                <c:pt idx="1063">
                  <c:v>43567</c:v>
                </c:pt>
                <c:pt idx="1064">
                  <c:v>43570</c:v>
                </c:pt>
                <c:pt idx="1065">
                  <c:v>43571</c:v>
                </c:pt>
                <c:pt idx="1066">
                  <c:v>43572</c:v>
                </c:pt>
                <c:pt idx="1067">
                  <c:v>43573</c:v>
                </c:pt>
                <c:pt idx="1068">
                  <c:v>43577</c:v>
                </c:pt>
                <c:pt idx="1069">
                  <c:v>43578</c:v>
                </c:pt>
                <c:pt idx="1070">
                  <c:v>43579</c:v>
                </c:pt>
                <c:pt idx="1071">
                  <c:v>43580</c:v>
                </c:pt>
                <c:pt idx="1072">
                  <c:v>43581</c:v>
                </c:pt>
                <c:pt idx="1073">
                  <c:v>43584</c:v>
                </c:pt>
                <c:pt idx="1074">
                  <c:v>43585</c:v>
                </c:pt>
                <c:pt idx="1075">
                  <c:v>43586</c:v>
                </c:pt>
                <c:pt idx="1076">
                  <c:v>43587</c:v>
                </c:pt>
                <c:pt idx="1077">
                  <c:v>43588</c:v>
                </c:pt>
                <c:pt idx="1078">
                  <c:v>43591</c:v>
                </c:pt>
                <c:pt idx="1079">
                  <c:v>43592</c:v>
                </c:pt>
                <c:pt idx="1080">
                  <c:v>43593</c:v>
                </c:pt>
                <c:pt idx="1081">
                  <c:v>43594</c:v>
                </c:pt>
                <c:pt idx="1082">
                  <c:v>43595</c:v>
                </c:pt>
                <c:pt idx="1083">
                  <c:v>43598</c:v>
                </c:pt>
                <c:pt idx="1084">
                  <c:v>43599</c:v>
                </c:pt>
                <c:pt idx="1085">
                  <c:v>43600</c:v>
                </c:pt>
                <c:pt idx="1086">
                  <c:v>43601</c:v>
                </c:pt>
                <c:pt idx="1087">
                  <c:v>43602</c:v>
                </c:pt>
                <c:pt idx="1088">
                  <c:v>43605</c:v>
                </c:pt>
                <c:pt idx="1089">
                  <c:v>43606</c:v>
                </c:pt>
                <c:pt idx="1090">
                  <c:v>43607</c:v>
                </c:pt>
                <c:pt idx="1091">
                  <c:v>43608</c:v>
                </c:pt>
                <c:pt idx="1092">
                  <c:v>43609</c:v>
                </c:pt>
                <c:pt idx="1093">
                  <c:v>43613</c:v>
                </c:pt>
                <c:pt idx="1094">
                  <c:v>43614</c:v>
                </c:pt>
                <c:pt idx="1095">
                  <c:v>43615</c:v>
                </c:pt>
                <c:pt idx="1096">
                  <c:v>43616</c:v>
                </c:pt>
                <c:pt idx="1097">
                  <c:v>43619</c:v>
                </c:pt>
                <c:pt idx="1098">
                  <c:v>43620</c:v>
                </c:pt>
                <c:pt idx="1099">
                  <c:v>43621</c:v>
                </c:pt>
                <c:pt idx="1100">
                  <c:v>43622</c:v>
                </c:pt>
                <c:pt idx="1101">
                  <c:v>43623</c:v>
                </c:pt>
                <c:pt idx="1102">
                  <c:v>43626</c:v>
                </c:pt>
                <c:pt idx="1103">
                  <c:v>43627</c:v>
                </c:pt>
                <c:pt idx="1104">
                  <c:v>43628</c:v>
                </c:pt>
                <c:pt idx="1105">
                  <c:v>43629</c:v>
                </c:pt>
                <c:pt idx="1106">
                  <c:v>43630</c:v>
                </c:pt>
                <c:pt idx="1107">
                  <c:v>43633</c:v>
                </c:pt>
                <c:pt idx="1108">
                  <c:v>43634</c:v>
                </c:pt>
                <c:pt idx="1109">
                  <c:v>43635</c:v>
                </c:pt>
                <c:pt idx="1110">
                  <c:v>43636</c:v>
                </c:pt>
                <c:pt idx="1111">
                  <c:v>43637</c:v>
                </c:pt>
                <c:pt idx="1112">
                  <c:v>43640</c:v>
                </c:pt>
                <c:pt idx="1113">
                  <c:v>43641</c:v>
                </c:pt>
                <c:pt idx="1114">
                  <c:v>43642</c:v>
                </c:pt>
                <c:pt idx="1115">
                  <c:v>43643</c:v>
                </c:pt>
                <c:pt idx="1116">
                  <c:v>43644</c:v>
                </c:pt>
                <c:pt idx="1117">
                  <c:v>43647</c:v>
                </c:pt>
                <c:pt idx="1118">
                  <c:v>43648</c:v>
                </c:pt>
                <c:pt idx="1119">
                  <c:v>43649</c:v>
                </c:pt>
                <c:pt idx="1120">
                  <c:v>43651</c:v>
                </c:pt>
                <c:pt idx="1121">
                  <c:v>43654</c:v>
                </c:pt>
                <c:pt idx="1122">
                  <c:v>43655</c:v>
                </c:pt>
                <c:pt idx="1123">
                  <c:v>43656</c:v>
                </c:pt>
                <c:pt idx="1124">
                  <c:v>43657</c:v>
                </c:pt>
                <c:pt idx="1125">
                  <c:v>43658</c:v>
                </c:pt>
                <c:pt idx="1126">
                  <c:v>43661</c:v>
                </c:pt>
                <c:pt idx="1127">
                  <c:v>43662</c:v>
                </c:pt>
                <c:pt idx="1128">
                  <c:v>43663</c:v>
                </c:pt>
                <c:pt idx="1129">
                  <c:v>43664</c:v>
                </c:pt>
                <c:pt idx="1130">
                  <c:v>43665</c:v>
                </c:pt>
                <c:pt idx="1131">
                  <c:v>43668</c:v>
                </c:pt>
                <c:pt idx="1132">
                  <c:v>43669</c:v>
                </c:pt>
                <c:pt idx="1133">
                  <c:v>43670</c:v>
                </c:pt>
                <c:pt idx="1134">
                  <c:v>43671</c:v>
                </c:pt>
                <c:pt idx="1135">
                  <c:v>43672</c:v>
                </c:pt>
                <c:pt idx="1136">
                  <c:v>43675</c:v>
                </c:pt>
                <c:pt idx="1137">
                  <c:v>43676</c:v>
                </c:pt>
                <c:pt idx="1138">
                  <c:v>43677</c:v>
                </c:pt>
                <c:pt idx="1139">
                  <c:v>43678</c:v>
                </c:pt>
                <c:pt idx="1140">
                  <c:v>43679</c:v>
                </c:pt>
                <c:pt idx="1141">
                  <c:v>43682</c:v>
                </c:pt>
                <c:pt idx="1142">
                  <c:v>43683</c:v>
                </c:pt>
                <c:pt idx="1143">
                  <c:v>43684</c:v>
                </c:pt>
                <c:pt idx="1144">
                  <c:v>43685</c:v>
                </c:pt>
                <c:pt idx="1145">
                  <c:v>43686</c:v>
                </c:pt>
                <c:pt idx="1146">
                  <c:v>43689</c:v>
                </c:pt>
                <c:pt idx="1147">
                  <c:v>43690</c:v>
                </c:pt>
                <c:pt idx="1148">
                  <c:v>43691</c:v>
                </c:pt>
                <c:pt idx="1149">
                  <c:v>43692</c:v>
                </c:pt>
                <c:pt idx="1150">
                  <c:v>43693</c:v>
                </c:pt>
                <c:pt idx="1151">
                  <c:v>43696</c:v>
                </c:pt>
                <c:pt idx="1152">
                  <c:v>43697</c:v>
                </c:pt>
                <c:pt idx="1153">
                  <c:v>43698</c:v>
                </c:pt>
                <c:pt idx="1154">
                  <c:v>43699</c:v>
                </c:pt>
                <c:pt idx="1155">
                  <c:v>43700</c:v>
                </c:pt>
                <c:pt idx="1156">
                  <c:v>43703</c:v>
                </c:pt>
                <c:pt idx="1157">
                  <c:v>43704</c:v>
                </c:pt>
                <c:pt idx="1158">
                  <c:v>43705</c:v>
                </c:pt>
                <c:pt idx="1159">
                  <c:v>43706</c:v>
                </c:pt>
                <c:pt idx="1160">
                  <c:v>43707</c:v>
                </c:pt>
                <c:pt idx="1161">
                  <c:v>43711</c:v>
                </c:pt>
                <c:pt idx="1162">
                  <c:v>43712</c:v>
                </c:pt>
                <c:pt idx="1163">
                  <c:v>43713</c:v>
                </c:pt>
                <c:pt idx="1164">
                  <c:v>43714</c:v>
                </c:pt>
                <c:pt idx="1165">
                  <c:v>43717</c:v>
                </c:pt>
                <c:pt idx="1166">
                  <c:v>43718</c:v>
                </c:pt>
                <c:pt idx="1167">
                  <c:v>43719</c:v>
                </c:pt>
                <c:pt idx="1168">
                  <c:v>43720</c:v>
                </c:pt>
                <c:pt idx="1169">
                  <c:v>43721</c:v>
                </c:pt>
                <c:pt idx="1170">
                  <c:v>43724</c:v>
                </c:pt>
                <c:pt idx="1171">
                  <c:v>43725</c:v>
                </c:pt>
                <c:pt idx="1172">
                  <c:v>43726</c:v>
                </c:pt>
                <c:pt idx="1173">
                  <c:v>43727</c:v>
                </c:pt>
                <c:pt idx="1174">
                  <c:v>43728</c:v>
                </c:pt>
                <c:pt idx="1175">
                  <c:v>43731</c:v>
                </c:pt>
                <c:pt idx="1176">
                  <c:v>43732</c:v>
                </c:pt>
                <c:pt idx="1177">
                  <c:v>43733</c:v>
                </c:pt>
                <c:pt idx="1178">
                  <c:v>43734</c:v>
                </c:pt>
                <c:pt idx="1179">
                  <c:v>43735</c:v>
                </c:pt>
                <c:pt idx="1180">
                  <c:v>43738</c:v>
                </c:pt>
                <c:pt idx="1181">
                  <c:v>43739</c:v>
                </c:pt>
                <c:pt idx="1182">
                  <c:v>43740</c:v>
                </c:pt>
                <c:pt idx="1183">
                  <c:v>43741</c:v>
                </c:pt>
                <c:pt idx="1184">
                  <c:v>43742</c:v>
                </c:pt>
                <c:pt idx="1185">
                  <c:v>43745</c:v>
                </c:pt>
                <c:pt idx="1186">
                  <c:v>43746</c:v>
                </c:pt>
                <c:pt idx="1187">
                  <c:v>43747</c:v>
                </c:pt>
                <c:pt idx="1188">
                  <c:v>43748</c:v>
                </c:pt>
                <c:pt idx="1189">
                  <c:v>43749</c:v>
                </c:pt>
                <c:pt idx="1190">
                  <c:v>43752</c:v>
                </c:pt>
                <c:pt idx="1191">
                  <c:v>43753</c:v>
                </c:pt>
                <c:pt idx="1192">
                  <c:v>43754</c:v>
                </c:pt>
                <c:pt idx="1193">
                  <c:v>43755</c:v>
                </c:pt>
                <c:pt idx="1194">
                  <c:v>43756</c:v>
                </c:pt>
                <c:pt idx="1195">
                  <c:v>43759</c:v>
                </c:pt>
                <c:pt idx="1196">
                  <c:v>43760</c:v>
                </c:pt>
                <c:pt idx="1197">
                  <c:v>43761</c:v>
                </c:pt>
                <c:pt idx="1198">
                  <c:v>43762</c:v>
                </c:pt>
                <c:pt idx="1199">
                  <c:v>43763</c:v>
                </c:pt>
                <c:pt idx="1200">
                  <c:v>43766</c:v>
                </c:pt>
                <c:pt idx="1201">
                  <c:v>43767</c:v>
                </c:pt>
                <c:pt idx="1202">
                  <c:v>43768</c:v>
                </c:pt>
                <c:pt idx="1203">
                  <c:v>43769</c:v>
                </c:pt>
                <c:pt idx="1204">
                  <c:v>43770</c:v>
                </c:pt>
                <c:pt idx="1205">
                  <c:v>43773</c:v>
                </c:pt>
                <c:pt idx="1206">
                  <c:v>43774</c:v>
                </c:pt>
                <c:pt idx="1207">
                  <c:v>43775</c:v>
                </c:pt>
                <c:pt idx="1208">
                  <c:v>43776</c:v>
                </c:pt>
                <c:pt idx="1209">
                  <c:v>43777</c:v>
                </c:pt>
                <c:pt idx="1210">
                  <c:v>43780</c:v>
                </c:pt>
                <c:pt idx="1211">
                  <c:v>43781</c:v>
                </c:pt>
                <c:pt idx="1212">
                  <c:v>43782</c:v>
                </c:pt>
                <c:pt idx="1213">
                  <c:v>43783</c:v>
                </c:pt>
                <c:pt idx="1214">
                  <c:v>43784</c:v>
                </c:pt>
                <c:pt idx="1215">
                  <c:v>43787</c:v>
                </c:pt>
                <c:pt idx="1216">
                  <c:v>43788</c:v>
                </c:pt>
                <c:pt idx="1217">
                  <c:v>43789</c:v>
                </c:pt>
                <c:pt idx="1218">
                  <c:v>43790</c:v>
                </c:pt>
                <c:pt idx="1219">
                  <c:v>43791</c:v>
                </c:pt>
                <c:pt idx="1220">
                  <c:v>43794</c:v>
                </c:pt>
                <c:pt idx="1221">
                  <c:v>43795</c:v>
                </c:pt>
                <c:pt idx="1222">
                  <c:v>43796</c:v>
                </c:pt>
                <c:pt idx="1223">
                  <c:v>43798</c:v>
                </c:pt>
                <c:pt idx="1224">
                  <c:v>43801</c:v>
                </c:pt>
                <c:pt idx="1225">
                  <c:v>43802</c:v>
                </c:pt>
                <c:pt idx="1226">
                  <c:v>43803</c:v>
                </c:pt>
                <c:pt idx="1227">
                  <c:v>43804</c:v>
                </c:pt>
                <c:pt idx="1228">
                  <c:v>43805</c:v>
                </c:pt>
                <c:pt idx="1229">
                  <c:v>43808</c:v>
                </c:pt>
                <c:pt idx="1230">
                  <c:v>43809</c:v>
                </c:pt>
                <c:pt idx="1231">
                  <c:v>43810</c:v>
                </c:pt>
                <c:pt idx="1232">
                  <c:v>43811</c:v>
                </c:pt>
                <c:pt idx="1233">
                  <c:v>43812</c:v>
                </c:pt>
                <c:pt idx="1234">
                  <c:v>43815</c:v>
                </c:pt>
                <c:pt idx="1235">
                  <c:v>43816</c:v>
                </c:pt>
                <c:pt idx="1236">
                  <c:v>43817</c:v>
                </c:pt>
                <c:pt idx="1237">
                  <c:v>43818</c:v>
                </c:pt>
                <c:pt idx="1238">
                  <c:v>43819</c:v>
                </c:pt>
                <c:pt idx="1239">
                  <c:v>43822</c:v>
                </c:pt>
                <c:pt idx="1240">
                  <c:v>43823</c:v>
                </c:pt>
                <c:pt idx="1241">
                  <c:v>43825</c:v>
                </c:pt>
                <c:pt idx="1242">
                  <c:v>43826</c:v>
                </c:pt>
                <c:pt idx="1243">
                  <c:v>43829</c:v>
                </c:pt>
                <c:pt idx="1244">
                  <c:v>43830</c:v>
                </c:pt>
                <c:pt idx="1245">
                  <c:v>43832</c:v>
                </c:pt>
                <c:pt idx="1246">
                  <c:v>43833</c:v>
                </c:pt>
                <c:pt idx="1247">
                  <c:v>43836</c:v>
                </c:pt>
                <c:pt idx="1248">
                  <c:v>43837</c:v>
                </c:pt>
                <c:pt idx="1249">
                  <c:v>43838</c:v>
                </c:pt>
                <c:pt idx="1250">
                  <c:v>43839</c:v>
                </c:pt>
                <c:pt idx="1251">
                  <c:v>43840</c:v>
                </c:pt>
                <c:pt idx="1252">
                  <c:v>43843</c:v>
                </c:pt>
                <c:pt idx="1253">
                  <c:v>43844</c:v>
                </c:pt>
                <c:pt idx="1254">
                  <c:v>43845</c:v>
                </c:pt>
                <c:pt idx="1255">
                  <c:v>43846</c:v>
                </c:pt>
                <c:pt idx="1256">
                  <c:v>43847</c:v>
                </c:pt>
                <c:pt idx="1257">
                  <c:v>43851</c:v>
                </c:pt>
                <c:pt idx="1258">
                  <c:v>43852</c:v>
                </c:pt>
                <c:pt idx="1259">
                  <c:v>43853</c:v>
                </c:pt>
                <c:pt idx="1260">
                  <c:v>43854</c:v>
                </c:pt>
                <c:pt idx="1261">
                  <c:v>43857</c:v>
                </c:pt>
                <c:pt idx="1262">
                  <c:v>43858</c:v>
                </c:pt>
                <c:pt idx="1263">
                  <c:v>43859</c:v>
                </c:pt>
                <c:pt idx="1264">
                  <c:v>43860</c:v>
                </c:pt>
                <c:pt idx="1265">
                  <c:v>43861</c:v>
                </c:pt>
                <c:pt idx="1266">
                  <c:v>43864</c:v>
                </c:pt>
                <c:pt idx="1267">
                  <c:v>43865</c:v>
                </c:pt>
                <c:pt idx="1268">
                  <c:v>43866</c:v>
                </c:pt>
                <c:pt idx="1269">
                  <c:v>43867</c:v>
                </c:pt>
                <c:pt idx="1270">
                  <c:v>43868</c:v>
                </c:pt>
                <c:pt idx="1271">
                  <c:v>43871</c:v>
                </c:pt>
                <c:pt idx="1272">
                  <c:v>43872</c:v>
                </c:pt>
                <c:pt idx="1273">
                  <c:v>43873</c:v>
                </c:pt>
                <c:pt idx="1274">
                  <c:v>43874</c:v>
                </c:pt>
                <c:pt idx="1275">
                  <c:v>43875</c:v>
                </c:pt>
                <c:pt idx="1276">
                  <c:v>43879</c:v>
                </c:pt>
                <c:pt idx="1277">
                  <c:v>43880</c:v>
                </c:pt>
                <c:pt idx="1278">
                  <c:v>43881</c:v>
                </c:pt>
                <c:pt idx="1279">
                  <c:v>43882</c:v>
                </c:pt>
                <c:pt idx="1280">
                  <c:v>43885</c:v>
                </c:pt>
                <c:pt idx="1281">
                  <c:v>43886</c:v>
                </c:pt>
                <c:pt idx="1282">
                  <c:v>43887</c:v>
                </c:pt>
                <c:pt idx="1283">
                  <c:v>43888</c:v>
                </c:pt>
                <c:pt idx="1284">
                  <c:v>43889</c:v>
                </c:pt>
                <c:pt idx="1285">
                  <c:v>43892</c:v>
                </c:pt>
                <c:pt idx="1286">
                  <c:v>43893</c:v>
                </c:pt>
                <c:pt idx="1287">
                  <c:v>43894</c:v>
                </c:pt>
                <c:pt idx="1288">
                  <c:v>43895</c:v>
                </c:pt>
                <c:pt idx="1289">
                  <c:v>43896</c:v>
                </c:pt>
                <c:pt idx="1290">
                  <c:v>43899</c:v>
                </c:pt>
                <c:pt idx="1291">
                  <c:v>43900</c:v>
                </c:pt>
                <c:pt idx="1292">
                  <c:v>43901</c:v>
                </c:pt>
                <c:pt idx="1293">
                  <c:v>43902</c:v>
                </c:pt>
                <c:pt idx="1294">
                  <c:v>43903</c:v>
                </c:pt>
                <c:pt idx="1295">
                  <c:v>43906</c:v>
                </c:pt>
                <c:pt idx="1296">
                  <c:v>43907</c:v>
                </c:pt>
                <c:pt idx="1297">
                  <c:v>43908</c:v>
                </c:pt>
                <c:pt idx="1298">
                  <c:v>43909</c:v>
                </c:pt>
                <c:pt idx="1299">
                  <c:v>43910</c:v>
                </c:pt>
                <c:pt idx="1300">
                  <c:v>43913</c:v>
                </c:pt>
                <c:pt idx="1301">
                  <c:v>43914</c:v>
                </c:pt>
                <c:pt idx="1302">
                  <c:v>43915</c:v>
                </c:pt>
                <c:pt idx="1303">
                  <c:v>43916</c:v>
                </c:pt>
                <c:pt idx="1304">
                  <c:v>43917</c:v>
                </c:pt>
                <c:pt idx="1305">
                  <c:v>43920</c:v>
                </c:pt>
                <c:pt idx="1306">
                  <c:v>43921</c:v>
                </c:pt>
                <c:pt idx="1307">
                  <c:v>43922</c:v>
                </c:pt>
                <c:pt idx="1308">
                  <c:v>43923</c:v>
                </c:pt>
                <c:pt idx="1309">
                  <c:v>43924</c:v>
                </c:pt>
                <c:pt idx="1310">
                  <c:v>43927</c:v>
                </c:pt>
                <c:pt idx="1311">
                  <c:v>43928</c:v>
                </c:pt>
                <c:pt idx="1312">
                  <c:v>43929</c:v>
                </c:pt>
                <c:pt idx="1313">
                  <c:v>43930</c:v>
                </c:pt>
                <c:pt idx="1314">
                  <c:v>43934</c:v>
                </c:pt>
                <c:pt idx="1315">
                  <c:v>43935</c:v>
                </c:pt>
                <c:pt idx="1316">
                  <c:v>43936</c:v>
                </c:pt>
                <c:pt idx="1317">
                  <c:v>43937</c:v>
                </c:pt>
                <c:pt idx="1318">
                  <c:v>43938</c:v>
                </c:pt>
                <c:pt idx="1319">
                  <c:v>43941</c:v>
                </c:pt>
                <c:pt idx="1320">
                  <c:v>43942</c:v>
                </c:pt>
                <c:pt idx="1321">
                  <c:v>43943</c:v>
                </c:pt>
                <c:pt idx="1322">
                  <c:v>43944</c:v>
                </c:pt>
                <c:pt idx="1323">
                  <c:v>43945</c:v>
                </c:pt>
                <c:pt idx="1324">
                  <c:v>43948</c:v>
                </c:pt>
                <c:pt idx="1325">
                  <c:v>43949</c:v>
                </c:pt>
                <c:pt idx="1326">
                  <c:v>43950</c:v>
                </c:pt>
                <c:pt idx="1327">
                  <c:v>43951</c:v>
                </c:pt>
                <c:pt idx="1328">
                  <c:v>43952</c:v>
                </c:pt>
                <c:pt idx="1329">
                  <c:v>43955</c:v>
                </c:pt>
                <c:pt idx="1330">
                  <c:v>43956</c:v>
                </c:pt>
                <c:pt idx="1331">
                  <c:v>43957</c:v>
                </c:pt>
                <c:pt idx="1332">
                  <c:v>43958</c:v>
                </c:pt>
                <c:pt idx="1333">
                  <c:v>43959</c:v>
                </c:pt>
                <c:pt idx="1334">
                  <c:v>43962</c:v>
                </c:pt>
                <c:pt idx="1335">
                  <c:v>43963</c:v>
                </c:pt>
                <c:pt idx="1336">
                  <c:v>43964</c:v>
                </c:pt>
                <c:pt idx="1337">
                  <c:v>43965</c:v>
                </c:pt>
                <c:pt idx="1338">
                  <c:v>43966</c:v>
                </c:pt>
                <c:pt idx="1339">
                  <c:v>43969</c:v>
                </c:pt>
                <c:pt idx="1340">
                  <c:v>43970</c:v>
                </c:pt>
                <c:pt idx="1341">
                  <c:v>43971</c:v>
                </c:pt>
                <c:pt idx="1342">
                  <c:v>43972</c:v>
                </c:pt>
                <c:pt idx="1343">
                  <c:v>43973</c:v>
                </c:pt>
                <c:pt idx="1344">
                  <c:v>43977</c:v>
                </c:pt>
                <c:pt idx="1345">
                  <c:v>43978</c:v>
                </c:pt>
                <c:pt idx="1346">
                  <c:v>43979</c:v>
                </c:pt>
                <c:pt idx="1347">
                  <c:v>43980</c:v>
                </c:pt>
                <c:pt idx="1348">
                  <c:v>43983</c:v>
                </c:pt>
                <c:pt idx="1349">
                  <c:v>43984</c:v>
                </c:pt>
                <c:pt idx="1350">
                  <c:v>43985</c:v>
                </c:pt>
                <c:pt idx="1351">
                  <c:v>43986</c:v>
                </c:pt>
                <c:pt idx="1352">
                  <c:v>43987</c:v>
                </c:pt>
                <c:pt idx="1353">
                  <c:v>43990</c:v>
                </c:pt>
                <c:pt idx="1354">
                  <c:v>43991</c:v>
                </c:pt>
                <c:pt idx="1355">
                  <c:v>43992</c:v>
                </c:pt>
                <c:pt idx="1356">
                  <c:v>43993</c:v>
                </c:pt>
                <c:pt idx="1357">
                  <c:v>43994</c:v>
                </c:pt>
                <c:pt idx="1358">
                  <c:v>43997</c:v>
                </c:pt>
                <c:pt idx="1359">
                  <c:v>43998</c:v>
                </c:pt>
                <c:pt idx="1360">
                  <c:v>43999</c:v>
                </c:pt>
                <c:pt idx="1361">
                  <c:v>44000</c:v>
                </c:pt>
                <c:pt idx="1362">
                  <c:v>44001</c:v>
                </c:pt>
                <c:pt idx="1363">
                  <c:v>44004</c:v>
                </c:pt>
                <c:pt idx="1364">
                  <c:v>44005</c:v>
                </c:pt>
                <c:pt idx="1365">
                  <c:v>44006</c:v>
                </c:pt>
                <c:pt idx="1366">
                  <c:v>44007</c:v>
                </c:pt>
                <c:pt idx="1367">
                  <c:v>44008</c:v>
                </c:pt>
                <c:pt idx="1368">
                  <c:v>44011</c:v>
                </c:pt>
                <c:pt idx="1369">
                  <c:v>44012</c:v>
                </c:pt>
                <c:pt idx="1370">
                  <c:v>44013</c:v>
                </c:pt>
                <c:pt idx="1371">
                  <c:v>44014</c:v>
                </c:pt>
                <c:pt idx="1372">
                  <c:v>44018</c:v>
                </c:pt>
                <c:pt idx="1373">
                  <c:v>44019</c:v>
                </c:pt>
                <c:pt idx="1374">
                  <c:v>44020</c:v>
                </c:pt>
                <c:pt idx="1375">
                  <c:v>44021</c:v>
                </c:pt>
                <c:pt idx="1376">
                  <c:v>44022</c:v>
                </c:pt>
                <c:pt idx="1377">
                  <c:v>44025</c:v>
                </c:pt>
                <c:pt idx="1378">
                  <c:v>44026</c:v>
                </c:pt>
                <c:pt idx="1379">
                  <c:v>44027</c:v>
                </c:pt>
                <c:pt idx="1380">
                  <c:v>44028</c:v>
                </c:pt>
                <c:pt idx="1381">
                  <c:v>44029</c:v>
                </c:pt>
                <c:pt idx="1382">
                  <c:v>44032</c:v>
                </c:pt>
                <c:pt idx="1383">
                  <c:v>44033</c:v>
                </c:pt>
                <c:pt idx="1384">
                  <c:v>44034</c:v>
                </c:pt>
                <c:pt idx="1385">
                  <c:v>44035</c:v>
                </c:pt>
                <c:pt idx="1386">
                  <c:v>44036</c:v>
                </c:pt>
                <c:pt idx="1387">
                  <c:v>44039</c:v>
                </c:pt>
                <c:pt idx="1388">
                  <c:v>44040</c:v>
                </c:pt>
                <c:pt idx="1389">
                  <c:v>44041</c:v>
                </c:pt>
                <c:pt idx="1390">
                  <c:v>44042</c:v>
                </c:pt>
                <c:pt idx="1391">
                  <c:v>44043</c:v>
                </c:pt>
                <c:pt idx="1392">
                  <c:v>44046</c:v>
                </c:pt>
                <c:pt idx="1393">
                  <c:v>44047</c:v>
                </c:pt>
                <c:pt idx="1394">
                  <c:v>44048</c:v>
                </c:pt>
                <c:pt idx="1395">
                  <c:v>44049</c:v>
                </c:pt>
                <c:pt idx="1396">
                  <c:v>44050</c:v>
                </c:pt>
                <c:pt idx="1397">
                  <c:v>44053</c:v>
                </c:pt>
                <c:pt idx="1398">
                  <c:v>44054</c:v>
                </c:pt>
                <c:pt idx="1399">
                  <c:v>44055</c:v>
                </c:pt>
                <c:pt idx="1400">
                  <c:v>44056</c:v>
                </c:pt>
                <c:pt idx="1401">
                  <c:v>44057</c:v>
                </c:pt>
                <c:pt idx="1402">
                  <c:v>44060</c:v>
                </c:pt>
                <c:pt idx="1403">
                  <c:v>44061</c:v>
                </c:pt>
                <c:pt idx="1404">
                  <c:v>44062</c:v>
                </c:pt>
                <c:pt idx="1405">
                  <c:v>44063</c:v>
                </c:pt>
                <c:pt idx="1406">
                  <c:v>44064</c:v>
                </c:pt>
                <c:pt idx="1407">
                  <c:v>44067</c:v>
                </c:pt>
                <c:pt idx="1408">
                  <c:v>44068</c:v>
                </c:pt>
                <c:pt idx="1409">
                  <c:v>44069</c:v>
                </c:pt>
                <c:pt idx="1410">
                  <c:v>44070</c:v>
                </c:pt>
                <c:pt idx="1411">
                  <c:v>44071</c:v>
                </c:pt>
                <c:pt idx="1412">
                  <c:v>44074</c:v>
                </c:pt>
                <c:pt idx="1413">
                  <c:v>44075</c:v>
                </c:pt>
                <c:pt idx="1414">
                  <c:v>44076</c:v>
                </c:pt>
                <c:pt idx="1415">
                  <c:v>44077</c:v>
                </c:pt>
                <c:pt idx="1416">
                  <c:v>44078</c:v>
                </c:pt>
                <c:pt idx="1417">
                  <c:v>44082</c:v>
                </c:pt>
                <c:pt idx="1418">
                  <c:v>44083</c:v>
                </c:pt>
                <c:pt idx="1419">
                  <c:v>44084</c:v>
                </c:pt>
                <c:pt idx="1420">
                  <c:v>44085</c:v>
                </c:pt>
                <c:pt idx="1421">
                  <c:v>44088</c:v>
                </c:pt>
                <c:pt idx="1422">
                  <c:v>44089</c:v>
                </c:pt>
                <c:pt idx="1423">
                  <c:v>44090</c:v>
                </c:pt>
                <c:pt idx="1424">
                  <c:v>44091</c:v>
                </c:pt>
                <c:pt idx="1425">
                  <c:v>44092</c:v>
                </c:pt>
                <c:pt idx="1426">
                  <c:v>44095</c:v>
                </c:pt>
                <c:pt idx="1427">
                  <c:v>44096</c:v>
                </c:pt>
                <c:pt idx="1428">
                  <c:v>44097</c:v>
                </c:pt>
                <c:pt idx="1429">
                  <c:v>44098</c:v>
                </c:pt>
                <c:pt idx="1430">
                  <c:v>44099</c:v>
                </c:pt>
                <c:pt idx="1431">
                  <c:v>44102</c:v>
                </c:pt>
                <c:pt idx="1432">
                  <c:v>44103</c:v>
                </c:pt>
                <c:pt idx="1433">
                  <c:v>44104</c:v>
                </c:pt>
                <c:pt idx="1434">
                  <c:v>44105</c:v>
                </c:pt>
                <c:pt idx="1435">
                  <c:v>44106</c:v>
                </c:pt>
                <c:pt idx="1436">
                  <c:v>44109</c:v>
                </c:pt>
                <c:pt idx="1437">
                  <c:v>44110</c:v>
                </c:pt>
                <c:pt idx="1438">
                  <c:v>44111</c:v>
                </c:pt>
                <c:pt idx="1439">
                  <c:v>44112</c:v>
                </c:pt>
                <c:pt idx="1440">
                  <c:v>44113</c:v>
                </c:pt>
                <c:pt idx="1441">
                  <c:v>44116</c:v>
                </c:pt>
                <c:pt idx="1442">
                  <c:v>44117</c:v>
                </c:pt>
                <c:pt idx="1443">
                  <c:v>44118</c:v>
                </c:pt>
                <c:pt idx="1444">
                  <c:v>44119</c:v>
                </c:pt>
                <c:pt idx="1445">
                  <c:v>44120</c:v>
                </c:pt>
                <c:pt idx="1446">
                  <c:v>44123</c:v>
                </c:pt>
                <c:pt idx="1447">
                  <c:v>44124</c:v>
                </c:pt>
                <c:pt idx="1448">
                  <c:v>44125</c:v>
                </c:pt>
                <c:pt idx="1449">
                  <c:v>44126</c:v>
                </c:pt>
                <c:pt idx="1450">
                  <c:v>44127</c:v>
                </c:pt>
                <c:pt idx="1451">
                  <c:v>44130</c:v>
                </c:pt>
                <c:pt idx="1452">
                  <c:v>44131</c:v>
                </c:pt>
                <c:pt idx="1453">
                  <c:v>44132</c:v>
                </c:pt>
                <c:pt idx="1454">
                  <c:v>44133</c:v>
                </c:pt>
                <c:pt idx="1455">
                  <c:v>44134</c:v>
                </c:pt>
                <c:pt idx="1456">
                  <c:v>44137</c:v>
                </c:pt>
                <c:pt idx="1457">
                  <c:v>44138</c:v>
                </c:pt>
                <c:pt idx="1458">
                  <c:v>44139</c:v>
                </c:pt>
                <c:pt idx="1459">
                  <c:v>44140</c:v>
                </c:pt>
                <c:pt idx="1460">
                  <c:v>44141</c:v>
                </c:pt>
                <c:pt idx="1461">
                  <c:v>44144</c:v>
                </c:pt>
                <c:pt idx="1462">
                  <c:v>44145</c:v>
                </c:pt>
                <c:pt idx="1463">
                  <c:v>44146</c:v>
                </c:pt>
                <c:pt idx="1464">
                  <c:v>44147</c:v>
                </c:pt>
                <c:pt idx="1465">
                  <c:v>44148</c:v>
                </c:pt>
                <c:pt idx="1466">
                  <c:v>44151</c:v>
                </c:pt>
                <c:pt idx="1467">
                  <c:v>44152</c:v>
                </c:pt>
                <c:pt idx="1468">
                  <c:v>44153</c:v>
                </c:pt>
                <c:pt idx="1469">
                  <c:v>44154</c:v>
                </c:pt>
                <c:pt idx="1470">
                  <c:v>44155</c:v>
                </c:pt>
                <c:pt idx="1471">
                  <c:v>44158</c:v>
                </c:pt>
                <c:pt idx="1472">
                  <c:v>44159</c:v>
                </c:pt>
                <c:pt idx="1473">
                  <c:v>44160</c:v>
                </c:pt>
                <c:pt idx="1474">
                  <c:v>44162</c:v>
                </c:pt>
                <c:pt idx="1475">
                  <c:v>44165</c:v>
                </c:pt>
                <c:pt idx="1476">
                  <c:v>44166</c:v>
                </c:pt>
                <c:pt idx="1477">
                  <c:v>44167</c:v>
                </c:pt>
                <c:pt idx="1478">
                  <c:v>44168</c:v>
                </c:pt>
                <c:pt idx="1479">
                  <c:v>44169</c:v>
                </c:pt>
                <c:pt idx="1480">
                  <c:v>44172</c:v>
                </c:pt>
                <c:pt idx="1481">
                  <c:v>44173</c:v>
                </c:pt>
                <c:pt idx="1482">
                  <c:v>44174</c:v>
                </c:pt>
                <c:pt idx="1483">
                  <c:v>44175</c:v>
                </c:pt>
                <c:pt idx="1484">
                  <c:v>44176</c:v>
                </c:pt>
                <c:pt idx="1485">
                  <c:v>44179</c:v>
                </c:pt>
                <c:pt idx="1486">
                  <c:v>44180</c:v>
                </c:pt>
                <c:pt idx="1487">
                  <c:v>44181</c:v>
                </c:pt>
                <c:pt idx="1488">
                  <c:v>44182</c:v>
                </c:pt>
                <c:pt idx="1489">
                  <c:v>44183</c:v>
                </c:pt>
                <c:pt idx="1490">
                  <c:v>44186</c:v>
                </c:pt>
                <c:pt idx="1491">
                  <c:v>44187</c:v>
                </c:pt>
                <c:pt idx="1492">
                  <c:v>44188</c:v>
                </c:pt>
                <c:pt idx="1493">
                  <c:v>44189</c:v>
                </c:pt>
                <c:pt idx="1494">
                  <c:v>44193</c:v>
                </c:pt>
                <c:pt idx="1495">
                  <c:v>44194</c:v>
                </c:pt>
                <c:pt idx="1496">
                  <c:v>44195</c:v>
                </c:pt>
                <c:pt idx="1497">
                  <c:v>44196</c:v>
                </c:pt>
                <c:pt idx="1498">
                  <c:v>44200</c:v>
                </c:pt>
                <c:pt idx="1499">
                  <c:v>44201</c:v>
                </c:pt>
                <c:pt idx="1500">
                  <c:v>44202</c:v>
                </c:pt>
                <c:pt idx="1501">
                  <c:v>44203</c:v>
                </c:pt>
                <c:pt idx="1502">
                  <c:v>44204</c:v>
                </c:pt>
                <c:pt idx="1503">
                  <c:v>44207</c:v>
                </c:pt>
                <c:pt idx="1504">
                  <c:v>44208</c:v>
                </c:pt>
                <c:pt idx="1505">
                  <c:v>44209</c:v>
                </c:pt>
                <c:pt idx="1506">
                  <c:v>44210</c:v>
                </c:pt>
                <c:pt idx="1507">
                  <c:v>44211</c:v>
                </c:pt>
                <c:pt idx="1508">
                  <c:v>44215</c:v>
                </c:pt>
                <c:pt idx="1509">
                  <c:v>44216</c:v>
                </c:pt>
                <c:pt idx="1510">
                  <c:v>44217</c:v>
                </c:pt>
                <c:pt idx="1511">
                  <c:v>44218</c:v>
                </c:pt>
                <c:pt idx="1512">
                  <c:v>44221</c:v>
                </c:pt>
                <c:pt idx="1513">
                  <c:v>44222</c:v>
                </c:pt>
                <c:pt idx="1514">
                  <c:v>44223</c:v>
                </c:pt>
                <c:pt idx="1515">
                  <c:v>44224</c:v>
                </c:pt>
                <c:pt idx="1516">
                  <c:v>44225</c:v>
                </c:pt>
                <c:pt idx="1517">
                  <c:v>44228</c:v>
                </c:pt>
                <c:pt idx="1518">
                  <c:v>44229</c:v>
                </c:pt>
                <c:pt idx="1519">
                  <c:v>44230</c:v>
                </c:pt>
                <c:pt idx="1520">
                  <c:v>44231</c:v>
                </c:pt>
                <c:pt idx="1521">
                  <c:v>44232</c:v>
                </c:pt>
                <c:pt idx="1522">
                  <c:v>44235</c:v>
                </c:pt>
                <c:pt idx="1523">
                  <c:v>44236</c:v>
                </c:pt>
                <c:pt idx="1524">
                  <c:v>44237</c:v>
                </c:pt>
                <c:pt idx="1525">
                  <c:v>44238</c:v>
                </c:pt>
                <c:pt idx="1526">
                  <c:v>44239</c:v>
                </c:pt>
                <c:pt idx="1527">
                  <c:v>44243</c:v>
                </c:pt>
                <c:pt idx="1528">
                  <c:v>44244</c:v>
                </c:pt>
                <c:pt idx="1529">
                  <c:v>44245</c:v>
                </c:pt>
                <c:pt idx="1530">
                  <c:v>44246</c:v>
                </c:pt>
                <c:pt idx="1531">
                  <c:v>44249</c:v>
                </c:pt>
                <c:pt idx="1532">
                  <c:v>44250</c:v>
                </c:pt>
                <c:pt idx="1533">
                  <c:v>44251</c:v>
                </c:pt>
                <c:pt idx="1534">
                  <c:v>44252</c:v>
                </c:pt>
                <c:pt idx="1535">
                  <c:v>44253</c:v>
                </c:pt>
                <c:pt idx="1536">
                  <c:v>44256</c:v>
                </c:pt>
                <c:pt idx="1537">
                  <c:v>44257</c:v>
                </c:pt>
                <c:pt idx="1538">
                  <c:v>44258</c:v>
                </c:pt>
                <c:pt idx="1539">
                  <c:v>44259</c:v>
                </c:pt>
                <c:pt idx="1540">
                  <c:v>44260</c:v>
                </c:pt>
                <c:pt idx="1541">
                  <c:v>44263</c:v>
                </c:pt>
                <c:pt idx="1542">
                  <c:v>44264</c:v>
                </c:pt>
                <c:pt idx="1543">
                  <c:v>44265</c:v>
                </c:pt>
                <c:pt idx="1544">
                  <c:v>44266</c:v>
                </c:pt>
                <c:pt idx="1545">
                  <c:v>44267</c:v>
                </c:pt>
                <c:pt idx="1546">
                  <c:v>44270</c:v>
                </c:pt>
                <c:pt idx="1547">
                  <c:v>44271</c:v>
                </c:pt>
                <c:pt idx="1548">
                  <c:v>44272</c:v>
                </c:pt>
                <c:pt idx="1549">
                  <c:v>44273</c:v>
                </c:pt>
                <c:pt idx="1550">
                  <c:v>44274</c:v>
                </c:pt>
                <c:pt idx="1551">
                  <c:v>44277</c:v>
                </c:pt>
                <c:pt idx="1552">
                  <c:v>44278</c:v>
                </c:pt>
                <c:pt idx="1553">
                  <c:v>44279</c:v>
                </c:pt>
                <c:pt idx="1554">
                  <c:v>44280</c:v>
                </c:pt>
                <c:pt idx="1555">
                  <c:v>44281</c:v>
                </c:pt>
                <c:pt idx="1556">
                  <c:v>44284</c:v>
                </c:pt>
                <c:pt idx="1557">
                  <c:v>44285</c:v>
                </c:pt>
                <c:pt idx="1558">
                  <c:v>44286</c:v>
                </c:pt>
                <c:pt idx="1559">
                  <c:v>44287</c:v>
                </c:pt>
                <c:pt idx="1560">
                  <c:v>44291</c:v>
                </c:pt>
                <c:pt idx="1561">
                  <c:v>44292</c:v>
                </c:pt>
                <c:pt idx="1562">
                  <c:v>44293</c:v>
                </c:pt>
                <c:pt idx="1563">
                  <c:v>44294</c:v>
                </c:pt>
                <c:pt idx="1564">
                  <c:v>44295</c:v>
                </c:pt>
                <c:pt idx="1565">
                  <c:v>44298</c:v>
                </c:pt>
                <c:pt idx="1566">
                  <c:v>44299</c:v>
                </c:pt>
                <c:pt idx="1567">
                  <c:v>44300</c:v>
                </c:pt>
                <c:pt idx="1568">
                  <c:v>44301</c:v>
                </c:pt>
                <c:pt idx="1569">
                  <c:v>44302</c:v>
                </c:pt>
                <c:pt idx="1570">
                  <c:v>44305</c:v>
                </c:pt>
                <c:pt idx="1571">
                  <c:v>44306</c:v>
                </c:pt>
                <c:pt idx="1572">
                  <c:v>44307</c:v>
                </c:pt>
                <c:pt idx="1573">
                  <c:v>44308</c:v>
                </c:pt>
                <c:pt idx="1574">
                  <c:v>44309</c:v>
                </c:pt>
                <c:pt idx="1575">
                  <c:v>44312</c:v>
                </c:pt>
                <c:pt idx="1576">
                  <c:v>44313</c:v>
                </c:pt>
                <c:pt idx="1577">
                  <c:v>44314</c:v>
                </c:pt>
                <c:pt idx="1578">
                  <c:v>44315</c:v>
                </c:pt>
                <c:pt idx="1579">
                  <c:v>44316</c:v>
                </c:pt>
                <c:pt idx="1580">
                  <c:v>44319</c:v>
                </c:pt>
                <c:pt idx="1581">
                  <c:v>44320</c:v>
                </c:pt>
                <c:pt idx="1582">
                  <c:v>44321</c:v>
                </c:pt>
                <c:pt idx="1583">
                  <c:v>44322</c:v>
                </c:pt>
                <c:pt idx="1584">
                  <c:v>44323</c:v>
                </c:pt>
                <c:pt idx="1585">
                  <c:v>44326</c:v>
                </c:pt>
                <c:pt idx="1586">
                  <c:v>44327</c:v>
                </c:pt>
                <c:pt idx="1587">
                  <c:v>44328</c:v>
                </c:pt>
                <c:pt idx="1588">
                  <c:v>44329</c:v>
                </c:pt>
                <c:pt idx="1589">
                  <c:v>44330</c:v>
                </c:pt>
                <c:pt idx="1590">
                  <c:v>44333</c:v>
                </c:pt>
                <c:pt idx="1591">
                  <c:v>44334</c:v>
                </c:pt>
                <c:pt idx="1592">
                  <c:v>44335</c:v>
                </c:pt>
                <c:pt idx="1593">
                  <c:v>44336</c:v>
                </c:pt>
                <c:pt idx="1594">
                  <c:v>44337</c:v>
                </c:pt>
                <c:pt idx="1595">
                  <c:v>44340</c:v>
                </c:pt>
                <c:pt idx="1596">
                  <c:v>44341</c:v>
                </c:pt>
                <c:pt idx="1597">
                  <c:v>44342</c:v>
                </c:pt>
                <c:pt idx="1598">
                  <c:v>44343</c:v>
                </c:pt>
                <c:pt idx="1599">
                  <c:v>44344</c:v>
                </c:pt>
                <c:pt idx="1600">
                  <c:v>44348</c:v>
                </c:pt>
                <c:pt idx="1601">
                  <c:v>44349</c:v>
                </c:pt>
                <c:pt idx="1602">
                  <c:v>44350</c:v>
                </c:pt>
                <c:pt idx="1603">
                  <c:v>44351</c:v>
                </c:pt>
                <c:pt idx="1604">
                  <c:v>44354</c:v>
                </c:pt>
                <c:pt idx="1605">
                  <c:v>44355</c:v>
                </c:pt>
                <c:pt idx="1606">
                  <c:v>44356</c:v>
                </c:pt>
                <c:pt idx="1607">
                  <c:v>44357</c:v>
                </c:pt>
                <c:pt idx="1608">
                  <c:v>44358</c:v>
                </c:pt>
                <c:pt idx="1609">
                  <c:v>44361</c:v>
                </c:pt>
                <c:pt idx="1610">
                  <c:v>44362</c:v>
                </c:pt>
                <c:pt idx="1611">
                  <c:v>44363</c:v>
                </c:pt>
                <c:pt idx="1612">
                  <c:v>44364</c:v>
                </c:pt>
                <c:pt idx="1613">
                  <c:v>44365</c:v>
                </c:pt>
                <c:pt idx="1614">
                  <c:v>44368</c:v>
                </c:pt>
                <c:pt idx="1615">
                  <c:v>44369</c:v>
                </c:pt>
                <c:pt idx="1616">
                  <c:v>44370</c:v>
                </c:pt>
                <c:pt idx="1617">
                  <c:v>44371</c:v>
                </c:pt>
                <c:pt idx="1618">
                  <c:v>44372</c:v>
                </c:pt>
                <c:pt idx="1619">
                  <c:v>44375</c:v>
                </c:pt>
                <c:pt idx="1620">
                  <c:v>44376</c:v>
                </c:pt>
                <c:pt idx="1621">
                  <c:v>44377</c:v>
                </c:pt>
                <c:pt idx="1622">
                  <c:v>44378</c:v>
                </c:pt>
                <c:pt idx="1623">
                  <c:v>44379</c:v>
                </c:pt>
                <c:pt idx="1624">
                  <c:v>44383</c:v>
                </c:pt>
                <c:pt idx="1625">
                  <c:v>44384</c:v>
                </c:pt>
                <c:pt idx="1626">
                  <c:v>44385</c:v>
                </c:pt>
                <c:pt idx="1627">
                  <c:v>44386</c:v>
                </c:pt>
                <c:pt idx="1628">
                  <c:v>44389</c:v>
                </c:pt>
                <c:pt idx="1629">
                  <c:v>44390</c:v>
                </c:pt>
                <c:pt idx="1630">
                  <c:v>44391</c:v>
                </c:pt>
                <c:pt idx="1631">
                  <c:v>44392</c:v>
                </c:pt>
                <c:pt idx="1632">
                  <c:v>44393</c:v>
                </c:pt>
                <c:pt idx="1633">
                  <c:v>44396</c:v>
                </c:pt>
                <c:pt idx="1634">
                  <c:v>44397</c:v>
                </c:pt>
                <c:pt idx="1635">
                  <c:v>44398</c:v>
                </c:pt>
                <c:pt idx="1636">
                  <c:v>44399</c:v>
                </c:pt>
                <c:pt idx="1637">
                  <c:v>44400</c:v>
                </c:pt>
                <c:pt idx="1638">
                  <c:v>44403</c:v>
                </c:pt>
                <c:pt idx="1639">
                  <c:v>44404</c:v>
                </c:pt>
                <c:pt idx="1640">
                  <c:v>44405</c:v>
                </c:pt>
                <c:pt idx="1641">
                  <c:v>44406</c:v>
                </c:pt>
                <c:pt idx="1642">
                  <c:v>44407</c:v>
                </c:pt>
                <c:pt idx="1643">
                  <c:v>44410</c:v>
                </c:pt>
                <c:pt idx="1644">
                  <c:v>44411</c:v>
                </c:pt>
                <c:pt idx="1645">
                  <c:v>44412</c:v>
                </c:pt>
                <c:pt idx="1646">
                  <c:v>44413</c:v>
                </c:pt>
                <c:pt idx="1647">
                  <c:v>44414</c:v>
                </c:pt>
                <c:pt idx="1648">
                  <c:v>44417</c:v>
                </c:pt>
                <c:pt idx="1649">
                  <c:v>44418</c:v>
                </c:pt>
                <c:pt idx="1650">
                  <c:v>44419</c:v>
                </c:pt>
                <c:pt idx="1651">
                  <c:v>44420</c:v>
                </c:pt>
                <c:pt idx="1652">
                  <c:v>44421</c:v>
                </c:pt>
                <c:pt idx="1653">
                  <c:v>44424</c:v>
                </c:pt>
                <c:pt idx="1654">
                  <c:v>44425</c:v>
                </c:pt>
                <c:pt idx="1655">
                  <c:v>44426</c:v>
                </c:pt>
                <c:pt idx="1656">
                  <c:v>44427</c:v>
                </c:pt>
                <c:pt idx="1657">
                  <c:v>44428</c:v>
                </c:pt>
                <c:pt idx="1658">
                  <c:v>44431</c:v>
                </c:pt>
                <c:pt idx="1659">
                  <c:v>44432</c:v>
                </c:pt>
                <c:pt idx="1660">
                  <c:v>44433</c:v>
                </c:pt>
                <c:pt idx="1661">
                  <c:v>44434</c:v>
                </c:pt>
                <c:pt idx="1662">
                  <c:v>44435</c:v>
                </c:pt>
                <c:pt idx="1663">
                  <c:v>44438</c:v>
                </c:pt>
                <c:pt idx="1664">
                  <c:v>44439</c:v>
                </c:pt>
                <c:pt idx="1665">
                  <c:v>44440</c:v>
                </c:pt>
                <c:pt idx="1666">
                  <c:v>44441</c:v>
                </c:pt>
                <c:pt idx="1667">
                  <c:v>44442</c:v>
                </c:pt>
                <c:pt idx="1668">
                  <c:v>44446</c:v>
                </c:pt>
                <c:pt idx="1669">
                  <c:v>44447</c:v>
                </c:pt>
                <c:pt idx="1670">
                  <c:v>44448</c:v>
                </c:pt>
                <c:pt idx="1671">
                  <c:v>44449</c:v>
                </c:pt>
                <c:pt idx="1672">
                  <c:v>44452</c:v>
                </c:pt>
                <c:pt idx="1673">
                  <c:v>44453</c:v>
                </c:pt>
                <c:pt idx="1674">
                  <c:v>44454</c:v>
                </c:pt>
                <c:pt idx="1675">
                  <c:v>44455</c:v>
                </c:pt>
                <c:pt idx="1676">
                  <c:v>44456</c:v>
                </c:pt>
                <c:pt idx="1677">
                  <c:v>44459</c:v>
                </c:pt>
                <c:pt idx="1678">
                  <c:v>44460</c:v>
                </c:pt>
                <c:pt idx="1679">
                  <c:v>44461</c:v>
                </c:pt>
                <c:pt idx="1680">
                  <c:v>44462</c:v>
                </c:pt>
                <c:pt idx="1681">
                  <c:v>44463</c:v>
                </c:pt>
                <c:pt idx="1682">
                  <c:v>44466</c:v>
                </c:pt>
                <c:pt idx="1683">
                  <c:v>44467</c:v>
                </c:pt>
                <c:pt idx="1684">
                  <c:v>44468</c:v>
                </c:pt>
                <c:pt idx="1685">
                  <c:v>44469</c:v>
                </c:pt>
                <c:pt idx="1686">
                  <c:v>44470</c:v>
                </c:pt>
                <c:pt idx="1687">
                  <c:v>44473</c:v>
                </c:pt>
                <c:pt idx="1688">
                  <c:v>44474</c:v>
                </c:pt>
                <c:pt idx="1689">
                  <c:v>44475</c:v>
                </c:pt>
                <c:pt idx="1690">
                  <c:v>44476</c:v>
                </c:pt>
                <c:pt idx="1691">
                  <c:v>44477</c:v>
                </c:pt>
                <c:pt idx="1692">
                  <c:v>44480</c:v>
                </c:pt>
                <c:pt idx="1693">
                  <c:v>44481</c:v>
                </c:pt>
                <c:pt idx="1694">
                  <c:v>44482</c:v>
                </c:pt>
                <c:pt idx="1695">
                  <c:v>44483</c:v>
                </c:pt>
                <c:pt idx="1696">
                  <c:v>44484</c:v>
                </c:pt>
                <c:pt idx="1697">
                  <c:v>44487</c:v>
                </c:pt>
                <c:pt idx="1698">
                  <c:v>44488</c:v>
                </c:pt>
                <c:pt idx="1699">
                  <c:v>44489</c:v>
                </c:pt>
                <c:pt idx="1700">
                  <c:v>44490</c:v>
                </c:pt>
                <c:pt idx="1701">
                  <c:v>44491</c:v>
                </c:pt>
                <c:pt idx="1702">
                  <c:v>44494</c:v>
                </c:pt>
                <c:pt idx="1703">
                  <c:v>44495</c:v>
                </c:pt>
                <c:pt idx="1704">
                  <c:v>44496</c:v>
                </c:pt>
                <c:pt idx="1705">
                  <c:v>44497</c:v>
                </c:pt>
                <c:pt idx="1706">
                  <c:v>44498</c:v>
                </c:pt>
                <c:pt idx="1707">
                  <c:v>44501</c:v>
                </c:pt>
                <c:pt idx="1708">
                  <c:v>44502</c:v>
                </c:pt>
                <c:pt idx="1709">
                  <c:v>44503</c:v>
                </c:pt>
                <c:pt idx="1710">
                  <c:v>44504</c:v>
                </c:pt>
                <c:pt idx="1711">
                  <c:v>44505</c:v>
                </c:pt>
                <c:pt idx="1712">
                  <c:v>44508</c:v>
                </c:pt>
                <c:pt idx="1713">
                  <c:v>44509</c:v>
                </c:pt>
                <c:pt idx="1714">
                  <c:v>44510</c:v>
                </c:pt>
                <c:pt idx="1715">
                  <c:v>44511</c:v>
                </c:pt>
                <c:pt idx="1716">
                  <c:v>44512</c:v>
                </c:pt>
                <c:pt idx="1717">
                  <c:v>44515</c:v>
                </c:pt>
                <c:pt idx="1718">
                  <c:v>44516</c:v>
                </c:pt>
                <c:pt idx="1719">
                  <c:v>44517</c:v>
                </c:pt>
                <c:pt idx="1720">
                  <c:v>44518</c:v>
                </c:pt>
                <c:pt idx="1721">
                  <c:v>44519</c:v>
                </c:pt>
                <c:pt idx="1722">
                  <c:v>44522</c:v>
                </c:pt>
                <c:pt idx="1723">
                  <c:v>44523</c:v>
                </c:pt>
                <c:pt idx="1724">
                  <c:v>44524</c:v>
                </c:pt>
                <c:pt idx="1725">
                  <c:v>44526</c:v>
                </c:pt>
                <c:pt idx="1726">
                  <c:v>44529</c:v>
                </c:pt>
                <c:pt idx="1727">
                  <c:v>44530</c:v>
                </c:pt>
                <c:pt idx="1728">
                  <c:v>44531</c:v>
                </c:pt>
                <c:pt idx="1729">
                  <c:v>44532</c:v>
                </c:pt>
                <c:pt idx="1730">
                  <c:v>44533</c:v>
                </c:pt>
                <c:pt idx="1731">
                  <c:v>44536</c:v>
                </c:pt>
                <c:pt idx="1732">
                  <c:v>44537</c:v>
                </c:pt>
                <c:pt idx="1733">
                  <c:v>44538</c:v>
                </c:pt>
                <c:pt idx="1734">
                  <c:v>44539</c:v>
                </c:pt>
                <c:pt idx="1735">
                  <c:v>44540</c:v>
                </c:pt>
                <c:pt idx="1736">
                  <c:v>44543</c:v>
                </c:pt>
                <c:pt idx="1737">
                  <c:v>44544</c:v>
                </c:pt>
                <c:pt idx="1738">
                  <c:v>44545</c:v>
                </c:pt>
                <c:pt idx="1739">
                  <c:v>44546</c:v>
                </c:pt>
                <c:pt idx="1740">
                  <c:v>44547</c:v>
                </c:pt>
                <c:pt idx="1741">
                  <c:v>44550</c:v>
                </c:pt>
                <c:pt idx="1742">
                  <c:v>44551</c:v>
                </c:pt>
                <c:pt idx="1743">
                  <c:v>44552</c:v>
                </c:pt>
                <c:pt idx="1744">
                  <c:v>44553</c:v>
                </c:pt>
                <c:pt idx="1745">
                  <c:v>44557</c:v>
                </c:pt>
                <c:pt idx="1746">
                  <c:v>44558</c:v>
                </c:pt>
                <c:pt idx="1747">
                  <c:v>44559</c:v>
                </c:pt>
                <c:pt idx="1748">
                  <c:v>44560</c:v>
                </c:pt>
                <c:pt idx="1749">
                  <c:v>44561</c:v>
                </c:pt>
                <c:pt idx="1750">
                  <c:v>44564</c:v>
                </c:pt>
                <c:pt idx="1751">
                  <c:v>44565</c:v>
                </c:pt>
                <c:pt idx="1752">
                  <c:v>44566</c:v>
                </c:pt>
                <c:pt idx="1753">
                  <c:v>44567</c:v>
                </c:pt>
                <c:pt idx="1754">
                  <c:v>44568</c:v>
                </c:pt>
                <c:pt idx="1755">
                  <c:v>44571</c:v>
                </c:pt>
                <c:pt idx="1756">
                  <c:v>44572</c:v>
                </c:pt>
                <c:pt idx="1757">
                  <c:v>44573</c:v>
                </c:pt>
                <c:pt idx="1758">
                  <c:v>44574</c:v>
                </c:pt>
                <c:pt idx="1759">
                  <c:v>44575</c:v>
                </c:pt>
                <c:pt idx="1760">
                  <c:v>44579</c:v>
                </c:pt>
                <c:pt idx="1761">
                  <c:v>44580</c:v>
                </c:pt>
                <c:pt idx="1762">
                  <c:v>44581</c:v>
                </c:pt>
                <c:pt idx="1763">
                  <c:v>44582</c:v>
                </c:pt>
                <c:pt idx="1764">
                  <c:v>44585</c:v>
                </c:pt>
                <c:pt idx="1765">
                  <c:v>44586</c:v>
                </c:pt>
                <c:pt idx="1766">
                  <c:v>44587</c:v>
                </c:pt>
                <c:pt idx="1767">
                  <c:v>44588</c:v>
                </c:pt>
                <c:pt idx="1768">
                  <c:v>44589</c:v>
                </c:pt>
                <c:pt idx="1769">
                  <c:v>44592</c:v>
                </c:pt>
                <c:pt idx="1770">
                  <c:v>44593</c:v>
                </c:pt>
                <c:pt idx="1771">
                  <c:v>44594</c:v>
                </c:pt>
                <c:pt idx="1772">
                  <c:v>44595</c:v>
                </c:pt>
                <c:pt idx="1773">
                  <c:v>44596</c:v>
                </c:pt>
                <c:pt idx="1774">
                  <c:v>44599</c:v>
                </c:pt>
                <c:pt idx="1775">
                  <c:v>44600</c:v>
                </c:pt>
                <c:pt idx="1776">
                  <c:v>44601</c:v>
                </c:pt>
                <c:pt idx="1777">
                  <c:v>44602</c:v>
                </c:pt>
                <c:pt idx="1778">
                  <c:v>44603</c:v>
                </c:pt>
                <c:pt idx="1779">
                  <c:v>44606</c:v>
                </c:pt>
                <c:pt idx="1780">
                  <c:v>44607</c:v>
                </c:pt>
                <c:pt idx="1781">
                  <c:v>44608</c:v>
                </c:pt>
                <c:pt idx="1782">
                  <c:v>44609</c:v>
                </c:pt>
                <c:pt idx="1783">
                  <c:v>44610</c:v>
                </c:pt>
                <c:pt idx="1784">
                  <c:v>44614</c:v>
                </c:pt>
                <c:pt idx="1785">
                  <c:v>44615</c:v>
                </c:pt>
                <c:pt idx="1786">
                  <c:v>44616</c:v>
                </c:pt>
                <c:pt idx="1787">
                  <c:v>44617</c:v>
                </c:pt>
                <c:pt idx="1788">
                  <c:v>44620</c:v>
                </c:pt>
                <c:pt idx="1789">
                  <c:v>44621</c:v>
                </c:pt>
                <c:pt idx="1790">
                  <c:v>44622</c:v>
                </c:pt>
                <c:pt idx="1791">
                  <c:v>44623</c:v>
                </c:pt>
                <c:pt idx="1792">
                  <c:v>44624</c:v>
                </c:pt>
                <c:pt idx="1793">
                  <c:v>44627</c:v>
                </c:pt>
                <c:pt idx="1794">
                  <c:v>44628</c:v>
                </c:pt>
                <c:pt idx="1795">
                  <c:v>44629</c:v>
                </c:pt>
                <c:pt idx="1796">
                  <c:v>44630</c:v>
                </c:pt>
                <c:pt idx="1797">
                  <c:v>44631</c:v>
                </c:pt>
                <c:pt idx="1798">
                  <c:v>44634</c:v>
                </c:pt>
                <c:pt idx="1799">
                  <c:v>44635</c:v>
                </c:pt>
                <c:pt idx="1800">
                  <c:v>44636</c:v>
                </c:pt>
                <c:pt idx="1801">
                  <c:v>44637</c:v>
                </c:pt>
                <c:pt idx="1802">
                  <c:v>44638</c:v>
                </c:pt>
                <c:pt idx="1803">
                  <c:v>44641</c:v>
                </c:pt>
                <c:pt idx="1804">
                  <c:v>44642</c:v>
                </c:pt>
                <c:pt idx="1805">
                  <c:v>44643</c:v>
                </c:pt>
                <c:pt idx="1806">
                  <c:v>44644</c:v>
                </c:pt>
                <c:pt idx="1807">
                  <c:v>44645</c:v>
                </c:pt>
                <c:pt idx="1808">
                  <c:v>44648</c:v>
                </c:pt>
                <c:pt idx="1809">
                  <c:v>44649</c:v>
                </c:pt>
                <c:pt idx="1810">
                  <c:v>44650</c:v>
                </c:pt>
                <c:pt idx="1811">
                  <c:v>44651</c:v>
                </c:pt>
                <c:pt idx="1812">
                  <c:v>44652</c:v>
                </c:pt>
                <c:pt idx="1813">
                  <c:v>44655</c:v>
                </c:pt>
                <c:pt idx="1814">
                  <c:v>44656</c:v>
                </c:pt>
                <c:pt idx="1815">
                  <c:v>44657</c:v>
                </c:pt>
                <c:pt idx="1816">
                  <c:v>44658</c:v>
                </c:pt>
                <c:pt idx="1817">
                  <c:v>44659</c:v>
                </c:pt>
                <c:pt idx="1818">
                  <c:v>44662</c:v>
                </c:pt>
                <c:pt idx="1819">
                  <c:v>44663</c:v>
                </c:pt>
                <c:pt idx="1820">
                  <c:v>44664</c:v>
                </c:pt>
                <c:pt idx="1821">
                  <c:v>44665</c:v>
                </c:pt>
                <c:pt idx="1822">
                  <c:v>44669</c:v>
                </c:pt>
                <c:pt idx="1823">
                  <c:v>44670</c:v>
                </c:pt>
                <c:pt idx="1824">
                  <c:v>44671</c:v>
                </c:pt>
                <c:pt idx="1825">
                  <c:v>44672</c:v>
                </c:pt>
                <c:pt idx="1826">
                  <c:v>44673</c:v>
                </c:pt>
                <c:pt idx="1827">
                  <c:v>44676</c:v>
                </c:pt>
                <c:pt idx="1828">
                  <c:v>44677</c:v>
                </c:pt>
                <c:pt idx="1829">
                  <c:v>44678</c:v>
                </c:pt>
                <c:pt idx="1830">
                  <c:v>44679</c:v>
                </c:pt>
                <c:pt idx="1831">
                  <c:v>44680</c:v>
                </c:pt>
                <c:pt idx="1832">
                  <c:v>44683</c:v>
                </c:pt>
                <c:pt idx="1833">
                  <c:v>44684</c:v>
                </c:pt>
                <c:pt idx="1834">
                  <c:v>44685</c:v>
                </c:pt>
                <c:pt idx="1835">
                  <c:v>44686</c:v>
                </c:pt>
                <c:pt idx="1836">
                  <c:v>44687</c:v>
                </c:pt>
                <c:pt idx="1837">
                  <c:v>44690</c:v>
                </c:pt>
                <c:pt idx="1838">
                  <c:v>44691</c:v>
                </c:pt>
                <c:pt idx="1839">
                  <c:v>44692</c:v>
                </c:pt>
                <c:pt idx="1840">
                  <c:v>44693</c:v>
                </c:pt>
                <c:pt idx="1841">
                  <c:v>44694</c:v>
                </c:pt>
                <c:pt idx="1842">
                  <c:v>44697</c:v>
                </c:pt>
                <c:pt idx="1843">
                  <c:v>44698</c:v>
                </c:pt>
                <c:pt idx="1844">
                  <c:v>44699</c:v>
                </c:pt>
                <c:pt idx="1845">
                  <c:v>44700</c:v>
                </c:pt>
                <c:pt idx="1846">
                  <c:v>44701</c:v>
                </c:pt>
                <c:pt idx="1847">
                  <c:v>44704</c:v>
                </c:pt>
                <c:pt idx="1848">
                  <c:v>44705</c:v>
                </c:pt>
                <c:pt idx="1849">
                  <c:v>44706</c:v>
                </c:pt>
                <c:pt idx="1850">
                  <c:v>44707</c:v>
                </c:pt>
                <c:pt idx="1851">
                  <c:v>44708</c:v>
                </c:pt>
                <c:pt idx="1852">
                  <c:v>44712</c:v>
                </c:pt>
                <c:pt idx="1853">
                  <c:v>44713</c:v>
                </c:pt>
                <c:pt idx="1854">
                  <c:v>44714</c:v>
                </c:pt>
                <c:pt idx="1855">
                  <c:v>44715</c:v>
                </c:pt>
                <c:pt idx="1856">
                  <c:v>44718</c:v>
                </c:pt>
                <c:pt idx="1857">
                  <c:v>44719</c:v>
                </c:pt>
                <c:pt idx="1858">
                  <c:v>44720</c:v>
                </c:pt>
                <c:pt idx="1859">
                  <c:v>44721</c:v>
                </c:pt>
                <c:pt idx="1860">
                  <c:v>44722</c:v>
                </c:pt>
                <c:pt idx="1861">
                  <c:v>44725</c:v>
                </c:pt>
                <c:pt idx="1862">
                  <c:v>44726</c:v>
                </c:pt>
                <c:pt idx="1863">
                  <c:v>44727</c:v>
                </c:pt>
                <c:pt idx="1864">
                  <c:v>44728</c:v>
                </c:pt>
                <c:pt idx="1865">
                  <c:v>44729</c:v>
                </c:pt>
                <c:pt idx="1866">
                  <c:v>44733</c:v>
                </c:pt>
                <c:pt idx="1867">
                  <c:v>44734</c:v>
                </c:pt>
                <c:pt idx="1868">
                  <c:v>44735</c:v>
                </c:pt>
                <c:pt idx="1869">
                  <c:v>44736</c:v>
                </c:pt>
                <c:pt idx="1870">
                  <c:v>44739</c:v>
                </c:pt>
                <c:pt idx="1871">
                  <c:v>44740</c:v>
                </c:pt>
                <c:pt idx="1872">
                  <c:v>44741</c:v>
                </c:pt>
                <c:pt idx="1873">
                  <c:v>44742</c:v>
                </c:pt>
                <c:pt idx="1874">
                  <c:v>44743</c:v>
                </c:pt>
                <c:pt idx="1875">
                  <c:v>44747</c:v>
                </c:pt>
                <c:pt idx="1876">
                  <c:v>44748</c:v>
                </c:pt>
                <c:pt idx="1877">
                  <c:v>44749</c:v>
                </c:pt>
                <c:pt idx="1878">
                  <c:v>44750</c:v>
                </c:pt>
                <c:pt idx="1879">
                  <c:v>44753</c:v>
                </c:pt>
                <c:pt idx="1880">
                  <c:v>44754</c:v>
                </c:pt>
                <c:pt idx="1881">
                  <c:v>44755</c:v>
                </c:pt>
                <c:pt idx="1882">
                  <c:v>44756</c:v>
                </c:pt>
                <c:pt idx="1883">
                  <c:v>44757</c:v>
                </c:pt>
                <c:pt idx="1884">
                  <c:v>44760</c:v>
                </c:pt>
                <c:pt idx="1885">
                  <c:v>44761</c:v>
                </c:pt>
                <c:pt idx="1886">
                  <c:v>44762</c:v>
                </c:pt>
                <c:pt idx="1887">
                  <c:v>44763</c:v>
                </c:pt>
                <c:pt idx="1888">
                  <c:v>44764</c:v>
                </c:pt>
                <c:pt idx="1889">
                  <c:v>44767</c:v>
                </c:pt>
                <c:pt idx="1890">
                  <c:v>44768</c:v>
                </c:pt>
                <c:pt idx="1891">
                  <c:v>44769</c:v>
                </c:pt>
                <c:pt idx="1892">
                  <c:v>44770</c:v>
                </c:pt>
                <c:pt idx="1893">
                  <c:v>44771</c:v>
                </c:pt>
                <c:pt idx="1894">
                  <c:v>44774</c:v>
                </c:pt>
                <c:pt idx="1895">
                  <c:v>44775</c:v>
                </c:pt>
                <c:pt idx="1896">
                  <c:v>44776</c:v>
                </c:pt>
                <c:pt idx="1897">
                  <c:v>44777</c:v>
                </c:pt>
                <c:pt idx="1898">
                  <c:v>44778</c:v>
                </c:pt>
                <c:pt idx="1899">
                  <c:v>44781</c:v>
                </c:pt>
                <c:pt idx="1900">
                  <c:v>44782</c:v>
                </c:pt>
                <c:pt idx="1901">
                  <c:v>44783</c:v>
                </c:pt>
                <c:pt idx="1902">
                  <c:v>44784</c:v>
                </c:pt>
                <c:pt idx="1903">
                  <c:v>44785</c:v>
                </c:pt>
                <c:pt idx="1904">
                  <c:v>44788</c:v>
                </c:pt>
                <c:pt idx="1905">
                  <c:v>44789</c:v>
                </c:pt>
                <c:pt idx="1906">
                  <c:v>44790</c:v>
                </c:pt>
                <c:pt idx="1907">
                  <c:v>44791</c:v>
                </c:pt>
                <c:pt idx="1908">
                  <c:v>44792</c:v>
                </c:pt>
                <c:pt idx="1909">
                  <c:v>44795</c:v>
                </c:pt>
                <c:pt idx="1910">
                  <c:v>44796</c:v>
                </c:pt>
                <c:pt idx="1911">
                  <c:v>44797</c:v>
                </c:pt>
                <c:pt idx="1912">
                  <c:v>44798</c:v>
                </c:pt>
                <c:pt idx="1913">
                  <c:v>44799</c:v>
                </c:pt>
                <c:pt idx="1914">
                  <c:v>44802</c:v>
                </c:pt>
                <c:pt idx="1915">
                  <c:v>44803</c:v>
                </c:pt>
                <c:pt idx="1916">
                  <c:v>44804</c:v>
                </c:pt>
                <c:pt idx="1917">
                  <c:v>44805</c:v>
                </c:pt>
                <c:pt idx="1918">
                  <c:v>44806</c:v>
                </c:pt>
                <c:pt idx="1919">
                  <c:v>44810</c:v>
                </c:pt>
                <c:pt idx="1920">
                  <c:v>44811</c:v>
                </c:pt>
                <c:pt idx="1921">
                  <c:v>44812</c:v>
                </c:pt>
                <c:pt idx="1922">
                  <c:v>44813</c:v>
                </c:pt>
                <c:pt idx="1923">
                  <c:v>44816</c:v>
                </c:pt>
                <c:pt idx="1924">
                  <c:v>44817</c:v>
                </c:pt>
                <c:pt idx="1925">
                  <c:v>44818</c:v>
                </c:pt>
                <c:pt idx="1926">
                  <c:v>44819</c:v>
                </c:pt>
                <c:pt idx="1927">
                  <c:v>44820</c:v>
                </c:pt>
                <c:pt idx="1928">
                  <c:v>44823</c:v>
                </c:pt>
                <c:pt idx="1929">
                  <c:v>44824</c:v>
                </c:pt>
                <c:pt idx="1930">
                  <c:v>44825</c:v>
                </c:pt>
                <c:pt idx="1931">
                  <c:v>44826</c:v>
                </c:pt>
                <c:pt idx="1932">
                  <c:v>44827</c:v>
                </c:pt>
                <c:pt idx="1933">
                  <c:v>44830</c:v>
                </c:pt>
                <c:pt idx="1934">
                  <c:v>44831</c:v>
                </c:pt>
                <c:pt idx="1935">
                  <c:v>44832</c:v>
                </c:pt>
                <c:pt idx="1936">
                  <c:v>44833</c:v>
                </c:pt>
                <c:pt idx="1937">
                  <c:v>44834</c:v>
                </c:pt>
                <c:pt idx="1938">
                  <c:v>44837</c:v>
                </c:pt>
                <c:pt idx="1939">
                  <c:v>44838</c:v>
                </c:pt>
                <c:pt idx="1940">
                  <c:v>44839</c:v>
                </c:pt>
                <c:pt idx="1941">
                  <c:v>44840</c:v>
                </c:pt>
                <c:pt idx="1942">
                  <c:v>44841</c:v>
                </c:pt>
                <c:pt idx="1943">
                  <c:v>44844</c:v>
                </c:pt>
                <c:pt idx="1944">
                  <c:v>44845</c:v>
                </c:pt>
                <c:pt idx="1945">
                  <c:v>44846</c:v>
                </c:pt>
                <c:pt idx="1946">
                  <c:v>44847</c:v>
                </c:pt>
                <c:pt idx="1947">
                  <c:v>44848</c:v>
                </c:pt>
                <c:pt idx="1948">
                  <c:v>44851</c:v>
                </c:pt>
                <c:pt idx="1949">
                  <c:v>44852</c:v>
                </c:pt>
                <c:pt idx="1950">
                  <c:v>44853</c:v>
                </c:pt>
                <c:pt idx="1951">
                  <c:v>44854</c:v>
                </c:pt>
                <c:pt idx="1952">
                  <c:v>44855</c:v>
                </c:pt>
                <c:pt idx="1953">
                  <c:v>44858</c:v>
                </c:pt>
                <c:pt idx="1954">
                  <c:v>44859</c:v>
                </c:pt>
                <c:pt idx="1955">
                  <c:v>44860</c:v>
                </c:pt>
                <c:pt idx="1956">
                  <c:v>44861</c:v>
                </c:pt>
                <c:pt idx="1957">
                  <c:v>44862</c:v>
                </c:pt>
                <c:pt idx="1958">
                  <c:v>44865</c:v>
                </c:pt>
                <c:pt idx="1959">
                  <c:v>44866</c:v>
                </c:pt>
                <c:pt idx="1960">
                  <c:v>44867</c:v>
                </c:pt>
                <c:pt idx="1961">
                  <c:v>44868</c:v>
                </c:pt>
                <c:pt idx="1962">
                  <c:v>44869</c:v>
                </c:pt>
                <c:pt idx="1963">
                  <c:v>44872</c:v>
                </c:pt>
                <c:pt idx="1964">
                  <c:v>44873</c:v>
                </c:pt>
                <c:pt idx="1965">
                  <c:v>44874</c:v>
                </c:pt>
                <c:pt idx="1966">
                  <c:v>44875</c:v>
                </c:pt>
                <c:pt idx="1967">
                  <c:v>44876</c:v>
                </c:pt>
                <c:pt idx="1968">
                  <c:v>44879</c:v>
                </c:pt>
                <c:pt idx="1969">
                  <c:v>44880</c:v>
                </c:pt>
                <c:pt idx="1970">
                  <c:v>44881</c:v>
                </c:pt>
                <c:pt idx="1971">
                  <c:v>44882</c:v>
                </c:pt>
                <c:pt idx="1972">
                  <c:v>44883</c:v>
                </c:pt>
                <c:pt idx="1973">
                  <c:v>44886</c:v>
                </c:pt>
                <c:pt idx="1974">
                  <c:v>44887</c:v>
                </c:pt>
                <c:pt idx="1975">
                  <c:v>44888</c:v>
                </c:pt>
                <c:pt idx="1976">
                  <c:v>44890</c:v>
                </c:pt>
                <c:pt idx="1977">
                  <c:v>44893</c:v>
                </c:pt>
                <c:pt idx="1978">
                  <c:v>44894</c:v>
                </c:pt>
                <c:pt idx="1979">
                  <c:v>44895</c:v>
                </c:pt>
                <c:pt idx="1980">
                  <c:v>44896</c:v>
                </c:pt>
                <c:pt idx="1981">
                  <c:v>44897</c:v>
                </c:pt>
                <c:pt idx="1982">
                  <c:v>44900</c:v>
                </c:pt>
                <c:pt idx="1983">
                  <c:v>44901</c:v>
                </c:pt>
                <c:pt idx="1984">
                  <c:v>44902</c:v>
                </c:pt>
                <c:pt idx="1985">
                  <c:v>44903</c:v>
                </c:pt>
                <c:pt idx="1986">
                  <c:v>44904</c:v>
                </c:pt>
                <c:pt idx="1987">
                  <c:v>44907</c:v>
                </c:pt>
                <c:pt idx="1988">
                  <c:v>44908</c:v>
                </c:pt>
                <c:pt idx="1989">
                  <c:v>44909</c:v>
                </c:pt>
                <c:pt idx="1990">
                  <c:v>44910</c:v>
                </c:pt>
                <c:pt idx="1991">
                  <c:v>44911</c:v>
                </c:pt>
                <c:pt idx="1992">
                  <c:v>44914</c:v>
                </c:pt>
                <c:pt idx="1993">
                  <c:v>44915</c:v>
                </c:pt>
                <c:pt idx="1994">
                  <c:v>44916</c:v>
                </c:pt>
                <c:pt idx="1995">
                  <c:v>44917</c:v>
                </c:pt>
                <c:pt idx="1996">
                  <c:v>44918</c:v>
                </c:pt>
                <c:pt idx="1997">
                  <c:v>44922</c:v>
                </c:pt>
                <c:pt idx="1998">
                  <c:v>44923</c:v>
                </c:pt>
                <c:pt idx="1999">
                  <c:v>44924</c:v>
                </c:pt>
                <c:pt idx="2000">
                  <c:v>44925</c:v>
                </c:pt>
                <c:pt idx="2001">
                  <c:v>44929</c:v>
                </c:pt>
                <c:pt idx="2002">
                  <c:v>44930</c:v>
                </c:pt>
                <c:pt idx="2003">
                  <c:v>44931</c:v>
                </c:pt>
                <c:pt idx="2004">
                  <c:v>44932</c:v>
                </c:pt>
                <c:pt idx="2005">
                  <c:v>44935</c:v>
                </c:pt>
                <c:pt idx="2006">
                  <c:v>44936</c:v>
                </c:pt>
                <c:pt idx="2007">
                  <c:v>44937</c:v>
                </c:pt>
                <c:pt idx="2008">
                  <c:v>44938</c:v>
                </c:pt>
                <c:pt idx="2009">
                  <c:v>44939</c:v>
                </c:pt>
                <c:pt idx="2010">
                  <c:v>44943</c:v>
                </c:pt>
                <c:pt idx="2011">
                  <c:v>44944</c:v>
                </c:pt>
                <c:pt idx="2012">
                  <c:v>44945</c:v>
                </c:pt>
                <c:pt idx="2013">
                  <c:v>44946</c:v>
                </c:pt>
                <c:pt idx="2014">
                  <c:v>44949</c:v>
                </c:pt>
                <c:pt idx="2015">
                  <c:v>44950</c:v>
                </c:pt>
                <c:pt idx="2016">
                  <c:v>44951</c:v>
                </c:pt>
                <c:pt idx="2017">
                  <c:v>44952</c:v>
                </c:pt>
                <c:pt idx="2018">
                  <c:v>44953</c:v>
                </c:pt>
                <c:pt idx="2019">
                  <c:v>44956</c:v>
                </c:pt>
                <c:pt idx="2020">
                  <c:v>44957</c:v>
                </c:pt>
                <c:pt idx="2021">
                  <c:v>44958</c:v>
                </c:pt>
                <c:pt idx="2022">
                  <c:v>44959</c:v>
                </c:pt>
                <c:pt idx="2023">
                  <c:v>44960</c:v>
                </c:pt>
                <c:pt idx="2024">
                  <c:v>44963</c:v>
                </c:pt>
                <c:pt idx="2025">
                  <c:v>44964</c:v>
                </c:pt>
                <c:pt idx="2026">
                  <c:v>44965</c:v>
                </c:pt>
                <c:pt idx="2027">
                  <c:v>44966</c:v>
                </c:pt>
                <c:pt idx="2028">
                  <c:v>44967</c:v>
                </c:pt>
                <c:pt idx="2029">
                  <c:v>44970</c:v>
                </c:pt>
                <c:pt idx="2030">
                  <c:v>44971</c:v>
                </c:pt>
                <c:pt idx="2031">
                  <c:v>44972</c:v>
                </c:pt>
                <c:pt idx="2032">
                  <c:v>44973</c:v>
                </c:pt>
                <c:pt idx="2033">
                  <c:v>44974</c:v>
                </c:pt>
                <c:pt idx="2034">
                  <c:v>44978</c:v>
                </c:pt>
                <c:pt idx="2035">
                  <c:v>44979</c:v>
                </c:pt>
                <c:pt idx="2036">
                  <c:v>44980</c:v>
                </c:pt>
                <c:pt idx="2037">
                  <c:v>44981</c:v>
                </c:pt>
                <c:pt idx="2038">
                  <c:v>44984</c:v>
                </c:pt>
                <c:pt idx="2039">
                  <c:v>44985</c:v>
                </c:pt>
                <c:pt idx="2040">
                  <c:v>44986</c:v>
                </c:pt>
                <c:pt idx="2041">
                  <c:v>44987</c:v>
                </c:pt>
                <c:pt idx="2042">
                  <c:v>44988</c:v>
                </c:pt>
                <c:pt idx="2043">
                  <c:v>44991</c:v>
                </c:pt>
                <c:pt idx="2044">
                  <c:v>44992</c:v>
                </c:pt>
                <c:pt idx="2045">
                  <c:v>44993</c:v>
                </c:pt>
                <c:pt idx="2046">
                  <c:v>44994</c:v>
                </c:pt>
                <c:pt idx="2047">
                  <c:v>44995</c:v>
                </c:pt>
                <c:pt idx="2048">
                  <c:v>44998</c:v>
                </c:pt>
                <c:pt idx="2049">
                  <c:v>44999</c:v>
                </c:pt>
                <c:pt idx="2050">
                  <c:v>45000</c:v>
                </c:pt>
                <c:pt idx="2051">
                  <c:v>45001</c:v>
                </c:pt>
                <c:pt idx="2052">
                  <c:v>45002</c:v>
                </c:pt>
                <c:pt idx="2053">
                  <c:v>45005</c:v>
                </c:pt>
                <c:pt idx="2054">
                  <c:v>45006</c:v>
                </c:pt>
                <c:pt idx="2055">
                  <c:v>45007</c:v>
                </c:pt>
                <c:pt idx="2056">
                  <c:v>45008</c:v>
                </c:pt>
                <c:pt idx="2057">
                  <c:v>45009</c:v>
                </c:pt>
                <c:pt idx="2058">
                  <c:v>45012</c:v>
                </c:pt>
                <c:pt idx="2059">
                  <c:v>45013</c:v>
                </c:pt>
                <c:pt idx="2060">
                  <c:v>45014</c:v>
                </c:pt>
                <c:pt idx="2061">
                  <c:v>45015</c:v>
                </c:pt>
                <c:pt idx="2062">
                  <c:v>45016</c:v>
                </c:pt>
                <c:pt idx="2063">
                  <c:v>45019</c:v>
                </c:pt>
                <c:pt idx="2064">
                  <c:v>45020</c:v>
                </c:pt>
                <c:pt idx="2065">
                  <c:v>45021</c:v>
                </c:pt>
                <c:pt idx="2066">
                  <c:v>45022</c:v>
                </c:pt>
                <c:pt idx="2067">
                  <c:v>45026</c:v>
                </c:pt>
                <c:pt idx="2068">
                  <c:v>45027</c:v>
                </c:pt>
                <c:pt idx="2069">
                  <c:v>45028</c:v>
                </c:pt>
                <c:pt idx="2070">
                  <c:v>45029</c:v>
                </c:pt>
                <c:pt idx="2071">
                  <c:v>45030</c:v>
                </c:pt>
                <c:pt idx="2072">
                  <c:v>45033</c:v>
                </c:pt>
                <c:pt idx="2073">
                  <c:v>45034</c:v>
                </c:pt>
                <c:pt idx="2074">
                  <c:v>45035</c:v>
                </c:pt>
                <c:pt idx="2075">
                  <c:v>45036</c:v>
                </c:pt>
                <c:pt idx="2076">
                  <c:v>45037</c:v>
                </c:pt>
                <c:pt idx="2077">
                  <c:v>45040</c:v>
                </c:pt>
                <c:pt idx="2078">
                  <c:v>45041</c:v>
                </c:pt>
                <c:pt idx="2079">
                  <c:v>45042</c:v>
                </c:pt>
                <c:pt idx="2080">
                  <c:v>45043</c:v>
                </c:pt>
                <c:pt idx="2081">
                  <c:v>45044</c:v>
                </c:pt>
                <c:pt idx="2082">
                  <c:v>45047</c:v>
                </c:pt>
                <c:pt idx="2083">
                  <c:v>45048</c:v>
                </c:pt>
                <c:pt idx="2084">
                  <c:v>45049</c:v>
                </c:pt>
                <c:pt idx="2085">
                  <c:v>45050</c:v>
                </c:pt>
                <c:pt idx="2086">
                  <c:v>45051</c:v>
                </c:pt>
                <c:pt idx="2087">
                  <c:v>45054</c:v>
                </c:pt>
                <c:pt idx="2088">
                  <c:v>45055</c:v>
                </c:pt>
                <c:pt idx="2089">
                  <c:v>45056</c:v>
                </c:pt>
                <c:pt idx="2090">
                  <c:v>45057</c:v>
                </c:pt>
                <c:pt idx="2091">
                  <c:v>45058</c:v>
                </c:pt>
                <c:pt idx="2092">
                  <c:v>45061</c:v>
                </c:pt>
                <c:pt idx="2093">
                  <c:v>45062</c:v>
                </c:pt>
                <c:pt idx="2094">
                  <c:v>45063</c:v>
                </c:pt>
                <c:pt idx="2095">
                  <c:v>45064</c:v>
                </c:pt>
                <c:pt idx="2096">
                  <c:v>45065</c:v>
                </c:pt>
                <c:pt idx="2097">
                  <c:v>45068</c:v>
                </c:pt>
                <c:pt idx="2098">
                  <c:v>45069</c:v>
                </c:pt>
                <c:pt idx="2099">
                  <c:v>45070</c:v>
                </c:pt>
                <c:pt idx="2100">
                  <c:v>45071</c:v>
                </c:pt>
                <c:pt idx="2101">
                  <c:v>45072</c:v>
                </c:pt>
                <c:pt idx="2102">
                  <c:v>45076</c:v>
                </c:pt>
                <c:pt idx="2103">
                  <c:v>45077</c:v>
                </c:pt>
                <c:pt idx="2104">
                  <c:v>45078</c:v>
                </c:pt>
                <c:pt idx="2105">
                  <c:v>45079</c:v>
                </c:pt>
                <c:pt idx="2106">
                  <c:v>45082</c:v>
                </c:pt>
                <c:pt idx="2107">
                  <c:v>45083</c:v>
                </c:pt>
                <c:pt idx="2108">
                  <c:v>45084</c:v>
                </c:pt>
                <c:pt idx="2109">
                  <c:v>45085</c:v>
                </c:pt>
                <c:pt idx="2110">
                  <c:v>45086</c:v>
                </c:pt>
                <c:pt idx="2111">
                  <c:v>45089</c:v>
                </c:pt>
                <c:pt idx="2112">
                  <c:v>45090</c:v>
                </c:pt>
                <c:pt idx="2113">
                  <c:v>45091</c:v>
                </c:pt>
                <c:pt idx="2114">
                  <c:v>45092</c:v>
                </c:pt>
                <c:pt idx="2115">
                  <c:v>45093</c:v>
                </c:pt>
                <c:pt idx="2116">
                  <c:v>45097</c:v>
                </c:pt>
                <c:pt idx="2117">
                  <c:v>45098</c:v>
                </c:pt>
                <c:pt idx="2118">
                  <c:v>45099</c:v>
                </c:pt>
                <c:pt idx="2119">
                  <c:v>45100</c:v>
                </c:pt>
                <c:pt idx="2120">
                  <c:v>45103</c:v>
                </c:pt>
                <c:pt idx="2121">
                  <c:v>45104</c:v>
                </c:pt>
                <c:pt idx="2122">
                  <c:v>45105</c:v>
                </c:pt>
                <c:pt idx="2123">
                  <c:v>45106</c:v>
                </c:pt>
                <c:pt idx="2124">
                  <c:v>45107</c:v>
                </c:pt>
                <c:pt idx="2125">
                  <c:v>45110</c:v>
                </c:pt>
                <c:pt idx="2126">
                  <c:v>45112</c:v>
                </c:pt>
                <c:pt idx="2127">
                  <c:v>45113</c:v>
                </c:pt>
                <c:pt idx="2128">
                  <c:v>45114</c:v>
                </c:pt>
                <c:pt idx="2129">
                  <c:v>45117</c:v>
                </c:pt>
                <c:pt idx="2130">
                  <c:v>45118</c:v>
                </c:pt>
                <c:pt idx="2131">
                  <c:v>45119</c:v>
                </c:pt>
                <c:pt idx="2132">
                  <c:v>45120</c:v>
                </c:pt>
                <c:pt idx="2133">
                  <c:v>45121</c:v>
                </c:pt>
                <c:pt idx="2134">
                  <c:v>45124</c:v>
                </c:pt>
                <c:pt idx="2135">
                  <c:v>45125</c:v>
                </c:pt>
                <c:pt idx="2136">
                  <c:v>45126</c:v>
                </c:pt>
                <c:pt idx="2137">
                  <c:v>45127</c:v>
                </c:pt>
                <c:pt idx="2138">
                  <c:v>45128</c:v>
                </c:pt>
                <c:pt idx="2139">
                  <c:v>45131</c:v>
                </c:pt>
                <c:pt idx="2140">
                  <c:v>45132</c:v>
                </c:pt>
                <c:pt idx="2141">
                  <c:v>45133</c:v>
                </c:pt>
                <c:pt idx="2142">
                  <c:v>45134</c:v>
                </c:pt>
                <c:pt idx="2143">
                  <c:v>45135</c:v>
                </c:pt>
                <c:pt idx="2144">
                  <c:v>45138</c:v>
                </c:pt>
                <c:pt idx="2145">
                  <c:v>45139</c:v>
                </c:pt>
                <c:pt idx="2146">
                  <c:v>45140</c:v>
                </c:pt>
                <c:pt idx="2147">
                  <c:v>45141</c:v>
                </c:pt>
                <c:pt idx="2148">
                  <c:v>45142</c:v>
                </c:pt>
                <c:pt idx="2149">
                  <c:v>45145</c:v>
                </c:pt>
                <c:pt idx="2150">
                  <c:v>45146</c:v>
                </c:pt>
                <c:pt idx="2151">
                  <c:v>45147</c:v>
                </c:pt>
                <c:pt idx="2152">
                  <c:v>45148</c:v>
                </c:pt>
                <c:pt idx="2153">
                  <c:v>45149</c:v>
                </c:pt>
                <c:pt idx="2154">
                  <c:v>45152</c:v>
                </c:pt>
                <c:pt idx="2155">
                  <c:v>45153</c:v>
                </c:pt>
                <c:pt idx="2156">
                  <c:v>45154</c:v>
                </c:pt>
                <c:pt idx="2157">
                  <c:v>45155</c:v>
                </c:pt>
                <c:pt idx="2158">
                  <c:v>45156</c:v>
                </c:pt>
                <c:pt idx="2159">
                  <c:v>45159</c:v>
                </c:pt>
                <c:pt idx="2160">
                  <c:v>45160</c:v>
                </c:pt>
                <c:pt idx="2161">
                  <c:v>45161</c:v>
                </c:pt>
                <c:pt idx="2162">
                  <c:v>45162</c:v>
                </c:pt>
                <c:pt idx="2163">
                  <c:v>45163</c:v>
                </c:pt>
                <c:pt idx="2164">
                  <c:v>45166</c:v>
                </c:pt>
                <c:pt idx="2165">
                  <c:v>45167</c:v>
                </c:pt>
                <c:pt idx="2166">
                  <c:v>45168</c:v>
                </c:pt>
                <c:pt idx="2167">
                  <c:v>45169</c:v>
                </c:pt>
                <c:pt idx="2168">
                  <c:v>45170</c:v>
                </c:pt>
                <c:pt idx="2169">
                  <c:v>45174</c:v>
                </c:pt>
                <c:pt idx="2170">
                  <c:v>45175</c:v>
                </c:pt>
                <c:pt idx="2171">
                  <c:v>45176</c:v>
                </c:pt>
                <c:pt idx="2172">
                  <c:v>45177</c:v>
                </c:pt>
                <c:pt idx="2173">
                  <c:v>45180</c:v>
                </c:pt>
                <c:pt idx="2174">
                  <c:v>45181</c:v>
                </c:pt>
                <c:pt idx="2175">
                  <c:v>45182</c:v>
                </c:pt>
                <c:pt idx="2176">
                  <c:v>45183</c:v>
                </c:pt>
                <c:pt idx="2177">
                  <c:v>45184</c:v>
                </c:pt>
                <c:pt idx="2178">
                  <c:v>45187</c:v>
                </c:pt>
                <c:pt idx="2179">
                  <c:v>45188</c:v>
                </c:pt>
                <c:pt idx="2180">
                  <c:v>45189</c:v>
                </c:pt>
                <c:pt idx="2181">
                  <c:v>45190</c:v>
                </c:pt>
                <c:pt idx="2182">
                  <c:v>45191</c:v>
                </c:pt>
                <c:pt idx="2183">
                  <c:v>45194</c:v>
                </c:pt>
                <c:pt idx="2184">
                  <c:v>45195</c:v>
                </c:pt>
                <c:pt idx="2185">
                  <c:v>45196</c:v>
                </c:pt>
                <c:pt idx="2186">
                  <c:v>45197</c:v>
                </c:pt>
                <c:pt idx="2187">
                  <c:v>45198</c:v>
                </c:pt>
                <c:pt idx="2188">
                  <c:v>45201</c:v>
                </c:pt>
                <c:pt idx="2189">
                  <c:v>45202</c:v>
                </c:pt>
                <c:pt idx="2190">
                  <c:v>45203</c:v>
                </c:pt>
                <c:pt idx="2191">
                  <c:v>45204</c:v>
                </c:pt>
                <c:pt idx="2192">
                  <c:v>45205</c:v>
                </c:pt>
                <c:pt idx="2193">
                  <c:v>45208</c:v>
                </c:pt>
                <c:pt idx="2194">
                  <c:v>45209</c:v>
                </c:pt>
                <c:pt idx="2195">
                  <c:v>45210</c:v>
                </c:pt>
                <c:pt idx="2196">
                  <c:v>45211</c:v>
                </c:pt>
                <c:pt idx="2197">
                  <c:v>45212</c:v>
                </c:pt>
                <c:pt idx="2198">
                  <c:v>45215</c:v>
                </c:pt>
                <c:pt idx="2199">
                  <c:v>45216</c:v>
                </c:pt>
                <c:pt idx="2200">
                  <c:v>45217</c:v>
                </c:pt>
                <c:pt idx="2201">
                  <c:v>45218</c:v>
                </c:pt>
                <c:pt idx="2202">
                  <c:v>45219</c:v>
                </c:pt>
                <c:pt idx="2203">
                  <c:v>45222</c:v>
                </c:pt>
                <c:pt idx="2204">
                  <c:v>45223</c:v>
                </c:pt>
                <c:pt idx="2205">
                  <c:v>45224</c:v>
                </c:pt>
                <c:pt idx="2206">
                  <c:v>45225</c:v>
                </c:pt>
                <c:pt idx="2207">
                  <c:v>45226</c:v>
                </c:pt>
                <c:pt idx="2208">
                  <c:v>45229</c:v>
                </c:pt>
                <c:pt idx="2209">
                  <c:v>45230</c:v>
                </c:pt>
                <c:pt idx="2210">
                  <c:v>45231</c:v>
                </c:pt>
                <c:pt idx="2211">
                  <c:v>45232</c:v>
                </c:pt>
                <c:pt idx="2212">
                  <c:v>45233</c:v>
                </c:pt>
                <c:pt idx="2213">
                  <c:v>45236</c:v>
                </c:pt>
                <c:pt idx="2214">
                  <c:v>45237</c:v>
                </c:pt>
                <c:pt idx="2215">
                  <c:v>45238</c:v>
                </c:pt>
                <c:pt idx="2216">
                  <c:v>45239</c:v>
                </c:pt>
                <c:pt idx="2217">
                  <c:v>45240</c:v>
                </c:pt>
                <c:pt idx="2218">
                  <c:v>45243</c:v>
                </c:pt>
                <c:pt idx="2219">
                  <c:v>45244</c:v>
                </c:pt>
                <c:pt idx="2220">
                  <c:v>45245</c:v>
                </c:pt>
                <c:pt idx="2221">
                  <c:v>45246</c:v>
                </c:pt>
                <c:pt idx="2222">
                  <c:v>45247</c:v>
                </c:pt>
                <c:pt idx="2223">
                  <c:v>45250</c:v>
                </c:pt>
                <c:pt idx="2224">
                  <c:v>45251</c:v>
                </c:pt>
                <c:pt idx="2225">
                  <c:v>45252</c:v>
                </c:pt>
                <c:pt idx="2226">
                  <c:v>45254</c:v>
                </c:pt>
                <c:pt idx="2227">
                  <c:v>45257</c:v>
                </c:pt>
                <c:pt idx="2228">
                  <c:v>45258</c:v>
                </c:pt>
                <c:pt idx="2229">
                  <c:v>45259</c:v>
                </c:pt>
                <c:pt idx="2230">
                  <c:v>45260</c:v>
                </c:pt>
                <c:pt idx="2231">
                  <c:v>45261</c:v>
                </c:pt>
                <c:pt idx="2232">
                  <c:v>45264</c:v>
                </c:pt>
                <c:pt idx="2233">
                  <c:v>45265</c:v>
                </c:pt>
                <c:pt idx="2234">
                  <c:v>45266</c:v>
                </c:pt>
                <c:pt idx="2235">
                  <c:v>45267</c:v>
                </c:pt>
                <c:pt idx="2236">
                  <c:v>45268</c:v>
                </c:pt>
                <c:pt idx="2237">
                  <c:v>45271</c:v>
                </c:pt>
                <c:pt idx="2238">
                  <c:v>45272</c:v>
                </c:pt>
                <c:pt idx="2239">
                  <c:v>45273</c:v>
                </c:pt>
                <c:pt idx="2240">
                  <c:v>45274</c:v>
                </c:pt>
                <c:pt idx="2241">
                  <c:v>45275</c:v>
                </c:pt>
                <c:pt idx="2242">
                  <c:v>45278</c:v>
                </c:pt>
                <c:pt idx="2243">
                  <c:v>45279</c:v>
                </c:pt>
                <c:pt idx="2244">
                  <c:v>45280</c:v>
                </c:pt>
                <c:pt idx="2245">
                  <c:v>45281</c:v>
                </c:pt>
                <c:pt idx="2246">
                  <c:v>45282</c:v>
                </c:pt>
                <c:pt idx="2247">
                  <c:v>45286</c:v>
                </c:pt>
                <c:pt idx="2248">
                  <c:v>45287</c:v>
                </c:pt>
                <c:pt idx="2249">
                  <c:v>45288</c:v>
                </c:pt>
                <c:pt idx="2250">
                  <c:v>45289</c:v>
                </c:pt>
                <c:pt idx="2251">
                  <c:v>45293</c:v>
                </c:pt>
                <c:pt idx="2252">
                  <c:v>45294</c:v>
                </c:pt>
                <c:pt idx="2253">
                  <c:v>45295</c:v>
                </c:pt>
                <c:pt idx="2254">
                  <c:v>45296</c:v>
                </c:pt>
                <c:pt idx="2255">
                  <c:v>45299</c:v>
                </c:pt>
                <c:pt idx="2256">
                  <c:v>45300</c:v>
                </c:pt>
                <c:pt idx="2257">
                  <c:v>45301</c:v>
                </c:pt>
                <c:pt idx="2258">
                  <c:v>45302</c:v>
                </c:pt>
                <c:pt idx="2259">
                  <c:v>45303</c:v>
                </c:pt>
                <c:pt idx="2260">
                  <c:v>45307</c:v>
                </c:pt>
                <c:pt idx="2261">
                  <c:v>45308</c:v>
                </c:pt>
                <c:pt idx="2262">
                  <c:v>45309</c:v>
                </c:pt>
                <c:pt idx="2263">
                  <c:v>45310</c:v>
                </c:pt>
                <c:pt idx="2264">
                  <c:v>45313</c:v>
                </c:pt>
                <c:pt idx="2265">
                  <c:v>45314</c:v>
                </c:pt>
                <c:pt idx="2266">
                  <c:v>45315</c:v>
                </c:pt>
                <c:pt idx="2267">
                  <c:v>45316</c:v>
                </c:pt>
                <c:pt idx="2268">
                  <c:v>45317</c:v>
                </c:pt>
                <c:pt idx="2269">
                  <c:v>45320</c:v>
                </c:pt>
                <c:pt idx="2270">
                  <c:v>45321</c:v>
                </c:pt>
                <c:pt idx="2271">
                  <c:v>45322</c:v>
                </c:pt>
                <c:pt idx="2272">
                  <c:v>45323</c:v>
                </c:pt>
                <c:pt idx="2273">
                  <c:v>45324</c:v>
                </c:pt>
                <c:pt idx="2274">
                  <c:v>45327</c:v>
                </c:pt>
                <c:pt idx="2275">
                  <c:v>45328</c:v>
                </c:pt>
                <c:pt idx="2276">
                  <c:v>45329</c:v>
                </c:pt>
                <c:pt idx="2277">
                  <c:v>45330</c:v>
                </c:pt>
                <c:pt idx="2278">
                  <c:v>45331</c:v>
                </c:pt>
                <c:pt idx="2279">
                  <c:v>45334</c:v>
                </c:pt>
                <c:pt idx="2280">
                  <c:v>45335</c:v>
                </c:pt>
                <c:pt idx="2281">
                  <c:v>45336</c:v>
                </c:pt>
                <c:pt idx="2282">
                  <c:v>45337</c:v>
                </c:pt>
                <c:pt idx="2283">
                  <c:v>45338</c:v>
                </c:pt>
                <c:pt idx="2284">
                  <c:v>45342</c:v>
                </c:pt>
                <c:pt idx="2285">
                  <c:v>45343</c:v>
                </c:pt>
                <c:pt idx="2286">
                  <c:v>45344</c:v>
                </c:pt>
                <c:pt idx="2287">
                  <c:v>45345</c:v>
                </c:pt>
                <c:pt idx="2288">
                  <c:v>45348</c:v>
                </c:pt>
                <c:pt idx="2289">
                  <c:v>45349</c:v>
                </c:pt>
                <c:pt idx="2290">
                  <c:v>45350</c:v>
                </c:pt>
                <c:pt idx="2291">
                  <c:v>45351</c:v>
                </c:pt>
                <c:pt idx="2292">
                  <c:v>45352</c:v>
                </c:pt>
                <c:pt idx="2293">
                  <c:v>45355</c:v>
                </c:pt>
                <c:pt idx="2294">
                  <c:v>45356</c:v>
                </c:pt>
                <c:pt idx="2295">
                  <c:v>45357</c:v>
                </c:pt>
                <c:pt idx="2296">
                  <c:v>45358</c:v>
                </c:pt>
                <c:pt idx="2297">
                  <c:v>45359</c:v>
                </c:pt>
                <c:pt idx="2298">
                  <c:v>45362</c:v>
                </c:pt>
                <c:pt idx="2299">
                  <c:v>45363</c:v>
                </c:pt>
                <c:pt idx="2300">
                  <c:v>45364</c:v>
                </c:pt>
                <c:pt idx="2301">
                  <c:v>45365</c:v>
                </c:pt>
                <c:pt idx="2302">
                  <c:v>45366</c:v>
                </c:pt>
                <c:pt idx="2303">
                  <c:v>45369</c:v>
                </c:pt>
                <c:pt idx="2304">
                  <c:v>45370</c:v>
                </c:pt>
                <c:pt idx="2305">
                  <c:v>45371</c:v>
                </c:pt>
                <c:pt idx="2306">
                  <c:v>45372</c:v>
                </c:pt>
                <c:pt idx="2307">
                  <c:v>45373</c:v>
                </c:pt>
                <c:pt idx="2308">
                  <c:v>45376</c:v>
                </c:pt>
                <c:pt idx="2309">
                  <c:v>45377</c:v>
                </c:pt>
                <c:pt idx="2310">
                  <c:v>45378</c:v>
                </c:pt>
                <c:pt idx="2311">
                  <c:v>45379</c:v>
                </c:pt>
                <c:pt idx="2312">
                  <c:v>45383</c:v>
                </c:pt>
                <c:pt idx="2313">
                  <c:v>45384</c:v>
                </c:pt>
                <c:pt idx="2314">
                  <c:v>45385</c:v>
                </c:pt>
                <c:pt idx="2315">
                  <c:v>45386</c:v>
                </c:pt>
                <c:pt idx="2316">
                  <c:v>45387</c:v>
                </c:pt>
                <c:pt idx="2317">
                  <c:v>45390</c:v>
                </c:pt>
                <c:pt idx="2318">
                  <c:v>45391</c:v>
                </c:pt>
                <c:pt idx="2319">
                  <c:v>45392</c:v>
                </c:pt>
                <c:pt idx="2320">
                  <c:v>45393</c:v>
                </c:pt>
                <c:pt idx="2321">
                  <c:v>45394</c:v>
                </c:pt>
                <c:pt idx="2322">
                  <c:v>45397</c:v>
                </c:pt>
                <c:pt idx="2323">
                  <c:v>45398</c:v>
                </c:pt>
                <c:pt idx="2324">
                  <c:v>45399</c:v>
                </c:pt>
                <c:pt idx="2325">
                  <c:v>45400</c:v>
                </c:pt>
                <c:pt idx="2326">
                  <c:v>45401</c:v>
                </c:pt>
                <c:pt idx="2327">
                  <c:v>45404</c:v>
                </c:pt>
                <c:pt idx="2328">
                  <c:v>45405</c:v>
                </c:pt>
                <c:pt idx="2329">
                  <c:v>45406</c:v>
                </c:pt>
                <c:pt idx="2330">
                  <c:v>45407</c:v>
                </c:pt>
                <c:pt idx="2331">
                  <c:v>45408</c:v>
                </c:pt>
                <c:pt idx="2332">
                  <c:v>45411</c:v>
                </c:pt>
                <c:pt idx="2333">
                  <c:v>45412</c:v>
                </c:pt>
                <c:pt idx="2334">
                  <c:v>45413</c:v>
                </c:pt>
                <c:pt idx="2335">
                  <c:v>45414</c:v>
                </c:pt>
                <c:pt idx="2336">
                  <c:v>45415</c:v>
                </c:pt>
                <c:pt idx="2337">
                  <c:v>45418</c:v>
                </c:pt>
                <c:pt idx="2338">
                  <c:v>45419</c:v>
                </c:pt>
                <c:pt idx="2339">
                  <c:v>45420</c:v>
                </c:pt>
                <c:pt idx="2340">
                  <c:v>45421</c:v>
                </c:pt>
                <c:pt idx="2341">
                  <c:v>45422</c:v>
                </c:pt>
                <c:pt idx="2342">
                  <c:v>45425</c:v>
                </c:pt>
                <c:pt idx="2343">
                  <c:v>45426</c:v>
                </c:pt>
                <c:pt idx="2344">
                  <c:v>45427</c:v>
                </c:pt>
                <c:pt idx="2345">
                  <c:v>45428</c:v>
                </c:pt>
                <c:pt idx="2346">
                  <c:v>45429</c:v>
                </c:pt>
                <c:pt idx="2347">
                  <c:v>45432</c:v>
                </c:pt>
                <c:pt idx="2348">
                  <c:v>45433</c:v>
                </c:pt>
                <c:pt idx="2349">
                  <c:v>45434</c:v>
                </c:pt>
                <c:pt idx="2350">
                  <c:v>45435</c:v>
                </c:pt>
                <c:pt idx="2351">
                  <c:v>45436</c:v>
                </c:pt>
                <c:pt idx="2352">
                  <c:v>45440</c:v>
                </c:pt>
                <c:pt idx="2353">
                  <c:v>45441</c:v>
                </c:pt>
                <c:pt idx="2354">
                  <c:v>45442</c:v>
                </c:pt>
                <c:pt idx="2355">
                  <c:v>45443</c:v>
                </c:pt>
                <c:pt idx="2356">
                  <c:v>45446</c:v>
                </c:pt>
                <c:pt idx="2357">
                  <c:v>45447</c:v>
                </c:pt>
                <c:pt idx="2358">
                  <c:v>45448</c:v>
                </c:pt>
                <c:pt idx="2359">
                  <c:v>45449</c:v>
                </c:pt>
                <c:pt idx="2360">
                  <c:v>45450</c:v>
                </c:pt>
                <c:pt idx="2361">
                  <c:v>45453</c:v>
                </c:pt>
                <c:pt idx="2362">
                  <c:v>45454</c:v>
                </c:pt>
                <c:pt idx="2363">
                  <c:v>45455</c:v>
                </c:pt>
                <c:pt idx="2364">
                  <c:v>45456</c:v>
                </c:pt>
                <c:pt idx="2365">
                  <c:v>45457</c:v>
                </c:pt>
                <c:pt idx="2366">
                  <c:v>45460</c:v>
                </c:pt>
                <c:pt idx="2367">
                  <c:v>45461</c:v>
                </c:pt>
                <c:pt idx="2368">
                  <c:v>45463</c:v>
                </c:pt>
                <c:pt idx="2369">
                  <c:v>45464</c:v>
                </c:pt>
                <c:pt idx="2370">
                  <c:v>45467</c:v>
                </c:pt>
                <c:pt idx="2371">
                  <c:v>45468</c:v>
                </c:pt>
                <c:pt idx="2372">
                  <c:v>45469</c:v>
                </c:pt>
                <c:pt idx="2373">
                  <c:v>45470</c:v>
                </c:pt>
                <c:pt idx="2374">
                  <c:v>45471</c:v>
                </c:pt>
                <c:pt idx="2375">
                  <c:v>45474</c:v>
                </c:pt>
                <c:pt idx="2376">
                  <c:v>45475</c:v>
                </c:pt>
                <c:pt idx="2377">
                  <c:v>45476</c:v>
                </c:pt>
                <c:pt idx="2378">
                  <c:v>45478</c:v>
                </c:pt>
                <c:pt idx="2379">
                  <c:v>45481</c:v>
                </c:pt>
                <c:pt idx="2380">
                  <c:v>45482</c:v>
                </c:pt>
                <c:pt idx="2381">
                  <c:v>45483</c:v>
                </c:pt>
                <c:pt idx="2382">
                  <c:v>45484</c:v>
                </c:pt>
                <c:pt idx="2383">
                  <c:v>45485</c:v>
                </c:pt>
                <c:pt idx="2384">
                  <c:v>45488</c:v>
                </c:pt>
                <c:pt idx="2385">
                  <c:v>45489</c:v>
                </c:pt>
                <c:pt idx="2386">
                  <c:v>45490</c:v>
                </c:pt>
                <c:pt idx="2387">
                  <c:v>45491</c:v>
                </c:pt>
                <c:pt idx="2388">
                  <c:v>45492</c:v>
                </c:pt>
                <c:pt idx="2389">
                  <c:v>45495</c:v>
                </c:pt>
                <c:pt idx="2390">
                  <c:v>45496</c:v>
                </c:pt>
                <c:pt idx="2391">
                  <c:v>45497</c:v>
                </c:pt>
                <c:pt idx="2392">
                  <c:v>45498</c:v>
                </c:pt>
                <c:pt idx="2393">
                  <c:v>45499</c:v>
                </c:pt>
                <c:pt idx="2394">
                  <c:v>45502</c:v>
                </c:pt>
                <c:pt idx="2395">
                  <c:v>45503</c:v>
                </c:pt>
                <c:pt idx="2396">
                  <c:v>45504</c:v>
                </c:pt>
                <c:pt idx="2397">
                  <c:v>45505</c:v>
                </c:pt>
                <c:pt idx="2398">
                  <c:v>45506</c:v>
                </c:pt>
                <c:pt idx="2399">
                  <c:v>45509</c:v>
                </c:pt>
                <c:pt idx="2400">
                  <c:v>45510</c:v>
                </c:pt>
                <c:pt idx="2401">
                  <c:v>45511</c:v>
                </c:pt>
                <c:pt idx="2402">
                  <c:v>45512</c:v>
                </c:pt>
                <c:pt idx="2403">
                  <c:v>45513</c:v>
                </c:pt>
                <c:pt idx="2404">
                  <c:v>45516</c:v>
                </c:pt>
                <c:pt idx="2405">
                  <c:v>45517</c:v>
                </c:pt>
                <c:pt idx="2406">
                  <c:v>45518</c:v>
                </c:pt>
                <c:pt idx="2407">
                  <c:v>45519</c:v>
                </c:pt>
                <c:pt idx="2408">
                  <c:v>45520</c:v>
                </c:pt>
                <c:pt idx="2409">
                  <c:v>45523</c:v>
                </c:pt>
                <c:pt idx="2410">
                  <c:v>45524</c:v>
                </c:pt>
                <c:pt idx="2411">
                  <c:v>45525</c:v>
                </c:pt>
                <c:pt idx="2412">
                  <c:v>45526</c:v>
                </c:pt>
                <c:pt idx="2413">
                  <c:v>45527</c:v>
                </c:pt>
                <c:pt idx="2414">
                  <c:v>45530</c:v>
                </c:pt>
                <c:pt idx="2415">
                  <c:v>45531</c:v>
                </c:pt>
                <c:pt idx="2416">
                  <c:v>45532</c:v>
                </c:pt>
                <c:pt idx="2417">
                  <c:v>45533</c:v>
                </c:pt>
                <c:pt idx="2418">
                  <c:v>45534</c:v>
                </c:pt>
                <c:pt idx="2419">
                  <c:v>45538</c:v>
                </c:pt>
                <c:pt idx="2420">
                  <c:v>45539</c:v>
                </c:pt>
                <c:pt idx="2421">
                  <c:v>45540</c:v>
                </c:pt>
                <c:pt idx="2422">
                  <c:v>45541</c:v>
                </c:pt>
                <c:pt idx="2423">
                  <c:v>45544</c:v>
                </c:pt>
                <c:pt idx="2424">
                  <c:v>45545</c:v>
                </c:pt>
                <c:pt idx="2425">
                  <c:v>45546</c:v>
                </c:pt>
                <c:pt idx="2426">
                  <c:v>45547</c:v>
                </c:pt>
                <c:pt idx="2427">
                  <c:v>45548</c:v>
                </c:pt>
                <c:pt idx="2428">
                  <c:v>45551</c:v>
                </c:pt>
                <c:pt idx="2429">
                  <c:v>45552</c:v>
                </c:pt>
                <c:pt idx="2430">
                  <c:v>45553</c:v>
                </c:pt>
                <c:pt idx="2431">
                  <c:v>45554</c:v>
                </c:pt>
                <c:pt idx="2432">
                  <c:v>45555</c:v>
                </c:pt>
                <c:pt idx="2433">
                  <c:v>45558</c:v>
                </c:pt>
                <c:pt idx="2434">
                  <c:v>45559</c:v>
                </c:pt>
                <c:pt idx="2435">
                  <c:v>45560</c:v>
                </c:pt>
                <c:pt idx="2436">
                  <c:v>45561</c:v>
                </c:pt>
                <c:pt idx="2437">
                  <c:v>45562</c:v>
                </c:pt>
                <c:pt idx="2438">
                  <c:v>45565</c:v>
                </c:pt>
                <c:pt idx="2439">
                  <c:v>45566</c:v>
                </c:pt>
                <c:pt idx="2440">
                  <c:v>45567</c:v>
                </c:pt>
                <c:pt idx="2441">
                  <c:v>45568</c:v>
                </c:pt>
                <c:pt idx="2442">
                  <c:v>45569</c:v>
                </c:pt>
                <c:pt idx="2443">
                  <c:v>45572</c:v>
                </c:pt>
                <c:pt idx="2444">
                  <c:v>45573</c:v>
                </c:pt>
                <c:pt idx="2445">
                  <c:v>45574</c:v>
                </c:pt>
                <c:pt idx="2446">
                  <c:v>45575</c:v>
                </c:pt>
                <c:pt idx="2447">
                  <c:v>45576</c:v>
                </c:pt>
                <c:pt idx="2448">
                  <c:v>45579</c:v>
                </c:pt>
                <c:pt idx="2449">
                  <c:v>45580</c:v>
                </c:pt>
                <c:pt idx="2450">
                  <c:v>45581</c:v>
                </c:pt>
                <c:pt idx="2451">
                  <c:v>45582</c:v>
                </c:pt>
                <c:pt idx="2452">
                  <c:v>45583</c:v>
                </c:pt>
                <c:pt idx="2453">
                  <c:v>45586</c:v>
                </c:pt>
                <c:pt idx="2454">
                  <c:v>45587</c:v>
                </c:pt>
                <c:pt idx="2455">
                  <c:v>45588</c:v>
                </c:pt>
                <c:pt idx="2456">
                  <c:v>45589</c:v>
                </c:pt>
                <c:pt idx="2457">
                  <c:v>45590</c:v>
                </c:pt>
                <c:pt idx="2458">
                  <c:v>45593</c:v>
                </c:pt>
                <c:pt idx="2459">
                  <c:v>45594</c:v>
                </c:pt>
                <c:pt idx="2460">
                  <c:v>45595</c:v>
                </c:pt>
                <c:pt idx="2461">
                  <c:v>45596</c:v>
                </c:pt>
                <c:pt idx="2462">
                  <c:v>45597</c:v>
                </c:pt>
                <c:pt idx="2463">
                  <c:v>45600</c:v>
                </c:pt>
                <c:pt idx="2464">
                  <c:v>45601</c:v>
                </c:pt>
                <c:pt idx="2465">
                  <c:v>45602</c:v>
                </c:pt>
                <c:pt idx="2466">
                  <c:v>45603</c:v>
                </c:pt>
                <c:pt idx="2467">
                  <c:v>45604</c:v>
                </c:pt>
                <c:pt idx="2468">
                  <c:v>45607</c:v>
                </c:pt>
                <c:pt idx="2469">
                  <c:v>45608</c:v>
                </c:pt>
                <c:pt idx="2470">
                  <c:v>45609</c:v>
                </c:pt>
                <c:pt idx="2471">
                  <c:v>45610</c:v>
                </c:pt>
                <c:pt idx="2472">
                  <c:v>45611</c:v>
                </c:pt>
                <c:pt idx="2473">
                  <c:v>45614</c:v>
                </c:pt>
                <c:pt idx="2474">
                  <c:v>45615</c:v>
                </c:pt>
                <c:pt idx="2475">
                  <c:v>45616</c:v>
                </c:pt>
                <c:pt idx="2476">
                  <c:v>45617</c:v>
                </c:pt>
                <c:pt idx="2477">
                  <c:v>45618</c:v>
                </c:pt>
                <c:pt idx="2478">
                  <c:v>45621</c:v>
                </c:pt>
                <c:pt idx="2479">
                  <c:v>45622</c:v>
                </c:pt>
                <c:pt idx="2480">
                  <c:v>45623</c:v>
                </c:pt>
                <c:pt idx="2481">
                  <c:v>45625</c:v>
                </c:pt>
                <c:pt idx="2482">
                  <c:v>45628</c:v>
                </c:pt>
                <c:pt idx="2483">
                  <c:v>45629</c:v>
                </c:pt>
                <c:pt idx="2484">
                  <c:v>45630</c:v>
                </c:pt>
                <c:pt idx="2485">
                  <c:v>45631</c:v>
                </c:pt>
                <c:pt idx="2486">
                  <c:v>45632</c:v>
                </c:pt>
                <c:pt idx="2487">
                  <c:v>45635</c:v>
                </c:pt>
                <c:pt idx="2488">
                  <c:v>45636</c:v>
                </c:pt>
                <c:pt idx="2489">
                  <c:v>45637</c:v>
                </c:pt>
                <c:pt idx="2490">
                  <c:v>45638</c:v>
                </c:pt>
                <c:pt idx="2491">
                  <c:v>45639</c:v>
                </c:pt>
                <c:pt idx="2492">
                  <c:v>45642</c:v>
                </c:pt>
                <c:pt idx="2493">
                  <c:v>45643</c:v>
                </c:pt>
                <c:pt idx="2494">
                  <c:v>45644</c:v>
                </c:pt>
                <c:pt idx="2495">
                  <c:v>45645</c:v>
                </c:pt>
                <c:pt idx="2496">
                  <c:v>45646</c:v>
                </c:pt>
                <c:pt idx="2497">
                  <c:v>45649</c:v>
                </c:pt>
                <c:pt idx="2498">
                  <c:v>45650</c:v>
                </c:pt>
                <c:pt idx="2499">
                  <c:v>45652</c:v>
                </c:pt>
                <c:pt idx="2500">
                  <c:v>45653</c:v>
                </c:pt>
                <c:pt idx="2501">
                  <c:v>45656</c:v>
                </c:pt>
                <c:pt idx="2502">
                  <c:v>45657</c:v>
                </c:pt>
                <c:pt idx="2503">
                  <c:v>45659</c:v>
                </c:pt>
                <c:pt idx="2504">
                  <c:v>45660</c:v>
                </c:pt>
                <c:pt idx="2505">
                  <c:v>45663</c:v>
                </c:pt>
                <c:pt idx="2506">
                  <c:v>45664</c:v>
                </c:pt>
                <c:pt idx="2507">
                  <c:v>45665</c:v>
                </c:pt>
                <c:pt idx="2508">
                  <c:v>45667</c:v>
                </c:pt>
                <c:pt idx="2509">
                  <c:v>45670</c:v>
                </c:pt>
                <c:pt idx="2510">
                  <c:v>45671</c:v>
                </c:pt>
                <c:pt idx="2511">
                  <c:v>45672</c:v>
                </c:pt>
                <c:pt idx="2512">
                  <c:v>45673</c:v>
                </c:pt>
                <c:pt idx="2513">
                  <c:v>45674</c:v>
                </c:pt>
                <c:pt idx="2514">
                  <c:v>45678</c:v>
                </c:pt>
                <c:pt idx="2515">
                  <c:v>45679</c:v>
                </c:pt>
                <c:pt idx="2516">
                  <c:v>45680</c:v>
                </c:pt>
                <c:pt idx="2517">
                  <c:v>45681</c:v>
                </c:pt>
                <c:pt idx="2518">
                  <c:v>45684</c:v>
                </c:pt>
                <c:pt idx="2519">
                  <c:v>45685</c:v>
                </c:pt>
                <c:pt idx="2520">
                  <c:v>45686</c:v>
                </c:pt>
                <c:pt idx="2521">
                  <c:v>45687</c:v>
                </c:pt>
                <c:pt idx="2522">
                  <c:v>45688</c:v>
                </c:pt>
                <c:pt idx="2523">
                  <c:v>45691</c:v>
                </c:pt>
                <c:pt idx="2524">
                  <c:v>45692</c:v>
                </c:pt>
                <c:pt idx="2525">
                  <c:v>45693</c:v>
                </c:pt>
                <c:pt idx="2526">
                  <c:v>45694</c:v>
                </c:pt>
                <c:pt idx="2527">
                  <c:v>45695</c:v>
                </c:pt>
                <c:pt idx="2528">
                  <c:v>45698</c:v>
                </c:pt>
                <c:pt idx="2529">
                  <c:v>45699</c:v>
                </c:pt>
                <c:pt idx="2530">
                  <c:v>45700</c:v>
                </c:pt>
                <c:pt idx="2531">
                  <c:v>45701</c:v>
                </c:pt>
                <c:pt idx="2532">
                  <c:v>45702</c:v>
                </c:pt>
                <c:pt idx="2533">
                  <c:v>45706</c:v>
                </c:pt>
                <c:pt idx="2534">
                  <c:v>45707</c:v>
                </c:pt>
                <c:pt idx="2535">
                  <c:v>45708</c:v>
                </c:pt>
                <c:pt idx="2536">
                  <c:v>45709</c:v>
                </c:pt>
                <c:pt idx="2537">
                  <c:v>45712</c:v>
                </c:pt>
              </c:numCache>
            </c:numRef>
          </c:xVal>
          <c:yVal>
            <c:numRef>
              <c:f>Sheet1!$E$2:$E$2539</c:f>
              <c:numCache>
                <c:formatCode>0.00%</c:formatCode>
                <c:ptCount val="2538"/>
                <c:pt idx="0">
                  <c:v>1</c:v>
                </c:pt>
                <c:pt idx="1">
                  <c:v>1</c:v>
                </c:pt>
                <c:pt idx="2">
                  <c:v>1.0023179775621109</c:v>
                </c:pt>
                <c:pt idx="3">
                  <c:v>1.0088506161044191</c:v>
                </c:pt>
                <c:pt idx="4">
                  <c:v>1.0317489965597679</c:v>
                </c:pt>
                <c:pt idx="5">
                  <c:v>1.043974885924339</c:v>
                </c:pt>
                <c:pt idx="6">
                  <c:v>1.0680749480328799</c:v>
                </c:pt>
                <c:pt idx="7">
                  <c:v>1.0819216743855899</c:v>
                </c:pt>
                <c:pt idx="8">
                  <c:v>1.0688091301012501</c:v>
                </c:pt>
                <c:pt idx="9">
                  <c:v>1.074652839900851</c:v>
                </c:pt>
                <c:pt idx="10">
                  <c:v>1.077930866817165</c:v>
                </c:pt>
                <c:pt idx="11">
                  <c:v>1.0703928998089831</c:v>
                </c:pt>
                <c:pt idx="12">
                  <c:v>1.0867786122818659</c:v>
                </c:pt>
                <c:pt idx="13">
                  <c:v>1.107986898106843</c:v>
                </c:pt>
                <c:pt idx="14">
                  <c:v>1.1191501293981669</c:v>
                </c:pt>
                <c:pt idx="15">
                  <c:v>1.138797439269287</c:v>
                </c:pt>
                <c:pt idx="16">
                  <c:v>1.13462989371623</c:v>
                </c:pt>
                <c:pt idx="17">
                  <c:v>1.1273364610144889</c:v>
                </c:pt>
                <c:pt idx="18">
                  <c:v>1.125252688237961</c:v>
                </c:pt>
                <c:pt idx="19">
                  <c:v>1.141774338944288</c:v>
                </c:pt>
                <c:pt idx="20">
                  <c:v>1.182110731082846</c:v>
                </c:pt>
                <c:pt idx="21">
                  <c:v>1.259932029679359</c:v>
                </c:pt>
                <c:pt idx="22">
                  <c:v>1.276871925915668</c:v>
                </c:pt>
                <c:pt idx="23">
                  <c:v>1.283219469493331</c:v>
                </c:pt>
                <c:pt idx="24">
                  <c:v>1.265316488832583</c:v>
                </c:pt>
                <c:pt idx="25">
                  <c:v>1.2519409587936041</c:v>
                </c:pt>
                <c:pt idx="26">
                  <c:v>1.2747698863953589</c:v>
                </c:pt>
                <c:pt idx="27">
                  <c:v>1.2623019309092129</c:v>
                </c:pt>
                <c:pt idx="28">
                  <c:v>1.2646807643925311</c:v>
                </c:pt>
                <c:pt idx="29">
                  <c:v>1.2443582309524479</c:v>
                </c:pt>
                <c:pt idx="30">
                  <c:v>1.239608151714962</c:v>
                </c:pt>
                <c:pt idx="31">
                  <c:v>1.258199966744163</c:v>
                </c:pt>
                <c:pt idx="32">
                  <c:v>1.2672278692112531</c:v>
                </c:pt>
                <c:pt idx="33">
                  <c:v>1.2981119050395409</c:v>
                </c:pt>
                <c:pt idx="34">
                  <c:v>1.3244140686464609</c:v>
                </c:pt>
                <c:pt idx="35">
                  <c:v>1.3476344827456601</c:v>
                </c:pt>
                <c:pt idx="36">
                  <c:v>1.3587967476357981</c:v>
                </c:pt>
                <c:pt idx="37">
                  <c:v>1.3587967476357981</c:v>
                </c:pt>
                <c:pt idx="38">
                  <c:v>1.3812489460615969</c:v>
                </c:pt>
                <c:pt idx="39">
                  <c:v>1.4082266676070661</c:v>
                </c:pt>
                <c:pt idx="40">
                  <c:v>1.4226579894726941</c:v>
                </c:pt>
                <c:pt idx="41">
                  <c:v>1.404832178946676</c:v>
                </c:pt>
                <c:pt idx="42">
                  <c:v>1.3943497422851681</c:v>
                </c:pt>
                <c:pt idx="43">
                  <c:v>1.3232379054286241</c:v>
                </c:pt>
                <c:pt idx="44">
                  <c:v>1.361377668817908</c:v>
                </c:pt>
                <c:pt idx="45">
                  <c:v>1.359901476876209</c:v>
                </c:pt>
                <c:pt idx="46">
                  <c:v>1.3551670305365511</c:v>
                </c:pt>
                <c:pt idx="47">
                  <c:v>1.3567959216248431</c:v>
                </c:pt>
                <c:pt idx="48">
                  <c:v>1.3729679303958309</c:v>
                </c:pt>
                <c:pt idx="49">
                  <c:v>1.3822141663359659</c:v>
                </c:pt>
                <c:pt idx="50">
                  <c:v>1.3840782222001859</c:v>
                </c:pt>
                <c:pt idx="51">
                  <c:v>1.369304031656448</c:v>
                </c:pt>
                <c:pt idx="52">
                  <c:v>1.3713001289716169</c:v>
                </c:pt>
                <c:pt idx="53">
                  <c:v>1.3719667886176732</c:v>
                </c:pt>
                <c:pt idx="54">
                  <c:v>1.4154670584662821</c:v>
                </c:pt>
                <c:pt idx="55">
                  <c:v>1.413227736070352</c:v>
                </c:pt>
                <c:pt idx="56">
                  <c:v>1.429937165592047</c:v>
                </c:pt>
                <c:pt idx="57">
                  <c:v>1.4387224228672759</c:v>
                </c:pt>
                <c:pt idx="58">
                  <c:v>1.468397104881251</c:v>
                </c:pt>
                <c:pt idx="59">
                  <c:v>1.4844412178623851</c:v>
                </c:pt>
                <c:pt idx="60">
                  <c:v>1.456848037135877</c:v>
                </c:pt>
                <c:pt idx="61">
                  <c:v>1.498508177944236</c:v>
                </c:pt>
                <c:pt idx="62">
                  <c:v>1.532083885218136</c:v>
                </c:pt>
                <c:pt idx="63">
                  <c:v>1.513799664059774</c:v>
                </c:pt>
                <c:pt idx="64">
                  <c:v>1.55457904660003</c:v>
                </c:pt>
                <c:pt idx="65">
                  <c:v>1.5742333507571671</c:v>
                </c:pt>
                <c:pt idx="66">
                  <c:v>1.581570659466123</c:v>
                </c:pt>
                <c:pt idx="67">
                  <c:v>1.557820895217048</c:v>
                </c:pt>
                <c:pt idx="68">
                  <c:v>1.5537662846424409</c:v>
                </c:pt>
                <c:pt idx="69">
                  <c:v>1.520941373562203</c:v>
                </c:pt>
                <c:pt idx="70">
                  <c:v>1.5251892579987671</c:v>
                </c:pt>
                <c:pt idx="71">
                  <c:v>1.5217138775062471</c:v>
                </c:pt>
                <c:pt idx="72">
                  <c:v>1.4441064697534278</c:v>
                </c:pt>
                <c:pt idx="73">
                  <c:v>1.454161056225777</c:v>
                </c:pt>
                <c:pt idx="74">
                  <c:v>1.4603052326226591</c:v>
                </c:pt>
                <c:pt idx="75">
                  <c:v>1.4617947904262658</c:v>
                </c:pt>
                <c:pt idx="76">
                  <c:v>1.4524852680477189</c:v>
                </c:pt>
                <c:pt idx="77">
                  <c:v>1.4422447363929172</c:v>
                </c:pt>
                <c:pt idx="78">
                  <c:v>1.4604916055931081</c:v>
                </c:pt>
                <c:pt idx="79">
                  <c:v>1.5150458402232321</c:v>
                </c:pt>
                <c:pt idx="80">
                  <c:v>1.4973576621463929</c:v>
                </c:pt>
                <c:pt idx="81">
                  <c:v>1.5059222630271381</c:v>
                </c:pt>
                <c:pt idx="82">
                  <c:v>1.5662607048106558</c:v>
                </c:pt>
                <c:pt idx="83">
                  <c:v>1.5678161431197111</c:v>
                </c:pt>
                <c:pt idx="84">
                  <c:v>1.569179930754413</c:v>
                </c:pt>
                <c:pt idx="85">
                  <c:v>1.5680109951726171</c:v>
                </c:pt>
                <c:pt idx="86">
                  <c:v>1.5919273705767401</c:v>
                </c:pt>
                <c:pt idx="87">
                  <c:v>1.5678161431197111</c:v>
                </c:pt>
                <c:pt idx="88">
                  <c:v>1.5756406594187951</c:v>
                </c:pt>
                <c:pt idx="89">
                  <c:v>1.594741854378918</c:v>
                </c:pt>
                <c:pt idx="90">
                  <c:v>1.5728931353379141</c:v>
                </c:pt>
                <c:pt idx="91">
                  <c:v>1.569960239702576</c:v>
                </c:pt>
                <c:pt idx="92">
                  <c:v>1.5318729609067532</c:v>
                </c:pt>
                <c:pt idx="93">
                  <c:v>1.5391541786701421</c:v>
                </c:pt>
                <c:pt idx="94">
                  <c:v>1.537467826984392</c:v>
                </c:pt>
                <c:pt idx="95">
                  <c:v>1.565484068140051</c:v>
                </c:pt>
                <c:pt idx="96">
                  <c:v>1.565484068140051</c:v>
                </c:pt>
                <c:pt idx="97">
                  <c:v>1.5370934883476191</c:v>
                </c:pt>
                <c:pt idx="98">
                  <c:v>1.543292179753033</c:v>
                </c:pt>
                <c:pt idx="99">
                  <c:v>1.5489709242586711</c:v>
                </c:pt>
                <c:pt idx="100">
                  <c:v>1.564708349759081</c:v>
                </c:pt>
                <c:pt idx="101">
                  <c:v>1.557952213523609</c:v>
                </c:pt>
                <c:pt idx="102">
                  <c:v>1.544046948389606</c:v>
                </c:pt>
                <c:pt idx="103">
                  <c:v>1.523189000568683</c:v>
                </c:pt>
                <c:pt idx="104">
                  <c:v>1.530573223155689</c:v>
                </c:pt>
                <c:pt idx="105">
                  <c:v>1.4525139887747489</c:v>
                </c:pt>
                <c:pt idx="106">
                  <c:v>1.4006148633194109</c:v>
                </c:pt>
                <c:pt idx="107">
                  <c:v>1.3291835052901211</c:v>
                </c:pt>
                <c:pt idx="108">
                  <c:v>1.34247831161144</c:v>
                </c:pt>
                <c:pt idx="109">
                  <c:v>1.342020606734037</c:v>
                </c:pt>
                <c:pt idx="110">
                  <c:v>1.3765878239635891</c:v>
                </c:pt>
                <c:pt idx="111">
                  <c:v>1.3770695384478731</c:v>
                </c:pt>
                <c:pt idx="112">
                  <c:v>1.359006308220408</c:v>
                </c:pt>
                <c:pt idx="113">
                  <c:v>1.353090118453854</c:v>
                </c:pt>
                <c:pt idx="114">
                  <c:v>1.349071808605999</c:v>
                </c:pt>
                <c:pt idx="115">
                  <c:v>1.3541760506088572</c:v>
                </c:pt>
                <c:pt idx="116">
                  <c:v>1.378998909334241</c:v>
                </c:pt>
                <c:pt idx="117">
                  <c:v>1.3753055931083029</c:v>
                </c:pt>
                <c:pt idx="118">
                  <c:v>1.3429363288018241</c:v>
                </c:pt>
                <c:pt idx="119">
                  <c:v>1.3108906121395631</c:v>
                </c:pt>
                <c:pt idx="120">
                  <c:v>1.317029845789591</c:v>
                </c:pt>
                <c:pt idx="121">
                  <c:v>1.3158560064732281</c:v>
                </c:pt>
                <c:pt idx="122">
                  <c:v>1.300068720939461</c:v>
                </c:pt>
                <c:pt idx="123">
                  <c:v>1.2337652161715489</c:v>
                </c:pt>
                <c:pt idx="124">
                  <c:v>1.1967181691768478</c:v>
                </c:pt>
                <c:pt idx="125">
                  <c:v>1.190880032914724</c:v>
                </c:pt>
                <c:pt idx="126">
                  <c:v>1.2074472240388061</c:v>
                </c:pt>
                <c:pt idx="127">
                  <c:v>1.227689506292192</c:v>
                </c:pt>
                <c:pt idx="128">
                  <c:v>1.208568152771579</c:v>
                </c:pt>
                <c:pt idx="129">
                  <c:v>1.244246433007814</c:v>
                </c:pt>
                <c:pt idx="130">
                  <c:v>1.2296220657188202</c:v>
                </c:pt>
                <c:pt idx="131">
                  <c:v>1.2080697159880822</c:v>
                </c:pt>
                <c:pt idx="132">
                  <c:v>1.2306551681599431</c:v>
                </c:pt>
                <c:pt idx="133">
                  <c:v>1.246364001399793</c:v>
                </c:pt>
                <c:pt idx="134">
                  <c:v>1.2446429224847351</c:v>
                </c:pt>
                <c:pt idx="135">
                  <c:v>1.2457015317954909</c:v>
                </c:pt>
                <c:pt idx="136">
                  <c:v>1.2149593447883211</c:v>
                </c:pt>
                <c:pt idx="137">
                  <c:v>1.231819720960815</c:v>
                </c:pt>
                <c:pt idx="138">
                  <c:v>1.2247465106525051</c:v>
                </c:pt>
                <c:pt idx="139">
                  <c:v>1.2227982443689429</c:v>
                </c:pt>
                <c:pt idx="140">
                  <c:v>1.215914807823204</c:v>
                </c:pt>
                <c:pt idx="141">
                  <c:v>1.2233178616184111</c:v>
                </c:pt>
                <c:pt idx="142">
                  <c:v>1.2134471232248021</c:v>
                </c:pt>
                <c:pt idx="143">
                  <c:v>1.2263049645316519</c:v>
                </c:pt>
                <c:pt idx="144">
                  <c:v>1.2199409463007529</c:v>
                </c:pt>
                <c:pt idx="145">
                  <c:v>1.2360457986128941</c:v>
                </c:pt>
                <c:pt idx="146">
                  <c:v>1.2378641605840892</c:v>
                </c:pt>
                <c:pt idx="147">
                  <c:v>1.275053939419895</c:v>
                </c:pt>
                <c:pt idx="148">
                  <c:v>1.287253798719012</c:v>
                </c:pt>
                <c:pt idx="149">
                  <c:v>1.2216038549843431</c:v>
                </c:pt>
                <c:pt idx="150">
                  <c:v>1.235145858067439</c:v>
                </c:pt>
                <c:pt idx="151">
                  <c:v>1.29749842721093</c:v>
                </c:pt>
                <c:pt idx="152">
                  <c:v>1.3352969840146389</c:v>
                </c:pt>
                <c:pt idx="153">
                  <c:v>1.354344820772849</c:v>
                </c:pt>
                <c:pt idx="154">
                  <c:v>1.330832369475436</c:v>
                </c:pt>
                <c:pt idx="155">
                  <c:v>1.2980936863557271</c:v>
                </c:pt>
                <c:pt idx="156">
                  <c:v>1.3376779066250062</c:v>
                </c:pt>
                <c:pt idx="157">
                  <c:v>1.3117845327172271</c:v>
                </c:pt>
                <c:pt idx="158">
                  <c:v>1.3134212389355731</c:v>
                </c:pt>
                <c:pt idx="159">
                  <c:v>1.332320574321838</c:v>
                </c:pt>
                <c:pt idx="160">
                  <c:v>1.3458624634361138</c:v>
                </c:pt>
                <c:pt idx="161">
                  <c:v>1.3687797695575501</c:v>
                </c:pt>
                <c:pt idx="162">
                  <c:v>1.4394072000131739</c:v>
                </c:pt>
                <c:pt idx="163">
                  <c:v>1.4353532137214831</c:v>
                </c:pt>
                <c:pt idx="164">
                  <c:v>1.4262370768248891</c:v>
                </c:pt>
                <c:pt idx="165">
                  <c:v>1.4178432226039699</c:v>
                </c:pt>
                <c:pt idx="166">
                  <c:v>1.4044672465042261</c:v>
                </c:pt>
                <c:pt idx="167">
                  <c:v>1.4035745075062058</c:v>
                </c:pt>
                <c:pt idx="168">
                  <c:v>1.3319922076233901</c:v>
                </c:pt>
                <c:pt idx="169">
                  <c:v>1.3691035871874591</c:v>
                </c:pt>
                <c:pt idx="170">
                  <c:v>1.354388303812593</c:v>
                </c:pt>
                <c:pt idx="171">
                  <c:v>1.3480760597385339</c:v>
                </c:pt>
                <c:pt idx="172">
                  <c:v>1.371907512086314</c:v>
                </c:pt>
                <c:pt idx="173">
                  <c:v>1.426654673428708</c:v>
                </c:pt>
                <c:pt idx="174">
                  <c:v>1.4522908690607061</c:v>
                </c:pt>
                <c:pt idx="175">
                  <c:v>1.5064144865732492</c:v>
                </c:pt>
                <c:pt idx="176">
                  <c:v>1.524008887554408</c:v>
                </c:pt>
                <c:pt idx="177">
                  <c:v>1.5427763598209518</c:v>
                </c:pt>
                <c:pt idx="178">
                  <c:v>1.5752840759836579</c:v>
                </c:pt>
                <c:pt idx="179">
                  <c:v>1.681826475841115</c:v>
                </c:pt>
                <c:pt idx="180">
                  <c:v>1.688493582067883</c:v>
                </c:pt>
                <c:pt idx="181">
                  <c:v>1.689772586322559</c:v>
                </c:pt>
                <c:pt idx="182">
                  <c:v>1.703843452475706</c:v>
                </c:pt>
                <c:pt idx="183">
                  <c:v>1.7042785538643099</c:v>
                </c:pt>
                <c:pt idx="184">
                  <c:v>1.7042785538643099</c:v>
                </c:pt>
                <c:pt idx="185">
                  <c:v>1.7042785538643099</c:v>
                </c:pt>
                <c:pt idx="186">
                  <c:v>1.6707119049179631</c:v>
                </c:pt>
                <c:pt idx="187">
                  <c:v>1.6436487351713469</c:v>
                </c:pt>
                <c:pt idx="188">
                  <c:v>1.628125305398552</c:v>
                </c:pt>
                <c:pt idx="189">
                  <c:v>1.652798874226566</c:v>
                </c:pt>
                <c:pt idx="190">
                  <c:v>1.6509268266750439</c:v>
                </c:pt>
                <c:pt idx="191">
                  <c:v>1.6085232213318938</c:v>
                </c:pt>
                <c:pt idx="192">
                  <c:v>1.526488537043968</c:v>
                </c:pt>
                <c:pt idx="193">
                  <c:v>1.503246329690807</c:v>
                </c:pt>
                <c:pt idx="194">
                  <c:v>1.5042611543693301</c:v>
                </c:pt>
                <c:pt idx="195">
                  <c:v>1.497042967237622</c:v>
                </c:pt>
                <c:pt idx="196">
                  <c:v>1.4873367157759219</c:v>
                </c:pt>
                <c:pt idx="197">
                  <c:v>1.529781919330891</c:v>
                </c:pt>
                <c:pt idx="198">
                  <c:v>1.5099398594961631</c:v>
                </c:pt>
                <c:pt idx="199">
                  <c:v>1.5206849137851561</c:v>
                </c:pt>
                <c:pt idx="200">
                  <c:v>1.5007876205481769</c:v>
                </c:pt>
                <c:pt idx="201">
                  <c:v>1.42424745190022</c:v>
                </c:pt>
                <c:pt idx="202">
                  <c:v>1.4463226701699521</c:v>
                </c:pt>
                <c:pt idx="203">
                  <c:v>1.4546074808019189</c:v>
                </c:pt>
                <c:pt idx="204">
                  <c:v>1.4354661319449291</c:v>
                </c:pt>
                <c:pt idx="205">
                  <c:v>1.4209810594903971</c:v>
                </c:pt>
                <c:pt idx="206">
                  <c:v>1.434004359299359</c:v>
                </c:pt>
                <c:pt idx="207">
                  <c:v>1.4901505620623519</c:v>
                </c:pt>
                <c:pt idx="208">
                  <c:v>1.4888614595051219</c:v>
                </c:pt>
                <c:pt idx="209">
                  <c:v>1.5330134939903801</c:v>
                </c:pt>
                <c:pt idx="210">
                  <c:v>1.5330134939903801</c:v>
                </c:pt>
                <c:pt idx="211">
                  <c:v>1.5547980971096169</c:v>
                </c:pt>
                <c:pt idx="212">
                  <c:v>1.5394414191578119</c:v>
                </c:pt>
                <c:pt idx="213">
                  <c:v>1.544767199826899</c:v>
                </c:pt>
                <c:pt idx="214">
                  <c:v>1.5624442674200161</c:v>
                </c:pt>
                <c:pt idx="215">
                  <c:v>1.569396202204145</c:v>
                </c:pt>
                <c:pt idx="216">
                  <c:v>1.569991750106708</c:v>
                </c:pt>
                <c:pt idx="217">
                  <c:v>1.5519766255963532</c:v>
                </c:pt>
                <c:pt idx="218">
                  <c:v>1.5948556184844889</c:v>
                </c:pt>
                <c:pt idx="219">
                  <c:v>1.579222571560281</c:v>
                </c:pt>
                <c:pt idx="220">
                  <c:v>1.554061100267377</c:v>
                </c:pt>
                <c:pt idx="221">
                  <c:v>1.528737545173994</c:v>
                </c:pt>
                <c:pt idx="222">
                  <c:v>1.5369885013690321</c:v>
                </c:pt>
                <c:pt idx="223">
                  <c:v>1.524287357632506</c:v>
                </c:pt>
                <c:pt idx="224">
                  <c:v>1.4984580277334671</c:v>
                </c:pt>
                <c:pt idx="225">
                  <c:v>1.510205127811491</c:v>
                </c:pt>
                <c:pt idx="226">
                  <c:v>1.4629305955215159</c:v>
                </c:pt>
                <c:pt idx="227">
                  <c:v>1.499317630512103</c:v>
                </c:pt>
                <c:pt idx="228">
                  <c:v>1.497741929796498</c:v>
                </c:pt>
                <c:pt idx="229">
                  <c:v>1.529831280033451</c:v>
                </c:pt>
                <c:pt idx="230">
                  <c:v>1.5539403599343431</c:v>
                </c:pt>
                <c:pt idx="231">
                  <c:v>1.5865008603580728</c:v>
                </c:pt>
                <c:pt idx="232">
                  <c:v>1.6327839653848208</c:v>
                </c:pt>
                <c:pt idx="233">
                  <c:v>1.64431656418379</c:v>
                </c:pt>
                <c:pt idx="234">
                  <c:v>1.6703192731108139</c:v>
                </c:pt>
                <c:pt idx="235">
                  <c:v>1.6914000123596371</c:v>
                </c:pt>
                <c:pt idx="236">
                  <c:v>1.7060558193041389</c:v>
                </c:pt>
                <c:pt idx="237">
                  <c:v>1.727476338216865</c:v>
                </c:pt>
                <c:pt idx="238">
                  <c:v>1.778540355725247</c:v>
                </c:pt>
                <c:pt idx="239">
                  <c:v>1.8050503268450679</c:v>
                </c:pt>
                <c:pt idx="240">
                  <c:v>1.8481372166602399</c:v>
                </c:pt>
                <c:pt idx="241">
                  <c:v>1.9249870335163939</c:v>
                </c:pt>
                <c:pt idx="242">
                  <c:v>1.929484146387815</c:v>
                </c:pt>
                <c:pt idx="243">
                  <c:v>1.8310804549220361</c:v>
                </c:pt>
                <c:pt idx="244">
                  <c:v>1.8200474824467272</c:v>
                </c:pt>
                <c:pt idx="245">
                  <c:v>1.823413556578785</c:v>
                </c:pt>
                <c:pt idx="246">
                  <c:v>1.8581950814322821</c:v>
                </c:pt>
                <c:pt idx="247">
                  <c:v>1.7847049929754939</c:v>
                </c:pt>
                <c:pt idx="248">
                  <c:v>1.6936850383337432</c:v>
                </c:pt>
                <c:pt idx="249">
                  <c:v>1.635145675461704</c:v>
                </c:pt>
                <c:pt idx="250">
                  <c:v>1.6401387185985421</c:v>
                </c:pt>
                <c:pt idx="251">
                  <c:v>1.6244707480813161</c:v>
                </c:pt>
                <c:pt idx="252">
                  <c:v>1.621199412128699</c:v>
                </c:pt>
                <c:pt idx="253">
                  <c:v>1.686281578766827</c:v>
                </c:pt>
                <c:pt idx="254">
                  <c:v>1.670269319557099</c:v>
                </c:pt>
                <c:pt idx="255">
                  <c:v>1.675951071939795</c:v>
                </c:pt>
                <c:pt idx="256">
                  <c:v>1.626192455265536</c:v>
                </c:pt>
                <c:pt idx="257">
                  <c:v>1.8786010314210961</c:v>
                </c:pt>
                <c:pt idx="258">
                  <c:v>2.114799120389447</c:v>
                </c:pt>
                <c:pt idx="259">
                  <c:v>2.0069443652495851</c:v>
                </c:pt>
                <c:pt idx="260">
                  <c:v>2.0153495277195579</c:v>
                </c:pt>
                <c:pt idx="261">
                  <c:v>2.0496867527055209</c:v>
                </c:pt>
                <c:pt idx="262">
                  <c:v>2.0904989643938312</c:v>
                </c:pt>
                <c:pt idx="263">
                  <c:v>2.2194602710649249</c:v>
                </c:pt>
                <c:pt idx="264">
                  <c:v>2.3155810316918051</c:v>
                </c:pt>
                <c:pt idx="265">
                  <c:v>2.3204663349973194</c:v>
                </c:pt>
                <c:pt idx="266">
                  <c:v>2.2869229423099431</c:v>
                </c:pt>
                <c:pt idx="267">
                  <c:v>2.2665019205168777</c:v>
                </c:pt>
                <c:pt idx="268">
                  <c:v>2.2642797924135203</c:v>
                </c:pt>
                <c:pt idx="269">
                  <c:v>2.2731936945587594</c:v>
                </c:pt>
                <c:pt idx="270">
                  <c:v>2.1956200174016702</c:v>
                </c:pt>
                <c:pt idx="271">
                  <c:v>2.3244943043985442</c:v>
                </c:pt>
                <c:pt idx="272">
                  <c:v>2.3492063165967711</c:v>
                </c:pt>
                <c:pt idx="273">
                  <c:v>2.4073917490261039</c:v>
                </c:pt>
                <c:pt idx="274">
                  <c:v>2.3692004887292222</c:v>
                </c:pt>
                <c:pt idx="275">
                  <c:v>2.401101180903682</c:v>
                </c:pt>
                <c:pt idx="276">
                  <c:v>2.4278351491375396</c:v>
                </c:pt>
                <c:pt idx="277">
                  <c:v>2.4929871477508341</c:v>
                </c:pt>
                <c:pt idx="278">
                  <c:v>2.5163034877174093</c:v>
                </c:pt>
                <c:pt idx="279">
                  <c:v>2.4498557288182958</c:v>
                </c:pt>
                <c:pt idx="280">
                  <c:v>2.4469592165257348</c:v>
                </c:pt>
                <c:pt idx="281">
                  <c:v>2.4552214288417522</c:v>
                </c:pt>
                <c:pt idx="282">
                  <c:v>2.482176794441715</c:v>
                </c:pt>
                <c:pt idx="283">
                  <c:v>2.5446246712023552</c:v>
                </c:pt>
                <c:pt idx="284">
                  <c:v>2.5398204379553611</c:v>
                </c:pt>
                <c:pt idx="285">
                  <c:v>2.5024940408607401</c:v>
                </c:pt>
                <c:pt idx="286">
                  <c:v>2.5069246663042541</c:v>
                </c:pt>
                <c:pt idx="287">
                  <c:v>2.4590364189056322</c:v>
                </c:pt>
                <c:pt idx="288">
                  <c:v>2.448295190553071</c:v>
                </c:pt>
                <c:pt idx="289">
                  <c:v>2.431039672435181</c:v>
                </c:pt>
                <c:pt idx="290">
                  <c:v>2.3983165666122241</c:v>
                </c:pt>
                <c:pt idx="291">
                  <c:v>2.4233757176194359</c:v>
                </c:pt>
                <c:pt idx="292">
                  <c:v>2.4140258507494132</c:v>
                </c:pt>
                <c:pt idx="293">
                  <c:v>2.4053928143136791</c:v>
                </c:pt>
                <c:pt idx="294">
                  <c:v>2.3968208141678611</c:v>
                </c:pt>
                <c:pt idx="295">
                  <c:v>2.3906447399119921</c:v>
                </c:pt>
                <c:pt idx="296">
                  <c:v>2.3798596090177497</c:v>
                </c:pt>
                <c:pt idx="297">
                  <c:v>2.2584867689578449</c:v>
                </c:pt>
                <c:pt idx="298">
                  <c:v>2.210843381075938</c:v>
                </c:pt>
                <c:pt idx="299">
                  <c:v>2.2385996253667417</c:v>
                </c:pt>
                <c:pt idx="300">
                  <c:v>2.250371262815297</c:v>
                </c:pt>
                <c:pt idx="301">
                  <c:v>2.2123673331745541</c:v>
                </c:pt>
                <c:pt idx="302">
                  <c:v>2.2813625286888959</c:v>
                </c:pt>
                <c:pt idx="303">
                  <c:v>2.2880713533537578</c:v>
                </c:pt>
                <c:pt idx="304">
                  <c:v>2.2580894512282907</c:v>
                </c:pt>
                <c:pt idx="305">
                  <c:v>2.2594805229838699</c:v>
                </c:pt>
                <c:pt idx="306">
                  <c:v>2.320955979389336</c:v>
                </c:pt>
                <c:pt idx="307">
                  <c:v>2.3448503371116542</c:v>
                </c:pt>
                <c:pt idx="308">
                  <c:v>2.3797035004839957</c:v>
                </c:pt>
                <c:pt idx="309">
                  <c:v>2.3775521174323311</c:v>
                </c:pt>
                <c:pt idx="310">
                  <c:v>2.3846518297945281</c:v>
                </c:pt>
                <c:pt idx="311">
                  <c:v>2.3588345741003152</c:v>
                </c:pt>
                <c:pt idx="312">
                  <c:v>2.376260991017928</c:v>
                </c:pt>
                <c:pt idx="313">
                  <c:v>2.4158476255021832</c:v>
                </c:pt>
                <c:pt idx="314">
                  <c:v>2.4186442422239351</c:v>
                </c:pt>
                <c:pt idx="315">
                  <c:v>2.4405891072862853</c:v>
                </c:pt>
                <c:pt idx="316">
                  <c:v>2.5106928920257152</c:v>
                </c:pt>
                <c:pt idx="317">
                  <c:v>2.5253724223643501</c:v>
                </c:pt>
                <c:pt idx="318">
                  <c:v>2.4946365817303411</c:v>
                </c:pt>
                <c:pt idx="319">
                  <c:v>2.497618310830477</c:v>
                </c:pt>
                <c:pt idx="320">
                  <c:v>2.6774453494125843</c:v>
                </c:pt>
                <c:pt idx="321">
                  <c:v>2.8209151874822092</c:v>
                </c:pt>
                <c:pt idx="322">
                  <c:v>2.7973618683772443</c:v>
                </c:pt>
                <c:pt idx="323">
                  <c:v>2.8245185056427289</c:v>
                </c:pt>
                <c:pt idx="324">
                  <c:v>2.8094461363602359</c:v>
                </c:pt>
                <c:pt idx="325">
                  <c:v>2.8154078965998957</c:v>
                </c:pt>
                <c:pt idx="326">
                  <c:v>2.7758239558783639</c:v>
                </c:pt>
                <c:pt idx="327">
                  <c:v>2.7816439055375191</c:v>
                </c:pt>
                <c:pt idx="328">
                  <c:v>2.752557705144858</c:v>
                </c:pt>
                <c:pt idx="329">
                  <c:v>2.7751274256981193</c:v>
                </c:pt>
                <c:pt idx="330">
                  <c:v>2.757592470071125</c:v>
                </c:pt>
                <c:pt idx="331">
                  <c:v>2.7684099191050811</c:v>
                </c:pt>
                <c:pt idx="332">
                  <c:v>2.7950046653038512</c:v>
                </c:pt>
                <c:pt idx="333">
                  <c:v>2.8264442509571492</c:v>
                </c:pt>
                <c:pt idx="334">
                  <c:v>2.8192366243756748</c:v>
                </c:pt>
                <c:pt idx="335">
                  <c:v>2.8395104979847678</c:v>
                </c:pt>
                <c:pt idx="336">
                  <c:v>2.843513352098852</c:v>
                </c:pt>
                <c:pt idx="337">
                  <c:v>2.8100748836525322</c:v>
                </c:pt>
                <c:pt idx="338">
                  <c:v>2.8519944740593139</c:v>
                </c:pt>
                <c:pt idx="339">
                  <c:v>2.8565983897460909</c:v>
                </c:pt>
                <c:pt idx="340">
                  <c:v>2.8948836907897451</c:v>
                </c:pt>
                <c:pt idx="341">
                  <c:v>2.9534467388521071</c:v>
                </c:pt>
                <c:pt idx="342">
                  <c:v>2.9393449568572718</c:v>
                </c:pt>
                <c:pt idx="343">
                  <c:v>2.9386027976936111</c:v>
                </c:pt>
                <c:pt idx="344">
                  <c:v>2.9423139724545559</c:v>
                </c:pt>
                <c:pt idx="345">
                  <c:v>2.9309337565120108</c:v>
                </c:pt>
                <c:pt idx="346">
                  <c:v>2.938850436709926</c:v>
                </c:pt>
                <c:pt idx="347">
                  <c:v>2.9531668330411032</c:v>
                </c:pt>
                <c:pt idx="348">
                  <c:v>2.9374520797560821</c:v>
                </c:pt>
                <c:pt idx="349">
                  <c:v>2.9332400412609183</c:v>
                </c:pt>
                <c:pt idx="350">
                  <c:v>2.9820351415651047</c:v>
                </c:pt>
                <c:pt idx="351">
                  <c:v>3.0519082923381702</c:v>
                </c:pt>
                <c:pt idx="352">
                  <c:v>3.205740719848901</c:v>
                </c:pt>
                <c:pt idx="353">
                  <c:v>3.196257907134441</c:v>
                </c:pt>
                <c:pt idx="354">
                  <c:v>3.1904009699876803</c:v>
                </c:pt>
                <c:pt idx="355">
                  <c:v>3.1521909699330313</c:v>
                </c:pt>
                <c:pt idx="356">
                  <c:v>3.1619529590461353</c:v>
                </c:pt>
                <c:pt idx="357">
                  <c:v>3.1901220071899528</c:v>
                </c:pt>
                <c:pt idx="358">
                  <c:v>3.1770137461096288</c:v>
                </c:pt>
                <c:pt idx="359">
                  <c:v>3.2096457718152434</c:v>
                </c:pt>
                <c:pt idx="360">
                  <c:v>3.12597402057055</c:v>
                </c:pt>
                <c:pt idx="361">
                  <c:v>2.9665493455214511</c:v>
                </c:pt>
                <c:pt idx="362">
                  <c:v>3.0680929231864029</c:v>
                </c:pt>
                <c:pt idx="363">
                  <c:v>3.1078395226416622</c:v>
                </c:pt>
                <c:pt idx="364">
                  <c:v>3.1111063921370641</c:v>
                </c:pt>
                <c:pt idx="365">
                  <c:v>3.205278771318858</c:v>
                </c:pt>
                <c:pt idx="366">
                  <c:v>3.2055593108917879</c:v>
                </c:pt>
                <c:pt idx="367">
                  <c:v>3.2757337591293991</c:v>
                </c:pt>
                <c:pt idx="368">
                  <c:v>3.3710724895778723</c:v>
                </c:pt>
                <c:pt idx="369">
                  <c:v>3.3311049303443347</c:v>
                </c:pt>
                <c:pt idx="370">
                  <c:v>3.3133006299664718</c:v>
                </c:pt>
                <c:pt idx="371">
                  <c:v>3.3116147702765164</c:v>
                </c:pt>
                <c:pt idx="372">
                  <c:v>3.3442263249706481</c:v>
                </c:pt>
                <c:pt idx="373">
                  <c:v>3.3296848272273167</c:v>
                </c:pt>
                <c:pt idx="374">
                  <c:v>3.3419366847510839</c:v>
                </c:pt>
                <c:pt idx="375">
                  <c:v>3.2716657523150889</c:v>
                </c:pt>
                <c:pt idx="376">
                  <c:v>3.2380294805212997</c:v>
                </c:pt>
                <c:pt idx="377">
                  <c:v>3.2032376445360922</c:v>
                </c:pt>
                <c:pt idx="378">
                  <c:v>3.2380294805212997</c:v>
                </c:pt>
                <c:pt idx="379">
                  <c:v>3.2275929700757442</c:v>
                </c:pt>
                <c:pt idx="380">
                  <c:v>3.2108752155071669</c:v>
                </c:pt>
                <c:pt idx="381">
                  <c:v>3.221735291420468</c:v>
                </c:pt>
                <c:pt idx="382">
                  <c:v>3.057426791558024</c:v>
                </c:pt>
                <c:pt idx="383">
                  <c:v>3.0168238924919439</c:v>
                </c:pt>
                <c:pt idx="384">
                  <c:v>3.0426256154429119</c:v>
                </c:pt>
                <c:pt idx="385">
                  <c:v>3.0335694701951441</c:v>
                </c:pt>
                <c:pt idx="386">
                  <c:v>3.0636364721745561</c:v>
                </c:pt>
                <c:pt idx="387">
                  <c:v>3.0781405796173122</c:v>
                </c:pt>
                <c:pt idx="388">
                  <c:v>3.032349547561382</c:v>
                </c:pt>
                <c:pt idx="389">
                  <c:v>3.0132080398164933</c:v>
                </c:pt>
                <c:pt idx="390">
                  <c:v>3.010562114798645</c:v>
                </c:pt>
                <c:pt idx="391">
                  <c:v>3.0153767690766768</c:v>
                </c:pt>
                <c:pt idx="392">
                  <c:v>3.0197230510643127</c:v>
                </c:pt>
                <c:pt idx="393">
                  <c:v>3.0192394093643764</c:v>
                </c:pt>
                <c:pt idx="394">
                  <c:v>3.0197230510643127</c:v>
                </c:pt>
                <c:pt idx="395">
                  <c:v>3.0436077250582798</c:v>
                </c:pt>
                <c:pt idx="396">
                  <c:v>3.0584184811250772</c:v>
                </c:pt>
                <c:pt idx="397">
                  <c:v>3.1721705622163552</c:v>
                </c:pt>
                <c:pt idx="398">
                  <c:v>3.1748048134233091</c:v>
                </c:pt>
                <c:pt idx="399">
                  <c:v>3.1748048134233091</c:v>
                </c:pt>
                <c:pt idx="400">
                  <c:v>3.1748048134233091</c:v>
                </c:pt>
                <c:pt idx="401">
                  <c:v>3.1691888735724607</c:v>
                </c:pt>
                <c:pt idx="402">
                  <c:v>3.192031031516779</c:v>
                </c:pt>
                <c:pt idx="403">
                  <c:v>3.2319775764320431</c:v>
                </c:pt>
                <c:pt idx="404">
                  <c:v>3.2598913084351038</c:v>
                </c:pt>
                <c:pt idx="405">
                  <c:v>3.3011091861507191</c:v>
                </c:pt>
                <c:pt idx="406">
                  <c:v>3.4066580403729763</c:v>
                </c:pt>
                <c:pt idx="407">
                  <c:v>3.399094582428162</c:v>
                </c:pt>
                <c:pt idx="408">
                  <c:v>3.3977476891600888</c:v>
                </c:pt>
                <c:pt idx="409">
                  <c:v>3.3886163082075318</c:v>
                </c:pt>
                <c:pt idx="410">
                  <c:v>3.3045079572817233</c:v>
                </c:pt>
                <c:pt idx="411">
                  <c:v>3.2712238362553339</c:v>
                </c:pt>
                <c:pt idx="412">
                  <c:v>3.2908102870806162</c:v>
                </c:pt>
                <c:pt idx="413">
                  <c:v>3.3728861396782319</c:v>
                </c:pt>
                <c:pt idx="414">
                  <c:v>3.3312127006205161</c:v>
                </c:pt>
                <c:pt idx="415">
                  <c:v>3.3699695758674721</c:v>
                </c:pt>
                <c:pt idx="416">
                  <c:v>3.355199218100009</c:v>
                </c:pt>
                <c:pt idx="417">
                  <c:v>3.3400375234653978</c:v>
                </c:pt>
                <c:pt idx="418">
                  <c:v>3.3214055086703902</c:v>
                </c:pt>
                <c:pt idx="419">
                  <c:v>3.3322494507756133</c:v>
                </c:pt>
                <c:pt idx="420">
                  <c:v>3.332508143954322</c:v>
                </c:pt>
                <c:pt idx="421">
                  <c:v>3.2991675143178139</c:v>
                </c:pt>
                <c:pt idx="422">
                  <c:v>3.2956171864556323</c:v>
                </c:pt>
                <c:pt idx="423">
                  <c:v>3.3502174704388761</c:v>
                </c:pt>
                <c:pt idx="424">
                  <c:v>3.3062596831045132</c:v>
                </c:pt>
                <c:pt idx="425">
                  <c:v>3.342099279309052</c:v>
                </c:pt>
                <c:pt idx="426">
                  <c:v>3.356122457366141</c:v>
                </c:pt>
                <c:pt idx="427">
                  <c:v>3.4273366581771962</c:v>
                </c:pt>
                <c:pt idx="428">
                  <c:v>3.4509930709519119</c:v>
                </c:pt>
                <c:pt idx="429">
                  <c:v>3.4375931579617989</c:v>
                </c:pt>
                <c:pt idx="430">
                  <c:v>3.4531467741302411</c:v>
                </c:pt>
                <c:pt idx="431">
                  <c:v>3.4497372581806611</c:v>
                </c:pt>
                <c:pt idx="432">
                  <c:v>3.4497372581806611</c:v>
                </c:pt>
                <c:pt idx="433">
                  <c:v>3.4497372581806611</c:v>
                </c:pt>
                <c:pt idx="434">
                  <c:v>3.4497372581806611</c:v>
                </c:pt>
                <c:pt idx="435">
                  <c:v>3.4497372581806611</c:v>
                </c:pt>
                <c:pt idx="436">
                  <c:v>3.4542877699298788</c:v>
                </c:pt>
                <c:pt idx="437">
                  <c:v>3.4589270188912713</c:v>
                </c:pt>
                <c:pt idx="438">
                  <c:v>3.4573042067063371</c:v>
                </c:pt>
                <c:pt idx="439">
                  <c:v>3.441485219086859</c:v>
                </c:pt>
                <c:pt idx="440">
                  <c:v>3.4692780082334349</c:v>
                </c:pt>
                <c:pt idx="441">
                  <c:v>3.4769524277057431</c:v>
                </c:pt>
                <c:pt idx="442">
                  <c:v>3.4798938385298399</c:v>
                </c:pt>
                <c:pt idx="443">
                  <c:v>3.4253514193954229</c:v>
                </c:pt>
                <c:pt idx="444">
                  <c:v>3.394254232652306</c:v>
                </c:pt>
                <c:pt idx="445">
                  <c:v>3.4196558294686472</c:v>
                </c:pt>
                <c:pt idx="446">
                  <c:v>3.4522760692762011</c:v>
                </c:pt>
                <c:pt idx="447">
                  <c:v>3.488212355704932</c:v>
                </c:pt>
                <c:pt idx="448">
                  <c:v>3.4697041166369371</c:v>
                </c:pt>
                <c:pt idx="449">
                  <c:v>3.4776510231911426</c:v>
                </c:pt>
                <c:pt idx="450">
                  <c:v>3.5176641306561032</c:v>
                </c:pt>
                <c:pt idx="451">
                  <c:v>3.5821144010650738</c:v>
                </c:pt>
                <c:pt idx="452">
                  <c:v>3.8465730611042059</c:v>
                </c:pt>
                <c:pt idx="453">
                  <c:v>3.8706144097094533</c:v>
                </c:pt>
                <c:pt idx="454">
                  <c:v>3.9154909718576598</c:v>
                </c:pt>
                <c:pt idx="455">
                  <c:v>3.9818444655467489</c:v>
                </c:pt>
                <c:pt idx="456">
                  <c:v>3.9485072892027251</c:v>
                </c:pt>
                <c:pt idx="457">
                  <c:v>3.872216740762402</c:v>
                </c:pt>
                <c:pt idx="458">
                  <c:v>3.8151593203048231</c:v>
                </c:pt>
                <c:pt idx="459">
                  <c:v>3.6205861949692761</c:v>
                </c:pt>
                <c:pt idx="460">
                  <c:v>3.6872842163189641</c:v>
                </c:pt>
                <c:pt idx="461">
                  <c:v>3.660227344515441</c:v>
                </c:pt>
                <c:pt idx="462">
                  <c:v>3.7058464356024441</c:v>
                </c:pt>
                <c:pt idx="463">
                  <c:v>3.681621194955226</c:v>
                </c:pt>
                <c:pt idx="464">
                  <c:v>3.831062986907749</c:v>
                </c:pt>
                <c:pt idx="465">
                  <c:v>3.8216250195496406</c:v>
                </c:pt>
                <c:pt idx="466">
                  <c:v>3.9819599817496312</c:v>
                </c:pt>
                <c:pt idx="467">
                  <c:v>3.9971755510407796</c:v>
                </c:pt>
                <c:pt idx="468">
                  <c:v>4.0267830406940472</c:v>
                </c:pt>
                <c:pt idx="469">
                  <c:v>4.042166563341417</c:v>
                </c:pt>
                <c:pt idx="470">
                  <c:v>3.9602326062951061</c:v>
                </c:pt>
                <c:pt idx="471">
                  <c:v>3.7582607433740547</c:v>
                </c:pt>
                <c:pt idx="472">
                  <c:v>3.768056643513904</c:v>
                </c:pt>
                <c:pt idx="473">
                  <c:v>3.7880174380176292</c:v>
                </c:pt>
                <c:pt idx="474">
                  <c:v>3.7880174380176292</c:v>
                </c:pt>
                <c:pt idx="475">
                  <c:v>3.7674635134470744</c:v>
                </c:pt>
                <c:pt idx="476">
                  <c:v>3.7370468722712231</c:v>
                </c:pt>
                <c:pt idx="477">
                  <c:v>3.7130037020908531</c:v>
                </c:pt>
                <c:pt idx="478">
                  <c:v>3.5771116722484293</c:v>
                </c:pt>
                <c:pt idx="479">
                  <c:v>3.654260897847835</c:v>
                </c:pt>
                <c:pt idx="480">
                  <c:v>3.6512236018584621</c:v>
                </c:pt>
                <c:pt idx="481">
                  <c:v>3.6621580535147729</c:v>
                </c:pt>
                <c:pt idx="482">
                  <c:v>3.706439261749555</c:v>
                </c:pt>
                <c:pt idx="483">
                  <c:v>3.686959146185298</c:v>
                </c:pt>
                <c:pt idx="484">
                  <c:v>3.6734392980413793</c:v>
                </c:pt>
                <c:pt idx="485">
                  <c:v>3.6749820850890829</c:v>
                </c:pt>
                <c:pt idx="486">
                  <c:v>3.7263191239003217</c:v>
                </c:pt>
                <c:pt idx="487">
                  <c:v>3.7968229011921379</c:v>
                </c:pt>
                <c:pt idx="488">
                  <c:v>3.7968229011921379</c:v>
                </c:pt>
                <c:pt idx="489">
                  <c:v>3.7968229011921379</c:v>
                </c:pt>
                <c:pt idx="490">
                  <c:v>3.778312836779913</c:v>
                </c:pt>
                <c:pt idx="491">
                  <c:v>3.7360973454449313</c:v>
                </c:pt>
                <c:pt idx="492">
                  <c:v>3.7948745780754551</c:v>
                </c:pt>
                <c:pt idx="493">
                  <c:v>3.8543014175454959</c:v>
                </c:pt>
                <c:pt idx="494">
                  <c:v>3.9185990648072448</c:v>
                </c:pt>
                <c:pt idx="495">
                  <c:v>4.0440611775755144</c:v>
                </c:pt>
                <c:pt idx="496">
                  <c:v>3.9958173970204132</c:v>
                </c:pt>
                <c:pt idx="497">
                  <c:v>4.0134908289673268</c:v>
                </c:pt>
                <c:pt idx="498">
                  <c:v>3.9581060895529747</c:v>
                </c:pt>
                <c:pt idx="499">
                  <c:v>3.9415383900992871</c:v>
                </c:pt>
                <c:pt idx="500">
                  <c:v>3.8887144994123988</c:v>
                </c:pt>
                <c:pt idx="501">
                  <c:v>3.903007560191134</c:v>
                </c:pt>
                <c:pt idx="502">
                  <c:v>3.9014821488139342</c:v>
                </c:pt>
                <c:pt idx="503">
                  <c:v>3.9127996375034639</c:v>
                </c:pt>
                <c:pt idx="504">
                  <c:v>3.9285071899140798</c:v>
                </c:pt>
                <c:pt idx="505">
                  <c:v>3.8709192944545201</c:v>
                </c:pt>
                <c:pt idx="506">
                  <c:v>3.6735024104373388</c:v>
                </c:pt>
                <c:pt idx="507">
                  <c:v>3.6145496818703493</c:v>
                </c:pt>
                <c:pt idx="508">
                  <c:v>3.579161202140595</c:v>
                </c:pt>
                <c:pt idx="509">
                  <c:v>3.5954075615768137</c:v>
                </c:pt>
                <c:pt idx="510">
                  <c:v>3.6283476509678478</c:v>
                </c:pt>
                <c:pt idx="511">
                  <c:v>3.646722762694214</c:v>
                </c:pt>
                <c:pt idx="512">
                  <c:v>3.5670721521262263</c:v>
                </c:pt>
                <c:pt idx="513">
                  <c:v>3.6322299629906341</c:v>
                </c:pt>
                <c:pt idx="514">
                  <c:v>3.6283476509678478</c:v>
                </c:pt>
                <c:pt idx="515">
                  <c:v>3.5986748821918026</c:v>
                </c:pt>
                <c:pt idx="516">
                  <c:v>3.6046799303368409</c:v>
                </c:pt>
                <c:pt idx="517">
                  <c:v>3.5412888882669828</c:v>
                </c:pt>
                <c:pt idx="518">
                  <c:v>3.5428732101133709</c:v>
                </c:pt>
                <c:pt idx="519">
                  <c:v>3.5415528434998937</c:v>
                </c:pt>
                <c:pt idx="520">
                  <c:v>3.5452515424898681</c:v>
                </c:pt>
                <c:pt idx="521">
                  <c:v>3.550548355478603</c:v>
                </c:pt>
                <c:pt idx="522">
                  <c:v>3.5614581718180589</c:v>
                </c:pt>
                <c:pt idx="523">
                  <c:v>3.5508145056371059</c:v>
                </c:pt>
                <c:pt idx="524">
                  <c:v>3.5590576444075577</c:v>
                </c:pt>
                <c:pt idx="525">
                  <c:v>3.554000431020389</c:v>
                </c:pt>
                <c:pt idx="526">
                  <c:v>3.3727464090383492</c:v>
                </c:pt>
                <c:pt idx="527">
                  <c:v>3.3916832924412459</c:v>
                </c:pt>
                <c:pt idx="528">
                  <c:v>3.3896799080913511</c:v>
                </c:pt>
                <c:pt idx="529">
                  <c:v>3.36557580554953</c:v>
                </c:pt>
                <c:pt idx="530">
                  <c:v>3.3871789076762817</c:v>
                </c:pt>
                <c:pt idx="531">
                  <c:v>3.3408395359251073</c:v>
                </c:pt>
                <c:pt idx="532">
                  <c:v>3.3569626486160491</c:v>
                </c:pt>
                <c:pt idx="533">
                  <c:v>3.346928905798281</c:v>
                </c:pt>
                <c:pt idx="534">
                  <c:v>3.3408395359251073</c:v>
                </c:pt>
                <c:pt idx="535">
                  <c:v>3.3437600238497169</c:v>
                </c:pt>
                <c:pt idx="536">
                  <c:v>3.3335624407253288</c:v>
                </c:pt>
                <c:pt idx="537">
                  <c:v>3.3210233804323117</c:v>
                </c:pt>
                <c:pt idx="538">
                  <c:v>3.3078626230139689</c:v>
                </c:pt>
                <c:pt idx="539">
                  <c:v>3.288669130808084</c:v>
                </c:pt>
                <c:pt idx="540">
                  <c:v>3.2952788433193718</c:v>
                </c:pt>
                <c:pt idx="541">
                  <c:v>3.2858447642494824</c:v>
                </c:pt>
                <c:pt idx="542">
                  <c:v>3.2795071043533159</c:v>
                </c:pt>
                <c:pt idx="543">
                  <c:v>3.2830252447589143</c:v>
                </c:pt>
                <c:pt idx="544">
                  <c:v>3.2806790994190709</c:v>
                </c:pt>
                <c:pt idx="545">
                  <c:v>3.3145494244230709</c:v>
                </c:pt>
                <c:pt idx="546">
                  <c:v>3.2889047740191169</c:v>
                </c:pt>
                <c:pt idx="547">
                  <c:v>3.290318981542919</c:v>
                </c:pt>
                <c:pt idx="548">
                  <c:v>3.2713283119952563</c:v>
                </c:pt>
                <c:pt idx="549">
                  <c:v>3.2717946744935968</c:v>
                </c:pt>
                <c:pt idx="550">
                  <c:v>3.2385596409244832</c:v>
                </c:pt>
                <c:pt idx="551">
                  <c:v>3.0733930992373342</c:v>
                </c:pt>
                <c:pt idx="552">
                  <c:v>3.078572682198105</c:v>
                </c:pt>
                <c:pt idx="553">
                  <c:v>3.0863750402757408</c:v>
                </c:pt>
                <c:pt idx="554">
                  <c:v>3.0813857930620228</c:v>
                </c:pt>
                <c:pt idx="555">
                  <c:v>3.093343597450974</c:v>
                </c:pt>
                <c:pt idx="556">
                  <c:v>3.0907262033828737</c:v>
                </c:pt>
                <c:pt idx="557">
                  <c:v>3.1056142554248503</c:v>
                </c:pt>
                <c:pt idx="558">
                  <c:v>3.1142177520197558</c:v>
                </c:pt>
                <c:pt idx="559">
                  <c:v>3.1084763507638211</c:v>
                </c:pt>
                <c:pt idx="560">
                  <c:v>3.1333587203525197</c:v>
                </c:pt>
                <c:pt idx="561">
                  <c:v>3.1409910494486191</c:v>
                </c:pt>
                <c:pt idx="562">
                  <c:v>3.1960286705826868</c:v>
                </c:pt>
                <c:pt idx="563">
                  <c:v>3.2425739520815813</c:v>
                </c:pt>
                <c:pt idx="564">
                  <c:v>3.2320270551156161</c:v>
                </c:pt>
                <c:pt idx="565">
                  <c:v>3.262063462928015</c:v>
                </c:pt>
                <c:pt idx="566">
                  <c:v>3.2971438098108812</c:v>
                </c:pt>
                <c:pt idx="567">
                  <c:v>3.3910477160793127</c:v>
                </c:pt>
                <c:pt idx="568">
                  <c:v>3.3493210792812249</c:v>
                </c:pt>
                <c:pt idx="569">
                  <c:v>3.3259997531279351</c:v>
                </c:pt>
                <c:pt idx="570">
                  <c:v>3.3244112107028134</c:v>
                </c:pt>
                <c:pt idx="571">
                  <c:v>3.298752158723071</c:v>
                </c:pt>
                <c:pt idx="572">
                  <c:v>3.1305157986281937</c:v>
                </c:pt>
                <c:pt idx="573">
                  <c:v>3.0851365782312787</c:v>
                </c:pt>
                <c:pt idx="574">
                  <c:v>3.078674934460107</c:v>
                </c:pt>
                <c:pt idx="575">
                  <c:v>3.0985504767488807</c:v>
                </c:pt>
                <c:pt idx="576">
                  <c:v>3.1180633319283588</c:v>
                </c:pt>
                <c:pt idx="577">
                  <c:v>3.1307235706966661</c:v>
                </c:pt>
                <c:pt idx="578">
                  <c:v>3.1137293665024002</c:v>
                </c:pt>
                <c:pt idx="579">
                  <c:v>3.1257306417235351</c:v>
                </c:pt>
                <c:pt idx="580">
                  <c:v>3.1296824343190117</c:v>
                </c:pt>
                <c:pt idx="581">
                  <c:v>3.134897292649613</c:v>
                </c:pt>
                <c:pt idx="582">
                  <c:v>3.1288495135860872</c:v>
                </c:pt>
                <c:pt idx="583">
                  <c:v>3.1317663581806894</c:v>
                </c:pt>
                <c:pt idx="584">
                  <c:v>3.1403386087838219</c:v>
                </c:pt>
                <c:pt idx="585">
                  <c:v>3.2472206872490168</c:v>
                </c:pt>
                <c:pt idx="586">
                  <c:v>3.4567359338253949</c:v>
                </c:pt>
                <c:pt idx="587">
                  <c:v>3.4660997433077818</c:v>
                </c:pt>
                <c:pt idx="588">
                  <c:v>3.4703133500025642</c:v>
                </c:pt>
                <c:pt idx="589">
                  <c:v>3.466333533756679</c:v>
                </c:pt>
                <c:pt idx="590">
                  <c:v>3.5124512098219216</c:v>
                </c:pt>
                <c:pt idx="591">
                  <c:v>3.5573988579197513</c:v>
                </c:pt>
                <c:pt idx="592">
                  <c:v>3.7307149445846743</c:v>
                </c:pt>
                <c:pt idx="593">
                  <c:v>3.7245940720355</c:v>
                </c:pt>
                <c:pt idx="594">
                  <c:v>3.7472181623343221</c:v>
                </c:pt>
                <c:pt idx="595">
                  <c:v>3.745487140932882</c:v>
                </c:pt>
                <c:pt idx="596">
                  <c:v>3.6947707276177648</c:v>
                </c:pt>
                <c:pt idx="597">
                  <c:v>3.6942892646060668</c:v>
                </c:pt>
                <c:pt idx="598">
                  <c:v>3.7141137061025629</c:v>
                </c:pt>
                <c:pt idx="599">
                  <c:v>3.706594218662695</c:v>
                </c:pt>
                <c:pt idx="600">
                  <c:v>3.6684999925540351</c:v>
                </c:pt>
                <c:pt idx="601">
                  <c:v>3.7938078698843123</c:v>
                </c:pt>
                <c:pt idx="602">
                  <c:v>3.8234547957740892</c:v>
                </c:pt>
                <c:pt idx="603">
                  <c:v>3.766615930979234</c:v>
                </c:pt>
                <c:pt idx="604">
                  <c:v>3.777395889415291</c:v>
                </c:pt>
                <c:pt idx="605">
                  <c:v>3.8713625253058579</c:v>
                </c:pt>
                <c:pt idx="606">
                  <c:v>3.8930711986210658</c:v>
                </c:pt>
                <c:pt idx="607">
                  <c:v>3.9507022418056881</c:v>
                </c:pt>
                <c:pt idx="608">
                  <c:v>4.0988110237458866</c:v>
                </c:pt>
                <c:pt idx="609">
                  <c:v>4.0546031100488138</c:v>
                </c:pt>
                <c:pt idx="610">
                  <c:v>4.0680839534025761</c:v>
                </c:pt>
                <c:pt idx="611">
                  <c:v>4.0642061219291943</c:v>
                </c:pt>
                <c:pt idx="612">
                  <c:v>4.1033685093704442</c:v>
                </c:pt>
                <c:pt idx="613">
                  <c:v>4.1853924035088719</c:v>
                </c:pt>
                <c:pt idx="614">
                  <c:v>4.3961034109312509</c:v>
                </c:pt>
                <c:pt idx="615">
                  <c:v>4.4914077975832223</c:v>
                </c:pt>
                <c:pt idx="616">
                  <c:v>4.4931921539911519</c:v>
                </c:pt>
                <c:pt idx="617">
                  <c:v>4.5703849005899304</c:v>
                </c:pt>
                <c:pt idx="618">
                  <c:v>4.7196478678208136</c:v>
                </c:pt>
                <c:pt idx="619">
                  <c:v>4.7111587654835612</c:v>
                </c:pt>
                <c:pt idx="620">
                  <c:v>4.7940990209475096</c:v>
                </c:pt>
                <c:pt idx="621">
                  <c:v>4.8593117362783849</c:v>
                </c:pt>
                <c:pt idx="622">
                  <c:v>4.9269204394097601</c:v>
                </c:pt>
                <c:pt idx="623">
                  <c:v>4.8143673116187102</c:v>
                </c:pt>
                <c:pt idx="624">
                  <c:v>4.8034851974812112</c:v>
                </c:pt>
                <c:pt idx="625">
                  <c:v>4.7821650414428163</c:v>
                </c:pt>
                <c:pt idx="626">
                  <c:v>4.7893509716903608</c:v>
                </c:pt>
                <c:pt idx="627">
                  <c:v>4.5450940721341517</c:v>
                </c:pt>
                <c:pt idx="628">
                  <c:v>4.5096507885022827</c:v>
                </c:pt>
                <c:pt idx="629">
                  <c:v>4.4989614903270043</c:v>
                </c:pt>
                <c:pt idx="630">
                  <c:v>4.5016968893289828</c:v>
                </c:pt>
                <c:pt idx="631">
                  <c:v>4.4591210045662422</c:v>
                </c:pt>
                <c:pt idx="632">
                  <c:v>4.4785462898905237</c:v>
                </c:pt>
                <c:pt idx="633">
                  <c:v>4.4696220156097111</c:v>
                </c:pt>
                <c:pt idx="634">
                  <c:v>4.2416712928136162</c:v>
                </c:pt>
                <c:pt idx="635">
                  <c:v>4.1922323039777387</c:v>
                </c:pt>
                <c:pt idx="636">
                  <c:v>4.271494539131476</c:v>
                </c:pt>
                <c:pt idx="637">
                  <c:v>4.2561550986379624</c:v>
                </c:pt>
                <c:pt idx="638">
                  <c:v>4.2702331504438993</c:v>
                </c:pt>
                <c:pt idx="639">
                  <c:v>4.2882170098164005</c:v>
                </c:pt>
                <c:pt idx="640">
                  <c:v>4.2621773319910989</c:v>
                </c:pt>
                <c:pt idx="641">
                  <c:v>4.2036892643767603</c:v>
                </c:pt>
                <c:pt idx="642">
                  <c:v>4.222101749044942</c:v>
                </c:pt>
                <c:pt idx="643">
                  <c:v>4.2233352366088424</c:v>
                </c:pt>
                <c:pt idx="644">
                  <c:v>4.3187007263825468</c:v>
                </c:pt>
                <c:pt idx="645">
                  <c:v>4.3012281571027184</c:v>
                </c:pt>
                <c:pt idx="646">
                  <c:v>4.2339707773682651</c:v>
                </c:pt>
                <c:pt idx="647">
                  <c:v>4.2277806296499989</c:v>
                </c:pt>
                <c:pt idx="648">
                  <c:v>4.2526496944350436</c:v>
                </c:pt>
                <c:pt idx="649">
                  <c:v>4.160333273437117</c:v>
                </c:pt>
                <c:pt idx="650">
                  <c:v>4.1727959600604398</c:v>
                </c:pt>
                <c:pt idx="651">
                  <c:v>4.1820180350960188</c:v>
                </c:pt>
                <c:pt idx="652">
                  <c:v>4.2283796263936972</c:v>
                </c:pt>
                <c:pt idx="653">
                  <c:v>4.2306305070980263</c:v>
                </c:pt>
                <c:pt idx="654">
                  <c:v>4.2211663295705861</c:v>
                </c:pt>
                <c:pt idx="655">
                  <c:v>4.1854317333640019</c:v>
                </c:pt>
                <c:pt idx="656">
                  <c:v>4.2085835949784496</c:v>
                </c:pt>
                <c:pt idx="657">
                  <c:v>4.2289671316376003</c:v>
                </c:pt>
                <c:pt idx="658">
                  <c:v>4.228319405328695</c:v>
                </c:pt>
                <c:pt idx="659">
                  <c:v>4.1779147802817098</c:v>
                </c:pt>
                <c:pt idx="660">
                  <c:v>4.176700534364298</c:v>
                </c:pt>
                <c:pt idx="661">
                  <c:v>4.2085054591608877</c:v>
                </c:pt>
                <c:pt idx="662">
                  <c:v>4.1750019983079278</c:v>
                </c:pt>
                <c:pt idx="663">
                  <c:v>4.1480054861797262</c:v>
                </c:pt>
                <c:pt idx="664">
                  <c:v>4.20284358717391</c:v>
                </c:pt>
                <c:pt idx="665">
                  <c:v>4.1408339152751612</c:v>
                </c:pt>
                <c:pt idx="666">
                  <c:v>4.1540008598438272</c:v>
                </c:pt>
                <c:pt idx="667">
                  <c:v>4.1518407356279958</c:v>
                </c:pt>
                <c:pt idx="668">
                  <c:v>4.2025969458431103</c:v>
                </c:pt>
                <c:pt idx="669">
                  <c:v>4.1859478888583155</c:v>
                </c:pt>
                <c:pt idx="670">
                  <c:v>4.226081698413946</c:v>
                </c:pt>
                <c:pt idx="671">
                  <c:v>4.1645956726269935</c:v>
                </c:pt>
                <c:pt idx="672">
                  <c:v>4.173061656487306</c:v>
                </c:pt>
                <c:pt idx="673">
                  <c:v>4.1989135761203347</c:v>
                </c:pt>
                <c:pt idx="674">
                  <c:v>4.1951971791223359</c:v>
                </c:pt>
                <c:pt idx="675">
                  <c:v>4.1951971791223359</c:v>
                </c:pt>
                <c:pt idx="676">
                  <c:v>4.2297128088997731</c:v>
                </c:pt>
                <c:pt idx="677">
                  <c:v>4.3190930766965074</c:v>
                </c:pt>
                <c:pt idx="678">
                  <c:v>4.3461385526834686</c:v>
                </c:pt>
                <c:pt idx="679">
                  <c:v>4.401260428490418</c:v>
                </c:pt>
                <c:pt idx="680">
                  <c:v>4.3651997938411364</c:v>
                </c:pt>
                <c:pt idx="681">
                  <c:v>4.3778210159683848</c:v>
                </c:pt>
                <c:pt idx="682">
                  <c:v>4.3381535287812074</c:v>
                </c:pt>
                <c:pt idx="683">
                  <c:v>4.4107912463374941</c:v>
                </c:pt>
                <c:pt idx="684">
                  <c:v>4.5299573029597919</c:v>
                </c:pt>
                <c:pt idx="685">
                  <c:v>4.4557085190729904</c:v>
                </c:pt>
                <c:pt idx="686">
                  <c:v>4.4557085190729904</c:v>
                </c:pt>
                <c:pt idx="687">
                  <c:v>4.4557085190729904</c:v>
                </c:pt>
                <c:pt idx="688">
                  <c:v>4.460615049321274</c:v>
                </c:pt>
                <c:pt idx="689">
                  <c:v>4.430062525132402</c:v>
                </c:pt>
                <c:pt idx="690">
                  <c:v>4.410263011556899</c:v>
                </c:pt>
                <c:pt idx="691">
                  <c:v>4.3704450698360944</c:v>
                </c:pt>
                <c:pt idx="692">
                  <c:v>4.3724317047477035</c:v>
                </c:pt>
                <c:pt idx="693">
                  <c:v>4.409252203262076</c:v>
                </c:pt>
                <c:pt idx="694">
                  <c:v>4.3986693186687695</c:v>
                </c:pt>
                <c:pt idx="695">
                  <c:v>4.4939518691291997</c:v>
                </c:pt>
                <c:pt idx="696">
                  <c:v>4.4800880666036296</c:v>
                </c:pt>
                <c:pt idx="697">
                  <c:v>4.5116006197287382</c:v>
                </c:pt>
                <c:pt idx="698">
                  <c:v>4.5355236018742353</c:v>
                </c:pt>
                <c:pt idx="699">
                  <c:v>4.7282362097260009</c:v>
                </c:pt>
                <c:pt idx="700">
                  <c:v>4.8815709304973645</c:v>
                </c:pt>
                <c:pt idx="701">
                  <c:v>4.8764196522587628</c:v>
                </c:pt>
                <c:pt idx="702">
                  <c:v>4.80700789803499</c:v>
                </c:pt>
                <c:pt idx="703">
                  <c:v>4.907490177026907</c:v>
                </c:pt>
                <c:pt idx="704">
                  <c:v>4.907490177026907</c:v>
                </c:pt>
                <c:pt idx="705">
                  <c:v>4.8734426482335893</c:v>
                </c:pt>
                <c:pt idx="706">
                  <c:v>4.8712796482795859</c:v>
                </c:pt>
                <c:pt idx="707">
                  <c:v>4.8899983278032968</c:v>
                </c:pt>
                <c:pt idx="708">
                  <c:v>4.8970890173293498</c:v>
                </c:pt>
                <c:pt idx="709">
                  <c:v>4.9201398326627324</c:v>
                </c:pt>
                <c:pt idx="710">
                  <c:v>4.9116074727198455</c:v>
                </c:pt>
                <c:pt idx="711">
                  <c:v>4.9309149229325389</c:v>
                </c:pt>
                <c:pt idx="712">
                  <c:v>4.9342407513144932</c:v>
                </c:pt>
                <c:pt idx="713">
                  <c:v>4.8891817169646972</c:v>
                </c:pt>
                <c:pt idx="714">
                  <c:v>4.8783121376092504</c:v>
                </c:pt>
                <c:pt idx="715">
                  <c:v>4.8712265374648966</c:v>
                </c:pt>
                <c:pt idx="716">
                  <c:v>4.9562566612662655</c:v>
                </c:pt>
                <c:pt idx="717">
                  <c:v>5.0411197312552245</c:v>
                </c:pt>
                <c:pt idx="718">
                  <c:v>4.9884416136980123</c:v>
                </c:pt>
                <c:pt idx="719">
                  <c:v>4.9816273576573664</c:v>
                </c:pt>
                <c:pt idx="720">
                  <c:v>4.9982860678024714</c:v>
                </c:pt>
                <c:pt idx="721">
                  <c:v>5.2063452015728293</c:v>
                </c:pt>
                <c:pt idx="722">
                  <c:v>5.3860386090931103</c:v>
                </c:pt>
                <c:pt idx="723">
                  <c:v>5.322809880822728</c:v>
                </c:pt>
                <c:pt idx="724">
                  <c:v>5.2124623750859493</c:v>
                </c:pt>
                <c:pt idx="725">
                  <c:v>5.2538046835886707</c:v>
                </c:pt>
                <c:pt idx="726">
                  <c:v>5.3519920842589217</c:v>
                </c:pt>
                <c:pt idx="727">
                  <c:v>5.4760185441481157</c:v>
                </c:pt>
                <c:pt idx="728">
                  <c:v>5.6457066769228366</c:v>
                </c:pt>
                <c:pt idx="729">
                  <c:v>5.6444455725864167</c:v>
                </c:pt>
                <c:pt idx="730">
                  <c:v>5.6577598457598848</c:v>
                </c:pt>
                <c:pt idx="731">
                  <c:v>5.7006017661613448</c:v>
                </c:pt>
                <c:pt idx="732">
                  <c:v>5.7034798335138515</c:v>
                </c:pt>
                <c:pt idx="733">
                  <c:v>5.760709152375294</c:v>
                </c:pt>
                <c:pt idx="734">
                  <c:v>5.7811719810845865</c:v>
                </c:pt>
                <c:pt idx="735">
                  <c:v>5.8557321934900308</c:v>
                </c:pt>
                <c:pt idx="736">
                  <c:v>5.9090587354731303</c:v>
                </c:pt>
                <c:pt idx="737">
                  <c:v>5.9237111263091879</c:v>
                </c:pt>
                <c:pt idx="738">
                  <c:v>5.9320686854345466</c:v>
                </c:pt>
                <c:pt idx="739">
                  <c:v>5.9728535646947067</c:v>
                </c:pt>
                <c:pt idx="740">
                  <c:v>6.0737597473191398</c:v>
                </c:pt>
                <c:pt idx="741">
                  <c:v>6.0840183308724516</c:v>
                </c:pt>
                <c:pt idx="742">
                  <c:v>6.0340935035910004</c:v>
                </c:pt>
                <c:pt idx="743">
                  <c:v>6.2037016310706701</c:v>
                </c:pt>
                <c:pt idx="744">
                  <c:v>6.2169307514895866</c:v>
                </c:pt>
                <c:pt idx="745">
                  <c:v>6.2283977607683969</c:v>
                </c:pt>
                <c:pt idx="746">
                  <c:v>6.1443965189421581</c:v>
                </c:pt>
                <c:pt idx="747">
                  <c:v>6.0977298163763098</c:v>
                </c:pt>
                <c:pt idx="748">
                  <c:v>6.1110380011321022</c:v>
                </c:pt>
                <c:pt idx="749">
                  <c:v>6.1120136993300793</c:v>
                </c:pt>
                <c:pt idx="750">
                  <c:v>6.1142917067994684</c:v>
                </c:pt>
                <c:pt idx="751">
                  <c:v>6.4006282959093213</c:v>
                </c:pt>
                <c:pt idx="752">
                  <c:v>6.4357896350354196</c:v>
                </c:pt>
                <c:pt idx="753">
                  <c:v>6.4644176236123148</c:v>
                </c:pt>
                <c:pt idx="754">
                  <c:v>6.5847723688936197</c:v>
                </c:pt>
                <c:pt idx="755">
                  <c:v>6.5306529671924887</c:v>
                </c:pt>
                <c:pt idx="756">
                  <c:v>6.3869127340600045</c:v>
                </c:pt>
                <c:pt idx="757">
                  <c:v>6.252664302838336</c:v>
                </c:pt>
                <c:pt idx="758">
                  <c:v>5.9337784233935809</c:v>
                </c:pt>
                <c:pt idx="759">
                  <c:v>5.9043444912816696</c:v>
                </c:pt>
                <c:pt idx="760">
                  <c:v>5.8260338850979618</c:v>
                </c:pt>
                <c:pt idx="761">
                  <c:v>5.9519648471707569</c:v>
                </c:pt>
                <c:pt idx="762">
                  <c:v>5.9869856819095135</c:v>
                </c:pt>
                <c:pt idx="763">
                  <c:v>5.9796276722138666</c:v>
                </c:pt>
                <c:pt idx="764">
                  <c:v>6.1779989078982549</c:v>
                </c:pt>
                <c:pt idx="765">
                  <c:v>6.4043878745525697</c:v>
                </c:pt>
                <c:pt idx="766">
                  <c:v>6.7230884122384253</c:v>
                </c:pt>
                <c:pt idx="767">
                  <c:v>6.5761528232044979</c:v>
                </c:pt>
                <c:pt idx="768">
                  <c:v>6.763386337875243</c:v>
                </c:pt>
                <c:pt idx="769">
                  <c:v>6.7742664704690227</c:v>
                </c:pt>
                <c:pt idx="770">
                  <c:v>6.9531182611205606</c:v>
                </c:pt>
                <c:pt idx="771">
                  <c:v>6.9649627745972404</c:v>
                </c:pt>
                <c:pt idx="772">
                  <c:v>6.8362521126035167</c:v>
                </c:pt>
                <c:pt idx="773">
                  <c:v>7.0877511798526243</c:v>
                </c:pt>
                <c:pt idx="774">
                  <c:v>7.1051230523192386</c:v>
                </c:pt>
                <c:pt idx="775">
                  <c:v>7.0024701990254341</c:v>
                </c:pt>
                <c:pt idx="776">
                  <c:v>6.9491698883803767</c:v>
                </c:pt>
                <c:pt idx="777">
                  <c:v>7.0241853419806368</c:v>
                </c:pt>
                <c:pt idx="778">
                  <c:v>7.0668252276503596</c:v>
                </c:pt>
                <c:pt idx="779">
                  <c:v>7.2365961843201845</c:v>
                </c:pt>
                <c:pt idx="780">
                  <c:v>7.5611036804542149</c:v>
                </c:pt>
                <c:pt idx="781">
                  <c:v>7.5513065790609</c:v>
                </c:pt>
                <c:pt idx="782">
                  <c:v>7.6842759957353906</c:v>
                </c:pt>
                <c:pt idx="783">
                  <c:v>7.7882237053232721</c:v>
                </c:pt>
                <c:pt idx="784">
                  <c:v>8.1575730189656088</c:v>
                </c:pt>
                <c:pt idx="785">
                  <c:v>8.1575730189656088</c:v>
                </c:pt>
                <c:pt idx="786">
                  <c:v>8.1857052245614152</c:v>
                </c:pt>
                <c:pt idx="787">
                  <c:v>8.0105935019745882</c:v>
                </c:pt>
                <c:pt idx="788">
                  <c:v>8.0707814990931723</c:v>
                </c:pt>
                <c:pt idx="789">
                  <c:v>7.9448588829178659</c:v>
                </c:pt>
                <c:pt idx="790">
                  <c:v>7.9650688726067322</c:v>
                </c:pt>
                <c:pt idx="791">
                  <c:v>8.0911923844929081</c:v>
                </c:pt>
                <c:pt idx="792">
                  <c:v>7.989718238271097</c:v>
                </c:pt>
                <c:pt idx="793">
                  <c:v>8.0040581485550923</c:v>
                </c:pt>
                <c:pt idx="794">
                  <c:v>7.921365114287342</c:v>
                </c:pt>
                <c:pt idx="795">
                  <c:v>8.1350749570394427</c:v>
                </c:pt>
                <c:pt idx="796">
                  <c:v>8.3385544480047482</c:v>
                </c:pt>
                <c:pt idx="797">
                  <c:v>8.4000457196699596</c:v>
                </c:pt>
                <c:pt idx="798">
                  <c:v>8.1768913844065274</c:v>
                </c:pt>
                <c:pt idx="799">
                  <c:v>7.7598699238017934</c:v>
                </c:pt>
                <c:pt idx="800">
                  <c:v>7.7924894650521814</c:v>
                </c:pt>
                <c:pt idx="801">
                  <c:v>7.3950725023345205</c:v>
                </c:pt>
                <c:pt idx="802">
                  <c:v>7.4344241276573193</c:v>
                </c:pt>
                <c:pt idx="803">
                  <c:v>7.7628330598630875</c:v>
                </c:pt>
                <c:pt idx="804">
                  <c:v>7.5490753704311846</c:v>
                </c:pt>
                <c:pt idx="805">
                  <c:v>7.5840537661334624</c:v>
                </c:pt>
                <c:pt idx="806">
                  <c:v>7.534986829269819</c:v>
                </c:pt>
                <c:pt idx="807">
                  <c:v>7.740972120643808</c:v>
                </c:pt>
                <c:pt idx="808">
                  <c:v>7.6370080182153472</c:v>
                </c:pt>
                <c:pt idx="809">
                  <c:v>7.6724723283199037</c:v>
                </c:pt>
                <c:pt idx="810">
                  <c:v>8.0178860322269099</c:v>
                </c:pt>
                <c:pt idx="811">
                  <c:v>8.0800711696997389</c:v>
                </c:pt>
                <c:pt idx="812">
                  <c:v>9.0134832833001326</c:v>
                </c:pt>
                <c:pt idx="813">
                  <c:v>8.9778714381983491</c:v>
                </c:pt>
                <c:pt idx="814">
                  <c:v>8.9609864013778306</c:v>
                </c:pt>
                <c:pt idx="815">
                  <c:v>8.757497260581216</c:v>
                </c:pt>
                <c:pt idx="816">
                  <c:v>8.8785741506003362</c:v>
                </c:pt>
                <c:pt idx="817">
                  <c:v>8.7866719505511099</c:v>
                </c:pt>
                <c:pt idx="818">
                  <c:v>8.8828458347970418</c:v>
                </c:pt>
                <c:pt idx="819">
                  <c:v>8.906414177681647</c:v>
                </c:pt>
                <c:pt idx="820">
                  <c:v>9.2494176255244209</c:v>
                </c:pt>
                <c:pt idx="821">
                  <c:v>9.2494176255244209</c:v>
                </c:pt>
                <c:pt idx="822">
                  <c:v>8.7776973266226737</c:v>
                </c:pt>
                <c:pt idx="823">
                  <c:v>8.8065210331427668</c:v>
                </c:pt>
                <c:pt idx="824">
                  <c:v>8.887928803185412</c:v>
                </c:pt>
                <c:pt idx="825">
                  <c:v>8.7928434859175457</c:v>
                </c:pt>
                <c:pt idx="826">
                  <c:v>8.6824768070117671</c:v>
                </c:pt>
                <c:pt idx="827">
                  <c:v>8.784758932437402</c:v>
                </c:pt>
                <c:pt idx="828">
                  <c:v>8.6559299816641193</c:v>
                </c:pt>
                <c:pt idx="829">
                  <c:v>8.5897842263763859</c:v>
                </c:pt>
                <c:pt idx="830">
                  <c:v>8.5441758068391245</c:v>
                </c:pt>
                <c:pt idx="831">
                  <c:v>8.3692313390543891</c:v>
                </c:pt>
                <c:pt idx="832">
                  <c:v>7.9424005407626153</c:v>
                </c:pt>
                <c:pt idx="833">
                  <c:v>7.8803866800208873</c:v>
                </c:pt>
                <c:pt idx="834">
                  <c:v>7.8951649612209929</c:v>
                </c:pt>
                <c:pt idx="835">
                  <c:v>7.9945392534698785</c:v>
                </c:pt>
                <c:pt idx="836">
                  <c:v>8.0434141636014456</c:v>
                </c:pt>
                <c:pt idx="837">
                  <c:v>8.0189025707411847</c:v>
                </c:pt>
                <c:pt idx="838">
                  <c:v>8.0663097775279518</c:v>
                </c:pt>
                <c:pt idx="839">
                  <c:v>7.9871724288690178</c:v>
                </c:pt>
                <c:pt idx="840">
                  <c:v>8.0171570762563089</c:v>
                </c:pt>
                <c:pt idx="841">
                  <c:v>7.8841821874799107</c:v>
                </c:pt>
                <c:pt idx="842">
                  <c:v>7.925313445462022</c:v>
                </c:pt>
                <c:pt idx="843">
                  <c:v>7.9685997786473903</c:v>
                </c:pt>
                <c:pt idx="844">
                  <c:v>7.9334195760083022</c:v>
                </c:pt>
                <c:pt idx="845">
                  <c:v>7.8518336059197686</c:v>
                </c:pt>
                <c:pt idx="846">
                  <c:v>7.6835624471746673</c:v>
                </c:pt>
                <c:pt idx="847">
                  <c:v>7.2917007623687589</c:v>
                </c:pt>
                <c:pt idx="848">
                  <c:v>7.3184860089554702</c:v>
                </c:pt>
                <c:pt idx="849">
                  <c:v>7.3313824275224579</c:v>
                </c:pt>
                <c:pt idx="850">
                  <c:v>7.3926882676879222</c:v>
                </c:pt>
                <c:pt idx="851">
                  <c:v>7.5168296791733704</c:v>
                </c:pt>
                <c:pt idx="852">
                  <c:v>7.4802589759332729</c:v>
                </c:pt>
                <c:pt idx="853">
                  <c:v>7.3849698375482458</c:v>
                </c:pt>
                <c:pt idx="854">
                  <c:v>7.3519597920875084</c:v>
                </c:pt>
                <c:pt idx="855">
                  <c:v>7.3515764446030305</c:v>
                </c:pt>
                <c:pt idx="856">
                  <c:v>7.187220905895316</c:v>
                </c:pt>
                <c:pt idx="857">
                  <c:v>7.222451063847573</c:v>
                </c:pt>
                <c:pt idx="858">
                  <c:v>7.1328578825839131</c:v>
                </c:pt>
                <c:pt idx="859">
                  <c:v>7.1624731649611855</c:v>
                </c:pt>
                <c:pt idx="860">
                  <c:v>6.7971870335481643</c:v>
                </c:pt>
                <c:pt idx="861">
                  <c:v>6.814053862886742</c:v>
                </c:pt>
                <c:pt idx="862">
                  <c:v>6.8059468957254143</c:v>
                </c:pt>
                <c:pt idx="863">
                  <c:v>6.9927763545388171</c:v>
                </c:pt>
                <c:pt idx="864">
                  <c:v>6.8996572818495849</c:v>
                </c:pt>
                <c:pt idx="865">
                  <c:v>7.0109871625472033</c:v>
                </c:pt>
                <c:pt idx="866">
                  <c:v>6.9970540514811397</c:v>
                </c:pt>
                <c:pt idx="867">
                  <c:v>7.0658283442056309</c:v>
                </c:pt>
                <c:pt idx="868">
                  <c:v>6.9569907203321035</c:v>
                </c:pt>
                <c:pt idx="869">
                  <c:v>7.1241202014763836</c:v>
                </c:pt>
                <c:pt idx="870">
                  <c:v>7.6110348830149279</c:v>
                </c:pt>
                <c:pt idx="871">
                  <c:v>7.5587456425865911</c:v>
                </c:pt>
                <c:pt idx="872">
                  <c:v>7.5029970757906037</c:v>
                </c:pt>
                <c:pt idx="873">
                  <c:v>7.5472327000331552</c:v>
                </c:pt>
                <c:pt idx="874">
                  <c:v>7.5844958469601025</c:v>
                </c:pt>
                <c:pt idx="875">
                  <c:v>7.4239499089525589</c:v>
                </c:pt>
                <c:pt idx="876">
                  <c:v>7.045328463595979</c:v>
                </c:pt>
                <c:pt idx="877">
                  <c:v>7.048389398684181</c:v>
                </c:pt>
                <c:pt idx="878">
                  <c:v>6.9557480116294261</c:v>
                </c:pt>
                <c:pt idx="879">
                  <c:v>6.9766792667002493</c:v>
                </c:pt>
                <c:pt idx="880">
                  <c:v>7.0192588381503498</c:v>
                </c:pt>
                <c:pt idx="881">
                  <c:v>6.9574054627817787</c:v>
                </c:pt>
                <c:pt idx="882">
                  <c:v>6.9254075371235979</c:v>
                </c:pt>
                <c:pt idx="883">
                  <c:v>6.8041065898076782</c:v>
                </c:pt>
                <c:pt idx="884">
                  <c:v>6.4570971537274859</c:v>
                </c:pt>
                <c:pt idx="885">
                  <c:v>7.9678813701798932</c:v>
                </c:pt>
                <c:pt idx="886">
                  <c:v>7.6650164198083397</c:v>
                </c:pt>
                <c:pt idx="887">
                  <c:v>7.2741005823981135</c:v>
                </c:pt>
                <c:pt idx="888">
                  <c:v>7.3387361563317794</c:v>
                </c:pt>
                <c:pt idx="889">
                  <c:v>7.2991901405975872</c:v>
                </c:pt>
                <c:pt idx="890">
                  <c:v>7.4999013954855487</c:v>
                </c:pt>
                <c:pt idx="891">
                  <c:v>7.5598603591421574</c:v>
                </c:pt>
                <c:pt idx="892">
                  <c:v>7.8962226222963023</c:v>
                </c:pt>
                <c:pt idx="893">
                  <c:v>7.8162773374208241</c:v>
                </c:pt>
                <c:pt idx="894">
                  <c:v>7.8745350049710723</c:v>
                </c:pt>
                <c:pt idx="895">
                  <c:v>7.7856605208911134</c:v>
                </c:pt>
                <c:pt idx="896">
                  <c:v>7.6653185722282631</c:v>
                </c:pt>
                <c:pt idx="897">
                  <c:v>7.6563887216853033</c:v>
                </c:pt>
                <c:pt idx="898">
                  <c:v>7.7014639497651682</c:v>
                </c:pt>
                <c:pt idx="899">
                  <c:v>8.1483810122283913</c:v>
                </c:pt>
                <c:pt idx="900">
                  <c:v>8.3736622873272015</c:v>
                </c:pt>
                <c:pt idx="901">
                  <c:v>8.4170242118322403</c:v>
                </c:pt>
                <c:pt idx="902">
                  <c:v>8.4804571635200343</c:v>
                </c:pt>
                <c:pt idx="903">
                  <c:v>8.4745613597549934</c:v>
                </c:pt>
                <c:pt idx="904">
                  <c:v>8.8464998435907507</c:v>
                </c:pt>
                <c:pt idx="905">
                  <c:v>8.8087996446077863</c:v>
                </c:pt>
                <c:pt idx="906">
                  <c:v>8.8979570918558792</c:v>
                </c:pt>
                <c:pt idx="907">
                  <c:v>9.0411196781119845</c:v>
                </c:pt>
                <c:pt idx="908">
                  <c:v>8.9799820057533033</c:v>
                </c:pt>
                <c:pt idx="909">
                  <c:v>8.9616410942280478</c:v>
                </c:pt>
                <c:pt idx="910">
                  <c:v>9.0502897436922662</c:v>
                </c:pt>
                <c:pt idx="911">
                  <c:v>8.9529806067963484</c:v>
                </c:pt>
                <c:pt idx="912">
                  <c:v>8.7201517755082723</c:v>
                </c:pt>
                <c:pt idx="913">
                  <c:v>8.5173802513392118</c:v>
                </c:pt>
                <c:pt idx="914">
                  <c:v>8.0829938585209113</c:v>
                </c:pt>
                <c:pt idx="915">
                  <c:v>8.1083564486211834</c:v>
                </c:pt>
                <c:pt idx="916">
                  <c:v>8.1650514927236895</c:v>
                </c:pt>
                <c:pt idx="917">
                  <c:v>8.2525808038956878</c:v>
                </c:pt>
                <c:pt idx="918">
                  <c:v>8.0566348945551614</c:v>
                </c:pt>
                <c:pt idx="919">
                  <c:v>8.0248065388813465</c:v>
                </c:pt>
                <c:pt idx="920">
                  <c:v>8.0725502150226482</c:v>
                </c:pt>
                <c:pt idx="921">
                  <c:v>7.9860165159624099</c:v>
                </c:pt>
                <c:pt idx="922">
                  <c:v>7.9720908962110038</c:v>
                </c:pt>
                <c:pt idx="923">
                  <c:v>8.1093520607329452</c:v>
                </c:pt>
                <c:pt idx="924">
                  <c:v>8.2565594435741314</c:v>
                </c:pt>
                <c:pt idx="925">
                  <c:v>8.1028862951594025</c:v>
                </c:pt>
                <c:pt idx="926">
                  <c:v>8.2262226016836575</c:v>
                </c:pt>
                <c:pt idx="927">
                  <c:v>8.2013566750086859</c:v>
                </c:pt>
                <c:pt idx="928">
                  <c:v>8.2865726258064498</c:v>
                </c:pt>
                <c:pt idx="929">
                  <c:v>8.1938129949920455</c:v>
                </c:pt>
                <c:pt idx="930">
                  <c:v>8.4120338512074948</c:v>
                </c:pt>
                <c:pt idx="931">
                  <c:v>8.3563181890213709</c:v>
                </c:pt>
                <c:pt idx="932">
                  <c:v>8.2652827790708159</c:v>
                </c:pt>
                <c:pt idx="933">
                  <c:v>8.4260948625565124</c:v>
                </c:pt>
                <c:pt idx="934">
                  <c:v>8.4861320867402981</c:v>
                </c:pt>
                <c:pt idx="935">
                  <c:v>8.4049307229055241</c:v>
                </c:pt>
                <c:pt idx="936">
                  <c:v>8.4006560625067443</c:v>
                </c:pt>
                <c:pt idx="937">
                  <c:v>8.4353803137859575</c:v>
                </c:pt>
                <c:pt idx="938">
                  <c:v>8.0870683176207248</c:v>
                </c:pt>
                <c:pt idx="939">
                  <c:v>7.6746278334220674</c:v>
                </c:pt>
                <c:pt idx="940">
                  <c:v>7.6941453639345383</c:v>
                </c:pt>
                <c:pt idx="941">
                  <c:v>7.683135946660272</c:v>
                </c:pt>
                <c:pt idx="942">
                  <c:v>7.9463792239535964</c:v>
                </c:pt>
                <c:pt idx="943">
                  <c:v>7.9784094071723644</c:v>
                </c:pt>
                <c:pt idx="944">
                  <c:v>7.7532008226027038</c:v>
                </c:pt>
                <c:pt idx="945">
                  <c:v>7.7096606546761581</c:v>
                </c:pt>
                <c:pt idx="946">
                  <c:v>7.746192878533539</c:v>
                </c:pt>
                <c:pt idx="947">
                  <c:v>7.7266761145868177</c:v>
                </c:pt>
                <c:pt idx="948">
                  <c:v>7.3326156327428915</c:v>
                </c:pt>
                <c:pt idx="949">
                  <c:v>7.5791455450945548</c:v>
                </c:pt>
                <c:pt idx="950">
                  <c:v>7.2989744259846798</c:v>
                </c:pt>
                <c:pt idx="951">
                  <c:v>6.9267267302594604</c:v>
                </c:pt>
                <c:pt idx="952">
                  <c:v>7.1280605592406499</c:v>
                </c:pt>
                <c:pt idx="953">
                  <c:v>7.3995914865078554</c:v>
                </c:pt>
                <c:pt idx="954">
                  <c:v>7.3976418782319637</c:v>
                </c:pt>
                <c:pt idx="955">
                  <c:v>7.3293936415315741</c:v>
                </c:pt>
                <c:pt idx="956">
                  <c:v>7.247982002190172</c:v>
                </c:pt>
                <c:pt idx="957">
                  <c:v>7.3094077299603359</c:v>
                </c:pt>
                <c:pt idx="958">
                  <c:v>7.3869171659889057</c:v>
                </c:pt>
                <c:pt idx="959">
                  <c:v>7.2084962744087102</c:v>
                </c:pt>
                <c:pt idx="960">
                  <c:v>7.0666378182315333</c:v>
                </c:pt>
                <c:pt idx="961">
                  <c:v>6.9004036584287478</c:v>
                </c:pt>
                <c:pt idx="962">
                  <c:v>6.9301413448307532</c:v>
                </c:pt>
                <c:pt idx="963">
                  <c:v>7.0305629715700526</c:v>
                </c:pt>
                <c:pt idx="964">
                  <c:v>7.0125266682747061</c:v>
                </c:pt>
                <c:pt idx="965">
                  <c:v>7.2735627232468696</c:v>
                </c:pt>
                <c:pt idx="966">
                  <c:v>7.0120530371846357</c:v>
                </c:pt>
                <c:pt idx="967">
                  <c:v>6.6544383322882217</c:v>
                </c:pt>
                <c:pt idx="968">
                  <c:v>6.7745335472508774</c:v>
                </c:pt>
                <c:pt idx="969">
                  <c:v>6.6192639403593807</c:v>
                </c:pt>
                <c:pt idx="970">
                  <c:v>6.8529206967746195</c:v>
                </c:pt>
                <c:pt idx="971">
                  <c:v>6.7835778631204589</c:v>
                </c:pt>
                <c:pt idx="972">
                  <c:v>6.8720152787173019</c:v>
                </c:pt>
                <c:pt idx="973">
                  <c:v>6.9684925993072229</c:v>
                </c:pt>
                <c:pt idx="974">
                  <c:v>7.0654725101671509</c:v>
                </c:pt>
                <c:pt idx="975">
                  <c:v>7.0895914554828776</c:v>
                </c:pt>
                <c:pt idx="976">
                  <c:v>6.9308067953553696</c:v>
                </c:pt>
                <c:pt idx="977">
                  <c:v>7.0162294389956852</c:v>
                </c:pt>
                <c:pt idx="978">
                  <c:v>6.9051800792296252</c:v>
                </c:pt>
                <c:pt idx="979">
                  <c:v>7.1277813890317514</c:v>
                </c:pt>
                <c:pt idx="980">
                  <c:v>7.6039598340225654</c:v>
                </c:pt>
                <c:pt idx="981">
                  <c:v>7.4766145113816247</c:v>
                </c:pt>
                <c:pt idx="982">
                  <c:v>7.4503186114185329</c:v>
                </c:pt>
                <c:pt idx="983">
                  <c:v>7.4994501238599662</c:v>
                </c:pt>
                <c:pt idx="984">
                  <c:v>7.7064735767107777</c:v>
                </c:pt>
                <c:pt idx="985">
                  <c:v>7.5203299164924333</c:v>
                </c:pt>
                <c:pt idx="986">
                  <c:v>8.1084558344824895</c:v>
                </c:pt>
                <c:pt idx="987">
                  <c:v>8.8456164076015256</c:v>
                </c:pt>
                <c:pt idx="988">
                  <c:v>8.394489970813849</c:v>
                </c:pt>
                <c:pt idx="989">
                  <c:v>8.3346978819023327</c:v>
                </c:pt>
                <c:pt idx="990">
                  <c:v>9.0145862442795863</c:v>
                </c:pt>
                <c:pt idx="991">
                  <c:v>9.0374299927284465</c:v>
                </c:pt>
                <c:pt idx="992">
                  <c:v>8.9487480071626901</c:v>
                </c:pt>
                <c:pt idx="993">
                  <c:v>8.806992046643181</c:v>
                </c:pt>
                <c:pt idx="994">
                  <c:v>9.1153605262561062</c:v>
                </c:pt>
                <c:pt idx="995">
                  <c:v>8.8506615881956954</c:v>
                </c:pt>
                <c:pt idx="996">
                  <c:v>9.2678669097696798</c:v>
                </c:pt>
                <c:pt idx="997">
                  <c:v>9.2745845092054271</c:v>
                </c:pt>
                <c:pt idx="998">
                  <c:v>9.5755634236302232</c:v>
                </c:pt>
                <c:pt idx="999">
                  <c:v>9.6897739335222681</c:v>
                </c:pt>
                <c:pt idx="1000">
                  <c:v>11.245451406224809</c:v>
                </c:pt>
                <c:pt idx="1001">
                  <c:v>11.27673144713803</c:v>
                </c:pt>
                <c:pt idx="1002">
                  <c:v>11.153407604099181</c:v>
                </c:pt>
                <c:pt idx="1003">
                  <c:v>10.584583816290131</c:v>
                </c:pt>
                <c:pt idx="1004">
                  <c:v>10.68573770262989</c:v>
                </c:pt>
                <c:pt idx="1005">
                  <c:v>10.630975802786731</c:v>
                </c:pt>
                <c:pt idx="1006">
                  <c:v>10.507690108937091</c:v>
                </c:pt>
                <c:pt idx="1007">
                  <c:v>10.68356380874056</c:v>
                </c:pt>
                <c:pt idx="1008">
                  <c:v>10.92566624467584</c:v>
                </c:pt>
                <c:pt idx="1009">
                  <c:v>10.811038362590949</c:v>
                </c:pt>
                <c:pt idx="1010">
                  <c:v>10.580320979808141</c:v>
                </c:pt>
                <c:pt idx="1011">
                  <c:v>10.690808752023891</c:v>
                </c:pt>
                <c:pt idx="1012">
                  <c:v>10.934000629773511</c:v>
                </c:pt>
                <c:pt idx="1013">
                  <c:v>11.11613686616152</c:v>
                </c:pt>
                <c:pt idx="1014">
                  <c:v>10.031131532060471</c:v>
                </c:pt>
                <c:pt idx="1015">
                  <c:v>10.090454289646472</c:v>
                </c:pt>
                <c:pt idx="1016">
                  <c:v>9.8794039542362952</c:v>
                </c:pt>
                <c:pt idx="1017">
                  <c:v>9.7691577101203304</c:v>
                </c:pt>
                <c:pt idx="1018">
                  <c:v>9.8075498802644727</c:v>
                </c:pt>
                <c:pt idx="1019">
                  <c:v>10.049819874578031</c:v>
                </c:pt>
                <c:pt idx="1020">
                  <c:v>9.992764162411186</c:v>
                </c:pt>
                <c:pt idx="1021">
                  <c:v>10.085585194086178</c:v>
                </c:pt>
                <c:pt idx="1022">
                  <c:v>10.13141863279839</c:v>
                </c:pt>
                <c:pt idx="1023">
                  <c:v>10.19131479338548</c:v>
                </c:pt>
                <c:pt idx="1024">
                  <c:v>10.198774704725459</c:v>
                </c:pt>
                <c:pt idx="1025">
                  <c:v>10.289779556439901</c:v>
                </c:pt>
                <c:pt idx="1026">
                  <c:v>10.303095114151171</c:v>
                </c:pt>
                <c:pt idx="1027">
                  <c:v>10.285982815206461</c:v>
                </c:pt>
                <c:pt idx="1028">
                  <c:v>10.33069987207727</c:v>
                </c:pt>
                <c:pt idx="1029">
                  <c:v>10.45011949817267</c:v>
                </c:pt>
                <c:pt idx="1030">
                  <c:v>10.626342569667639</c:v>
                </c:pt>
                <c:pt idx="1031">
                  <c:v>10.594712153804069</c:v>
                </c:pt>
                <c:pt idx="1032">
                  <c:v>10.509505502611841</c:v>
                </c:pt>
                <c:pt idx="1033">
                  <c:v>10.42171629238001</c:v>
                </c:pt>
                <c:pt idx="1034">
                  <c:v>10.475293516437249</c:v>
                </c:pt>
                <c:pt idx="1035">
                  <c:v>10.803856920682419</c:v>
                </c:pt>
                <c:pt idx="1036">
                  <c:v>10.8920502937916</c:v>
                </c:pt>
                <c:pt idx="1037">
                  <c:v>10.813127221602469</c:v>
                </c:pt>
                <c:pt idx="1038">
                  <c:v>11.029223797784651</c:v>
                </c:pt>
                <c:pt idx="1039">
                  <c:v>10.99865803583161</c:v>
                </c:pt>
                <c:pt idx="1040">
                  <c:v>10.840777352458371</c:v>
                </c:pt>
                <c:pt idx="1041">
                  <c:v>10.850235926289281</c:v>
                </c:pt>
                <c:pt idx="1042">
                  <c:v>10.75948928181217</c:v>
                </c:pt>
                <c:pt idx="1043">
                  <c:v>10.961818376039631</c:v>
                </c:pt>
                <c:pt idx="1044">
                  <c:v>11.238537658904221</c:v>
                </c:pt>
                <c:pt idx="1045">
                  <c:v>11.624432083995789</c:v>
                </c:pt>
                <c:pt idx="1046">
                  <c:v>12.09259438072757</c:v>
                </c:pt>
                <c:pt idx="1047">
                  <c:v>12.0699074152691</c:v>
                </c:pt>
                <c:pt idx="1048">
                  <c:v>12.023394613092581</c:v>
                </c:pt>
                <c:pt idx="1049">
                  <c:v>11.818795299943229</c:v>
                </c:pt>
                <c:pt idx="1050">
                  <c:v>11.959034164875922</c:v>
                </c:pt>
                <c:pt idx="1051">
                  <c:v>12.058999106779739</c:v>
                </c:pt>
                <c:pt idx="1052">
                  <c:v>11.928829548769919</c:v>
                </c:pt>
                <c:pt idx="1053">
                  <c:v>11.905816980021919</c:v>
                </c:pt>
                <c:pt idx="1054">
                  <c:v>11.987800151199469</c:v>
                </c:pt>
                <c:pt idx="1055">
                  <c:v>12.13235380392528</c:v>
                </c:pt>
                <c:pt idx="1056">
                  <c:v>12.527895479084879</c:v>
                </c:pt>
                <c:pt idx="1057">
                  <c:v>13.222251536942329</c:v>
                </c:pt>
                <c:pt idx="1058">
                  <c:v>13.035957787874571</c:v>
                </c:pt>
                <c:pt idx="1059">
                  <c:v>13.058215871498991</c:v>
                </c:pt>
                <c:pt idx="1060">
                  <c:v>13.11718635029948</c:v>
                </c:pt>
                <c:pt idx="1061">
                  <c:v>12.921441104969301</c:v>
                </c:pt>
                <c:pt idx="1062">
                  <c:v>12.904001063702799</c:v>
                </c:pt>
                <c:pt idx="1063">
                  <c:v>12.926536527643281</c:v>
                </c:pt>
                <c:pt idx="1064">
                  <c:v>12.81177801141825</c:v>
                </c:pt>
                <c:pt idx="1065">
                  <c:v>12.772555336836099</c:v>
                </c:pt>
                <c:pt idx="1066">
                  <c:v>12.828252124267731</c:v>
                </c:pt>
                <c:pt idx="1067">
                  <c:v>12.834710246009459</c:v>
                </c:pt>
                <c:pt idx="1068">
                  <c:v>12.87070584321439</c:v>
                </c:pt>
                <c:pt idx="1069">
                  <c:v>12.646546394371619</c:v>
                </c:pt>
                <c:pt idx="1070">
                  <c:v>12.00157252825867</c:v>
                </c:pt>
                <c:pt idx="1071">
                  <c:v>12.08045246380866</c:v>
                </c:pt>
                <c:pt idx="1072">
                  <c:v>11.464349388154419</c:v>
                </c:pt>
                <c:pt idx="1073">
                  <c:v>11.57031848800365</c:v>
                </c:pt>
                <c:pt idx="1074">
                  <c:v>11.374884108818931</c:v>
                </c:pt>
                <c:pt idx="1075">
                  <c:v>11.4560515005206</c:v>
                </c:pt>
                <c:pt idx="1076">
                  <c:v>11.478009515716519</c:v>
                </c:pt>
                <c:pt idx="1077">
                  <c:v>11.507818519054799</c:v>
                </c:pt>
                <c:pt idx="1078">
                  <c:v>11.334731976766101</c:v>
                </c:pt>
                <c:pt idx="1079">
                  <c:v>11.427687795483909</c:v>
                </c:pt>
                <c:pt idx="1080">
                  <c:v>11.675185417297419</c:v>
                </c:pt>
                <c:pt idx="1081">
                  <c:v>11.68935385531212</c:v>
                </c:pt>
                <c:pt idx="1082">
                  <c:v>11.744501006483089</c:v>
                </c:pt>
                <c:pt idx="1083">
                  <c:v>11.76383212305603</c:v>
                </c:pt>
                <c:pt idx="1084">
                  <c:v>12.20447368424014</c:v>
                </c:pt>
                <c:pt idx="1085">
                  <c:v>12.755625240258119</c:v>
                </c:pt>
                <c:pt idx="1086">
                  <c:v>13.146629529844919</c:v>
                </c:pt>
                <c:pt idx="1087">
                  <c:v>13.19744663917839</c:v>
                </c:pt>
                <c:pt idx="1088">
                  <c:v>13.07816853680408</c:v>
                </c:pt>
                <c:pt idx="1089">
                  <c:v>12.896076867924521</c:v>
                </c:pt>
                <c:pt idx="1090">
                  <c:v>13.04429262602326</c:v>
                </c:pt>
                <c:pt idx="1091">
                  <c:v>13.079581474492061</c:v>
                </c:pt>
                <c:pt idx="1092">
                  <c:v>12.7655071556413</c:v>
                </c:pt>
                <c:pt idx="1093">
                  <c:v>12.77891763155514</c:v>
                </c:pt>
                <c:pt idx="1094">
                  <c:v>13.00829784923752</c:v>
                </c:pt>
                <c:pt idx="1095">
                  <c:v>12.85867023450488</c:v>
                </c:pt>
                <c:pt idx="1096">
                  <c:v>12.916544464899671</c:v>
                </c:pt>
                <c:pt idx="1097">
                  <c:v>12.525541256366949</c:v>
                </c:pt>
                <c:pt idx="1098">
                  <c:v>11.886738652292241</c:v>
                </c:pt>
                <c:pt idx="1099">
                  <c:v>12.129326128752689</c:v>
                </c:pt>
                <c:pt idx="1100">
                  <c:v>12.17784340221097</c:v>
                </c:pt>
                <c:pt idx="1101">
                  <c:v>12.189429782315791</c:v>
                </c:pt>
                <c:pt idx="1102">
                  <c:v>12.55294663496699</c:v>
                </c:pt>
                <c:pt idx="1103">
                  <c:v>12.659396918118452</c:v>
                </c:pt>
                <c:pt idx="1104">
                  <c:v>12.896914382760109</c:v>
                </c:pt>
                <c:pt idx="1105">
                  <c:v>12.675326804301239</c:v>
                </c:pt>
                <c:pt idx="1106">
                  <c:v>12.851293149743499</c:v>
                </c:pt>
                <c:pt idx="1107">
                  <c:v>13.130810410388339</c:v>
                </c:pt>
                <c:pt idx="1108">
                  <c:v>13.68694778206727</c:v>
                </c:pt>
                <c:pt idx="1109">
                  <c:v>16.238355201242559</c:v>
                </c:pt>
                <c:pt idx="1110">
                  <c:v>16.324103207385818</c:v>
                </c:pt>
                <c:pt idx="1111">
                  <c:v>16.147537362982362</c:v>
                </c:pt>
                <c:pt idx="1112">
                  <c:v>16.011523590972651</c:v>
                </c:pt>
                <c:pt idx="1113">
                  <c:v>15.890147903102521</c:v>
                </c:pt>
                <c:pt idx="1114">
                  <c:v>16.206538953262839</c:v>
                </c:pt>
                <c:pt idx="1115">
                  <c:v>16.30844355164567</c:v>
                </c:pt>
                <c:pt idx="1116">
                  <c:v>16.150094225768019</c:v>
                </c:pt>
                <c:pt idx="1117">
                  <c:v>15.85721702540671</c:v>
                </c:pt>
                <c:pt idx="1118">
                  <c:v>15.85721702540671</c:v>
                </c:pt>
                <c:pt idx="1119">
                  <c:v>15.694579163958359</c:v>
                </c:pt>
                <c:pt idx="1120">
                  <c:v>15.519486944987031</c:v>
                </c:pt>
                <c:pt idx="1121">
                  <c:v>15.58270364546358</c:v>
                </c:pt>
                <c:pt idx="1122">
                  <c:v>15.63364657939529</c:v>
                </c:pt>
                <c:pt idx="1123">
                  <c:v>15.362896487713009</c:v>
                </c:pt>
                <c:pt idx="1124">
                  <c:v>15.096151588629199</c:v>
                </c:pt>
                <c:pt idx="1125">
                  <c:v>14.326247857609109</c:v>
                </c:pt>
                <c:pt idx="1126">
                  <c:v>14.07170847046368</c:v>
                </c:pt>
                <c:pt idx="1127">
                  <c:v>14.13795734687614</c:v>
                </c:pt>
                <c:pt idx="1128">
                  <c:v>14.142813410612181</c:v>
                </c:pt>
                <c:pt idx="1129">
                  <c:v>14.28578264190587</c:v>
                </c:pt>
                <c:pt idx="1130">
                  <c:v>14.358357812988841</c:v>
                </c:pt>
                <c:pt idx="1131">
                  <c:v>14.533529695817649</c:v>
                </c:pt>
                <c:pt idx="1132">
                  <c:v>14.2490655659995</c:v>
                </c:pt>
                <c:pt idx="1133">
                  <c:v>14.246249489291129</c:v>
                </c:pt>
                <c:pt idx="1134">
                  <c:v>14.08614714020041</c:v>
                </c:pt>
                <c:pt idx="1135">
                  <c:v>14.363364296425051</c:v>
                </c:pt>
                <c:pt idx="1136">
                  <c:v>14.432395675969779</c:v>
                </c:pt>
                <c:pt idx="1137">
                  <c:v>14.71302970986998</c:v>
                </c:pt>
                <c:pt idx="1138">
                  <c:v>15.083911725904349</c:v>
                </c:pt>
                <c:pt idx="1139">
                  <c:v>14.868798371488978</c:v>
                </c:pt>
                <c:pt idx="1140">
                  <c:v>14.753970643398629</c:v>
                </c:pt>
                <c:pt idx="1141">
                  <c:v>14.469961121153471</c:v>
                </c:pt>
                <c:pt idx="1142">
                  <c:v>13.73199310397464</c:v>
                </c:pt>
                <c:pt idx="1143">
                  <c:v>13.94205625523475</c:v>
                </c:pt>
                <c:pt idx="1144">
                  <c:v>13.99041582596413</c:v>
                </c:pt>
                <c:pt idx="1145">
                  <c:v>14.36898574461917</c:v>
                </c:pt>
                <c:pt idx="1146">
                  <c:v>14.194437358403011</c:v>
                </c:pt>
                <c:pt idx="1147">
                  <c:v>14.00704069430669</c:v>
                </c:pt>
                <c:pt idx="1148">
                  <c:v>14.23977264752706</c:v>
                </c:pt>
                <c:pt idx="1149">
                  <c:v>13.57935542387049</c:v>
                </c:pt>
                <c:pt idx="1150">
                  <c:v>13.796975228250099</c:v>
                </c:pt>
                <c:pt idx="1151">
                  <c:v>13.88085072142168</c:v>
                </c:pt>
                <c:pt idx="1152">
                  <c:v>14.06749160446623</c:v>
                </c:pt>
                <c:pt idx="1153">
                  <c:v>13.889161998194721</c:v>
                </c:pt>
                <c:pt idx="1154">
                  <c:v>13.86951632044155</c:v>
                </c:pt>
                <c:pt idx="1155">
                  <c:v>13.755416529588441</c:v>
                </c:pt>
                <c:pt idx="1156">
                  <c:v>13.51448638045998</c:v>
                </c:pt>
                <c:pt idx="1157">
                  <c:v>13.712926878056649</c:v>
                </c:pt>
                <c:pt idx="1158">
                  <c:v>13.78439540994675</c:v>
                </c:pt>
                <c:pt idx="1159">
                  <c:v>13.81936862901814</c:v>
                </c:pt>
                <c:pt idx="1160">
                  <c:v>14.10904857323219</c:v>
                </c:pt>
                <c:pt idx="1161">
                  <c:v>14.6612368730586</c:v>
                </c:pt>
                <c:pt idx="1162">
                  <c:v>14.40223521249211</c:v>
                </c:pt>
                <c:pt idx="1163">
                  <c:v>14.058188979848079</c:v>
                </c:pt>
                <c:pt idx="1164">
                  <c:v>13.78129713372412</c:v>
                </c:pt>
                <c:pt idx="1165">
                  <c:v>14.03194484005491</c:v>
                </c:pt>
                <c:pt idx="1166">
                  <c:v>13.937536223991311</c:v>
                </c:pt>
                <c:pt idx="1167">
                  <c:v>14.13143506968485</c:v>
                </c:pt>
                <c:pt idx="1168">
                  <c:v>13.95750155993753</c:v>
                </c:pt>
                <c:pt idx="1169">
                  <c:v>14.033443273942028</c:v>
                </c:pt>
                <c:pt idx="1170">
                  <c:v>14.054433151089121</c:v>
                </c:pt>
                <c:pt idx="1171">
                  <c:v>14.127640006953071</c:v>
                </c:pt>
                <c:pt idx="1172">
                  <c:v>13.987927263914258</c:v>
                </c:pt>
                <c:pt idx="1173">
                  <c:v>13.983465439283782</c:v>
                </c:pt>
                <c:pt idx="1174">
                  <c:v>13.836380819376851</c:v>
                </c:pt>
                <c:pt idx="1175">
                  <c:v>13.851679087524939</c:v>
                </c:pt>
                <c:pt idx="1176">
                  <c:v>14.082268127035581</c:v>
                </c:pt>
                <c:pt idx="1177">
                  <c:v>13.800142670525899</c:v>
                </c:pt>
                <c:pt idx="1178">
                  <c:v>13.91585478771745</c:v>
                </c:pt>
                <c:pt idx="1179">
                  <c:v>13.711075496600339</c:v>
                </c:pt>
                <c:pt idx="1180">
                  <c:v>13.481936680308412</c:v>
                </c:pt>
                <c:pt idx="1181">
                  <c:v>13.556539256570199</c:v>
                </c:pt>
                <c:pt idx="1182">
                  <c:v>13.383734830196001</c:v>
                </c:pt>
                <c:pt idx="1183">
                  <c:v>13.29162082082542</c:v>
                </c:pt>
                <c:pt idx="1184">
                  <c:v>13.655504856095741</c:v>
                </c:pt>
                <c:pt idx="1185">
                  <c:v>13.736957856482851</c:v>
                </c:pt>
                <c:pt idx="1186">
                  <c:v>13.678341546562869</c:v>
                </c:pt>
                <c:pt idx="1187">
                  <c:v>13.53141831404154</c:v>
                </c:pt>
                <c:pt idx="1188">
                  <c:v>13.691283309518949</c:v>
                </c:pt>
                <c:pt idx="1189">
                  <c:v>13.70498532379923</c:v>
                </c:pt>
                <c:pt idx="1190">
                  <c:v>14.021669645338669</c:v>
                </c:pt>
                <c:pt idx="1191">
                  <c:v>14.276668871278551</c:v>
                </c:pt>
                <c:pt idx="1192">
                  <c:v>13.85265301397107</c:v>
                </c:pt>
                <c:pt idx="1193">
                  <c:v>13.80441921585256</c:v>
                </c:pt>
                <c:pt idx="1194">
                  <c:v>13.74351389417493</c:v>
                </c:pt>
                <c:pt idx="1195">
                  <c:v>14.07924435565179</c:v>
                </c:pt>
                <c:pt idx="1196">
                  <c:v>13.789143725337981</c:v>
                </c:pt>
                <c:pt idx="1197">
                  <c:v>14.3502687323572</c:v>
                </c:pt>
                <c:pt idx="1198">
                  <c:v>14.056555333482349</c:v>
                </c:pt>
                <c:pt idx="1199">
                  <c:v>14.03920891763665</c:v>
                </c:pt>
                <c:pt idx="1200">
                  <c:v>13.926380918264421</c:v>
                </c:pt>
                <c:pt idx="1201">
                  <c:v>13.8153530927238</c:v>
                </c:pt>
                <c:pt idx="1202">
                  <c:v>13.82192017097057</c:v>
                </c:pt>
                <c:pt idx="1203">
                  <c:v>13.899747867220691</c:v>
                </c:pt>
                <c:pt idx="1204">
                  <c:v>13.19086072599243</c:v>
                </c:pt>
                <c:pt idx="1205">
                  <c:v>13.05664900744965</c:v>
                </c:pt>
                <c:pt idx="1206">
                  <c:v>12.98288843729388</c:v>
                </c:pt>
                <c:pt idx="1207">
                  <c:v>13.009614585150679</c:v>
                </c:pt>
                <c:pt idx="1208">
                  <c:v>13.19774640876936</c:v>
                </c:pt>
                <c:pt idx="1209">
                  <c:v>13.27606421595279</c:v>
                </c:pt>
                <c:pt idx="1210">
                  <c:v>13.24684776546175</c:v>
                </c:pt>
                <c:pt idx="1211">
                  <c:v>13.332779495395711</c:v>
                </c:pt>
                <c:pt idx="1212">
                  <c:v>12.99957990685202</c:v>
                </c:pt>
                <c:pt idx="1213">
                  <c:v>13.08571009083105</c:v>
                </c:pt>
                <c:pt idx="1214">
                  <c:v>13.088420604869251</c:v>
                </c:pt>
                <c:pt idx="1215">
                  <c:v>12.957602347416609</c:v>
                </c:pt>
                <c:pt idx="1216">
                  <c:v>12.80662844407874</c:v>
                </c:pt>
                <c:pt idx="1217">
                  <c:v>12.683264678025671</c:v>
                </c:pt>
                <c:pt idx="1218">
                  <c:v>12.79949652225525</c:v>
                </c:pt>
                <c:pt idx="1219">
                  <c:v>12.772335853663868</c:v>
                </c:pt>
                <c:pt idx="1220">
                  <c:v>12.715159750099978</c:v>
                </c:pt>
                <c:pt idx="1221">
                  <c:v>12.6534273924145</c:v>
                </c:pt>
                <c:pt idx="1222">
                  <c:v>12.705575962513731</c:v>
                </c:pt>
                <c:pt idx="1223">
                  <c:v>12.057591588425531</c:v>
                </c:pt>
                <c:pt idx="1224">
                  <c:v>12.07911948384389</c:v>
                </c:pt>
                <c:pt idx="1225">
                  <c:v>12.196462010048309</c:v>
                </c:pt>
                <c:pt idx="1226">
                  <c:v>12.250443793879651</c:v>
                </c:pt>
                <c:pt idx="1227">
                  <c:v>12.257227614356751</c:v>
                </c:pt>
                <c:pt idx="1228">
                  <c:v>12.217263075951161</c:v>
                </c:pt>
                <c:pt idx="1229">
                  <c:v>12.11456669858118</c:v>
                </c:pt>
                <c:pt idx="1230">
                  <c:v>12.09711667262637</c:v>
                </c:pt>
                <c:pt idx="1231">
                  <c:v>12.12542204094648</c:v>
                </c:pt>
                <c:pt idx="1232">
                  <c:v>12.042092338897049</c:v>
                </c:pt>
                <c:pt idx="1233">
                  <c:v>12.379330972002501</c:v>
                </c:pt>
                <c:pt idx="1234">
                  <c:v>12.50382117454169</c:v>
                </c:pt>
                <c:pt idx="1235">
                  <c:v>12.749246764261979</c:v>
                </c:pt>
                <c:pt idx="1236">
                  <c:v>12.779521662730989</c:v>
                </c:pt>
                <c:pt idx="1237">
                  <c:v>13.04427310424089</c:v>
                </c:pt>
                <c:pt idx="1238">
                  <c:v>13.44192372390202</c:v>
                </c:pt>
                <c:pt idx="1239">
                  <c:v>13.42628578969909</c:v>
                </c:pt>
                <c:pt idx="1240">
                  <c:v>13.434099706968039</c:v>
                </c:pt>
                <c:pt idx="1241">
                  <c:v>13.50352339045482</c:v>
                </c:pt>
                <c:pt idx="1242">
                  <c:v>13.33000994971345</c:v>
                </c:pt>
                <c:pt idx="1243">
                  <c:v>13.310151526206219</c:v>
                </c:pt>
                <c:pt idx="1244">
                  <c:v>13.550426181811801</c:v>
                </c:pt>
                <c:pt idx="1245">
                  <c:v>13.494969864490891</c:v>
                </c:pt>
                <c:pt idx="1246">
                  <c:v>13.20355913549256</c:v>
                </c:pt>
                <c:pt idx="1247">
                  <c:v>13.27379503969928</c:v>
                </c:pt>
                <c:pt idx="1248">
                  <c:v>13.02842278106511</c:v>
                </c:pt>
                <c:pt idx="1249">
                  <c:v>13.00029498975392</c:v>
                </c:pt>
                <c:pt idx="1250">
                  <c:v>12.869820028039129</c:v>
                </c:pt>
                <c:pt idx="1251">
                  <c:v>12.213459206609139</c:v>
                </c:pt>
                <c:pt idx="1252">
                  <c:v>12.226901700441379</c:v>
                </c:pt>
                <c:pt idx="1253">
                  <c:v>12.014772956434731</c:v>
                </c:pt>
                <c:pt idx="1254">
                  <c:v>12.17108605834629</c:v>
                </c:pt>
                <c:pt idx="1255">
                  <c:v>12.05606285205713</c:v>
                </c:pt>
                <c:pt idx="1256">
                  <c:v>12.02235676419537</c:v>
                </c:pt>
                <c:pt idx="1257">
                  <c:v>12.00233299716945</c:v>
                </c:pt>
                <c:pt idx="1258">
                  <c:v>12.040273377328901</c:v>
                </c:pt>
                <c:pt idx="1259">
                  <c:v>12.046801301796449</c:v>
                </c:pt>
                <c:pt idx="1260">
                  <c:v>12.132318113325891</c:v>
                </c:pt>
                <c:pt idx="1261">
                  <c:v>12.23363361997459</c:v>
                </c:pt>
                <c:pt idx="1262">
                  <c:v>12.408424307492369</c:v>
                </c:pt>
                <c:pt idx="1263">
                  <c:v>12.24205938152884</c:v>
                </c:pt>
                <c:pt idx="1264">
                  <c:v>11.94372684062296</c:v>
                </c:pt>
                <c:pt idx="1265">
                  <c:v>12.724660112995339</c:v>
                </c:pt>
                <c:pt idx="1266">
                  <c:v>12.83984382615602</c:v>
                </c:pt>
                <c:pt idx="1267">
                  <c:v>12.98483291948661</c:v>
                </c:pt>
                <c:pt idx="1268">
                  <c:v>13.34348984276477</c:v>
                </c:pt>
                <c:pt idx="1269">
                  <c:v>13.361295332920038</c:v>
                </c:pt>
                <c:pt idx="1270">
                  <c:v>13.40835325635449</c:v>
                </c:pt>
                <c:pt idx="1271">
                  <c:v>13.50247007726551</c:v>
                </c:pt>
                <c:pt idx="1272">
                  <c:v>13.548890977146261</c:v>
                </c:pt>
                <c:pt idx="1273">
                  <c:v>13.175607837228521</c:v>
                </c:pt>
                <c:pt idx="1274">
                  <c:v>13.40263075883467</c:v>
                </c:pt>
                <c:pt idx="1275">
                  <c:v>13.55397937323877</c:v>
                </c:pt>
                <c:pt idx="1276">
                  <c:v>13.620114885851621</c:v>
                </c:pt>
                <c:pt idx="1277">
                  <c:v>13.850318055015599</c:v>
                </c:pt>
                <c:pt idx="1278">
                  <c:v>13.8306034422835</c:v>
                </c:pt>
                <c:pt idx="1279">
                  <c:v>14.53422843054493</c:v>
                </c:pt>
                <c:pt idx="1280">
                  <c:v>14.838494226284221</c:v>
                </c:pt>
                <c:pt idx="1281">
                  <c:v>15.537836959329891</c:v>
                </c:pt>
                <c:pt idx="1282">
                  <c:v>16.205488166019311</c:v>
                </c:pt>
                <c:pt idx="1283">
                  <c:v>16.2409003281367</c:v>
                </c:pt>
                <c:pt idx="1284">
                  <c:v>15.41261441140173</c:v>
                </c:pt>
                <c:pt idx="1285">
                  <c:v>15.63354938572286</c:v>
                </c:pt>
                <c:pt idx="1286">
                  <c:v>15.95601640973652</c:v>
                </c:pt>
                <c:pt idx="1287">
                  <c:v>15.099081580712769</c:v>
                </c:pt>
                <c:pt idx="1288">
                  <c:v>15.575878365339468</c:v>
                </c:pt>
                <c:pt idx="1289">
                  <c:v>15.04059937887169</c:v>
                </c:pt>
                <c:pt idx="1290">
                  <c:v>14.70919816153334</c:v>
                </c:pt>
                <c:pt idx="1291">
                  <c:v>13.95902905529514</c:v>
                </c:pt>
                <c:pt idx="1292">
                  <c:v>14.674687129632231</c:v>
                </c:pt>
                <c:pt idx="1293">
                  <c:v>14.01997101592794</c:v>
                </c:pt>
                <c:pt idx="1294">
                  <c:v>13.304952494115621</c:v>
                </c:pt>
                <c:pt idx="1295">
                  <c:v>14.666713545383319</c:v>
                </c:pt>
                <c:pt idx="1296">
                  <c:v>13.91871115456877</c:v>
                </c:pt>
                <c:pt idx="1297">
                  <c:v>14.243776096434809</c:v>
                </c:pt>
                <c:pt idx="1298">
                  <c:v>13.517343515516641</c:v>
                </c:pt>
                <c:pt idx="1299">
                  <c:v>14.084856553727711</c:v>
                </c:pt>
                <c:pt idx="1300">
                  <c:v>13.77212611001787</c:v>
                </c:pt>
                <c:pt idx="1301">
                  <c:v>13.62220079039564</c:v>
                </c:pt>
                <c:pt idx="1302">
                  <c:v>14.80689906830928</c:v>
                </c:pt>
                <c:pt idx="1303">
                  <c:v>14.368154488677311</c:v>
                </c:pt>
                <c:pt idx="1304">
                  <c:v>15.02396927975113</c:v>
                </c:pt>
                <c:pt idx="1305">
                  <c:v>14.421502407719711</c:v>
                </c:pt>
                <c:pt idx="1306">
                  <c:v>15.264039142023989</c:v>
                </c:pt>
                <c:pt idx="1307">
                  <c:v>15.342222457381791</c:v>
                </c:pt>
                <c:pt idx="1308">
                  <c:v>17.642686360285321</c:v>
                </c:pt>
                <c:pt idx="1309">
                  <c:v>17.724502087349499</c:v>
                </c:pt>
                <c:pt idx="1310">
                  <c:v>17.926230224862888</c:v>
                </c:pt>
                <c:pt idx="1311">
                  <c:v>17.011992483394881</c:v>
                </c:pt>
                <c:pt idx="1312">
                  <c:v>16.681486583477071</c:v>
                </c:pt>
                <c:pt idx="1313">
                  <c:v>16.15983267464712</c:v>
                </c:pt>
                <c:pt idx="1314">
                  <c:v>16.075892416839231</c:v>
                </c:pt>
                <c:pt idx="1315">
                  <c:v>16.112683375947221</c:v>
                </c:pt>
                <c:pt idx="1316">
                  <c:v>15.290936523773921</c:v>
                </c:pt>
                <c:pt idx="1317">
                  <c:v>15.39462023362778</c:v>
                </c:pt>
                <c:pt idx="1318">
                  <c:v>15.457508414511111</c:v>
                </c:pt>
                <c:pt idx="1319">
                  <c:v>15.199651957093211</c:v>
                </c:pt>
                <c:pt idx="1320">
                  <c:v>15.284928785678488</c:v>
                </c:pt>
                <c:pt idx="1321">
                  <c:v>15.950735408943661</c:v>
                </c:pt>
                <c:pt idx="1322">
                  <c:v>15.13724790308753</c:v>
                </c:pt>
                <c:pt idx="1323">
                  <c:v>14.904216010044479</c:v>
                </c:pt>
                <c:pt idx="1324">
                  <c:v>14.516848932991421</c:v>
                </c:pt>
                <c:pt idx="1325">
                  <c:v>13.776489637408851</c:v>
                </c:pt>
                <c:pt idx="1326">
                  <c:v>14.122201675821529</c:v>
                </c:pt>
                <c:pt idx="1327">
                  <c:v>13.30187798701682</c:v>
                </c:pt>
                <c:pt idx="1328">
                  <c:v>12.62348220967896</c:v>
                </c:pt>
                <c:pt idx="1329">
                  <c:v>12.77576097334487</c:v>
                </c:pt>
                <c:pt idx="1330">
                  <c:v>12.58965876975858</c:v>
                </c:pt>
                <c:pt idx="1331">
                  <c:v>12.479612271355851</c:v>
                </c:pt>
                <c:pt idx="1332">
                  <c:v>12.395803573470689</c:v>
                </c:pt>
                <c:pt idx="1333">
                  <c:v>12.232099272290808</c:v>
                </c:pt>
                <c:pt idx="1334">
                  <c:v>11.60826220940398</c:v>
                </c:pt>
                <c:pt idx="1335">
                  <c:v>11.56306623643388</c:v>
                </c:pt>
                <c:pt idx="1336">
                  <c:v>11.732577355459</c:v>
                </c:pt>
                <c:pt idx="1337">
                  <c:v>12.01859820638901</c:v>
                </c:pt>
                <c:pt idx="1338">
                  <c:v>11.91922477891959</c:v>
                </c:pt>
                <c:pt idx="1339">
                  <c:v>11.68918153477571</c:v>
                </c:pt>
                <c:pt idx="1340">
                  <c:v>11.562524572807339</c:v>
                </c:pt>
                <c:pt idx="1341">
                  <c:v>11.365799249785271</c:v>
                </c:pt>
                <c:pt idx="1342">
                  <c:v>10.786143488046219</c:v>
                </c:pt>
                <c:pt idx="1343">
                  <c:v>10.71995080160116</c:v>
                </c:pt>
                <c:pt idx="1344">
                  <c:v>10.559318705076359</c:v>
                </c:pt>
                <c:pt idx="1345">
                  <c:v>10.68255643842155</c:v>
                </c:pt>
                <c:pt idx="1346">
                  <c:v>10.82521429008805</c:v>
                </c:pt>
                <c:pt idx="1347">
                  <c:v>11.001904916599059</c:v>
                </c:pt>
                <c:pt idx="1348">
                  <c:v>11.01998966994373</c:v>
                </c:pt>
                <c:pt idx="1349">
                  <c:v>10.695914027820621</c:v>
                </c:pt>
                <c:pt idx="1350">
                  <c:v>10.658686178699659</c:v>
                </c:pt>
                <c:pt idx="1351">
                  <c:v>10.77723899969123</c:v>
                </c:pt>
                <c:pt idx="1352">
                  <c:v>10.96155138693852</c:v>
                </c:pt>
                <c:pt idx="1353">
                  <c:v>10.748751854803471</c:v>
                </c:pt>
                <c:pt idx="1354">
                  <c:v>10.719488151213129</c:v>
                </c:pt>
                <c:pt idx="1355">
                  <c:v>10.392967945873371</c:v>
                </c:pt>
                <c:pt idx="1356">
                  <c:v>10.47813752785199</c:v>
                </c:pt>
                <c:pt idx="1357">
                  <c:v>11.052396949174801</c:v>
                </c:pt>
                <c:pt idx="1358">
                  <c:v>11.465416060760319</c:v>
                </c:pt>
                <c:pt idx="1359">
                  <c:v>11.662040170990059</c:v>
                </c:pt>
                <c:pt idx="1360">
                  <c:v>11.845489515197059</c:v>
                </c:pt>
                <c:pt idx="1361">
                  <c:v>11.8515243618141</c:v>
                </c:pt>
                <c:pt idx="1362">
                  <c:v>11.830929236589041</c:v>
                </c:pt>
                <c:pt idx="1363">
                  <c:v>11.689724928496091</c:v>
                </c:pt>
                <c:pt idx="1364">
                  <c:v>11.668712729329171</c:v>
                </c:pt>
                <c:pt idx="1365">
                  <c:v>11.52323959167313</c:v>
                </c:pt>
                <c:pt idx="1366">
                  <c:v>11.92799578338707</c:v>
                </c:pt>
                <c:pt idx="1367">
                  <c:v>11.84398214859964</c:v>
                </c:pt>
                <c:pt idx="1368">
                  <c:v>12.918315546324392</c:v>
                </c:pt>
                <c:pt idx="1369">
                  <c:v>14.688124335864689</c:v>
                </c:pt>
                <c:pt idx="1370">
                  <c:v>15.116174057458212</c:v>
                </c:pt>
                <c:pt idx="1371">
                  <c:v>15.712048897630241</c:v>
                </c:pt>
                <c:pt idx="1372">
                  <c:v>14.910734403851089</c:v>
                </c:pt>
                <c:pt idx="1373">
                  <c:v>14.910734403851089</c:v>
                </c:pt>
                <c:pt idx="1374">
                  <c:v>14.874829012779712</c:v>
                </c:pt>
                <c:pt idx="1375">
                  <c:v>14.70872586748667</c:v>
                </c:pt>
                <c:pt idx="1376">
                  <c:v>14.653379856259861</c:v>
                </c:pt>
                <c:pt idx="1377">
                  <c:v>14.619297479055479</c:v>
                </c:pt>
                <c:pt idx="1378">
                  <c:v>14.990592149390158</c:v>
                </c:pt>
                <c:pt idx="1379">
                  <c:v>15.172743525545378</c:v>
                </c:pt>
                <c:pt idx="1380">
                  <c:v>15.4140015846459</c:v>
                </c:pt>
                <c:pt idx="1381">
                  <c:v>15.372416763355231</c:v>
                </c:pt>
                <c:pt idx="1382">
                  <c:v>15.30255009701699</c:v>
                </c:pt>
                <c:pt idx="1383">
                  <c:v>15.091175711146631</c:v>
                </c:pt>
                <c:pt idx="1384">
                  <c:v>15.32027456288494</c:v>
                </c:pt>
                <c:pt idx="1385">
                  <c:v>15.440349576773471</c:v>
                </c:pt>
                <c:pt idx="1386">
                  <c:v>15.92294073065387</c:v>
                </c:pt>
                <c:pt idx="1387">
                  <c:v>16.504735250960511</c:v>
                </c:pt>
                <c:pt idx="1388">
                  <c:v>16.704325818239131</c:v>
                </c:pt>
                <c:pt idx="1389">
                  <c:v>16.462526328213638</c:v>
                </c:pt>
                <c:pt idx="1390">
                  <c:v>16.689303956298932</c:v>
                </c:pt>
                <c:pt idx="1391">
                  <c:v>16.77586621668922</c:v>
                </c:pt>
                <c:pt idx="1392">
                  <c:v>18.14726611311443</c:v>
                </c:pt>
                <c:pt idx="1393">
                  <c:v>20.016558632486678</c:v>
                </c:pt>
                <c:pt idx="1394">
                  <c:v>20.187215168336643</c:v>
                </c:pt>
                <c:pt idx="1395">
                  <c:v>20.244750010008101</c:v>
                </c:pt>
                <c:pt idx="1396">
                  <c:v>19.212267759497692</c:v>
                </c:pt>
                <c:pt idx="1397">
                  <c:v>18.986108189379241</c:v>
                </c:pt>
                <c:pt idx="1398">
                  <c:v>19.37882337668167</c:v>
                </c:pt>
                <c:pt idx="1399">
                  <c:v>19.898608316985612</c:v>
                </c:pt>
                <c:pt idx="1400">
                  <c:v>19.610718154575828</c:v>
                </c:pt>
                <c:pt idx="1401">
                  <c:v>19.50490384372878</c:v>
                </c:pt>
                <c:pt idx="1402">
                  <c:v>19.509382242418187</c:v>
                </c:pt>
                <c:pt idx="1403">
                  <c:v>19.51535511456726</c:v>
                </c:pt>
                <c:pt idx="1404">
                  <c:v>19.427575674427231</c:v>
                </c:pt>
                <c:pt idx="1405">
                  <c:v>19.409083698884199</c:v>
                </c:pt>
                <c:pt idx="1406">
                  <c:v>18.945876054781209</c:v>
                </c:pt>
                <c:pt idx="1407">
                  <c:v>19.087788259898492</c:v>
                </c:pt>
                <c:pt idx="1408">
                  <c:v>18.779729294987803</c:v>
                </c:pt>
                <c:pt idx="1409">
                  <c:v>17.821963100943421</c:v>
                </c:pt>
                <c:pt idx="1410">
                  <c:v>16.467915447104268</c:v>
                </c:pt>
                <c:pt idx="1411">
                  <c:v>15.628051759301949</c:v>
                </c:pt>
                <c:pt idx="1412">
                  <c:v>15.604635847066</c:v>
                </c:pt>
                <c:pt idx="1413">
                  <c:v>15.62911637852501</c:v>
                </c:pt>
                <c:pt idx="1414">
                  <c:v>15.51061942321415</c:v>
                </c:pt>
                <c:pt idx="1415">
                  <c:v>15.148619101832749</c:v>
                </c:pt>
                <c:pt idx="1416">
                  <c:v>15.740786779976601</c:v>
                </c:pt>
                <c:pt idx="1417">
                  <c:v>16.207891632157619</c:v>
                </c:pt>
                <c:pt idx="1418">
                  <c:v>16.899458522838479</c:v>
                </c:pt>
                <c:pt idx="1419">
                  <c:v>16.741404002915861</c:v>
                </c:pt>
                <c:pt idx="1420">
                  <c:v>17.092982663684598</c:v>
                </c:pt>
                <c:pt idx="1421">
                  <c:v>17.187868707230571</c:v>
                </c:pt>
                <c:pt idx="1422">
                  <c:v>18.522727619140301</c:v>
                </c:pt>
                <c:pt idx="1423">
                  <c:v>18.95908756944338</c:v>
                </c:pt>
                <c:pt idx="1424">
                  <c:v>18.339690233586911</c:v>
                </c:pt>
                <c:pt idx="1425">
                  <c:v>17.40436603167398</c:v>
                </c:pt>
                <c:pt idx="1426">
                  <c:v>17.247956900173161</c:v>
                </c:pt>
                <c:pt idx="1427">
                  <c:v>16.368311098264329</c:v>
                </c:pt>
                <c:pt idx="1428">
                  <c:v>16.80365543883083</c:v>
                </c:pt>
                <c:pt idx="1429">
                  <c:v>16.425697126749121</c:v>
                </c:pt>
                <c:pt idx="1430">
                  <c:v>16.459337247251749</c:v>
                </c:pt>
                <c:pt idx="1431">
                  <c:v>16.80827368098657</c:v>
                </c:pt>
                <c:pt idx="1432">
                  <c:v>16.940197188149941</c:v>
                </c:pt>
                <c:pt idx="1433">
                  <c:v>17.268024688749801</c:v>
                </c:pt>
                <c:pt idx="1434">
                  <c:v>17.275280916087912</c:v>
                </c:pt>
                <c:pt idx="1435">
                  <c:v>17.58727646425276</c:v>
                </c:pt>
                <c:pt idx="1436">
                  <c:v>18.100596652616201</c:v>
                </c:pt>
                <c:pt idx="1437">
                  <c:v>18.42857384092261</c:v>
                </c:pt>
                <c:pt idx="1438">
                  <c:v>18.362194313637051</c:v>
                </c:pt>
                <c:pt idx="1439">
                  <c:v>18.400608107214531</c:v>
                </c:pt>
                <c:pt idx="1440">
                  <c:v>18.007144930504381</c:v>
                </c:pt>
                <c:pt idx="1441">
                  <c:v>17.960162724693642</c:v>
                </c:pt>
                <c:pt idx="1442">
                  <c:v>17.044194425734258</c:v>
                </c:pt>
                <c:pt idx="1443">
                  <c:v>17.020122237757001</c:v>
                </c:pt>
                <c:pt idx="1444">
                  <c:v>17.29061874018997</c:v>
                </c:pt>
                <c:pt idx="1445">
                  <c:v>17.621237984841262</c:v>
                </c:pt>
                <c:pt idx="1446">
                  <c:v>17.673585084803438</c:v>
                </c:pt>
                <c:pt idx="1447">
                  <c:v>17.979865871388178</c:v>
                </c:pt>
                <c:pt idx="1448">
                  <c:v>18.884418487534241</c:v>
                </c:pt>
                <c:pt idx="1449">
                  <c:v>18.884418487534241</c:v>
                </c:pt>
                <c:pt idx="1450">
                  <c:v>18.925838861290583</c:v>
                </c:pt>
                <c:pt idx="1451">
                  <c:v>18.482578869968421</c:v>
                </c:pt>
                <c:pt idx="1452">
                  <c:v>18.99481749746634</c:v>
                </c:pt>
                <c:pt idx="1453">
                  <c:v>18.580442867952748</c:v>
                </c:pt>
                <c:pt idx="1454">
                  <c:v>19.66471177336291</c:v>
                </c:pt>
                <c:pt idx="1455">
                  <c:v>18.743203821260959</c:v>
                </c:pt>
                <c:pt idx="1456">
                  <c:v>20.005525137579038</c:v>
                </c:pt>
                <c:pt idx="1457">
                  <c:v>20.916978059175801</c:v>
                </c:pt>
                <c:pt idx="1458">
                  <c:v>21.23229982633875</c:v>
                </c:pt>
                <c:pt idx="1459">
                  <c:v>22.999392782853612</c:v>
                </c:pt>
                <c:pt idx="1460">
                  <c:v>24.698945600776192</c:v>
                </c:pt>
                <c:pt idx="1461">
                  <c:v>24.805850285023492</c:v>
                </c:pt>
                <c:pt idx="1462">
                  <c:v>26.108567308760311</c:v>
                </c:pt>
                <c:pt idx="1463">
                  <c:v>26.71616810350244</c:v>
                </c:pt>
                <c:pt idx="1464">
                  <c:v>28.770995115140519</c:v>
                </c:pt>
                <c:pt idx="1465">
                  <c:v>28.625310635785787</c:v>
                </c:pt>
                <c:pt idx="1466">
                  <c:v>28.81990939634882</c:v>
                </c:pt>
                <c:pt idx="1467">
                  <c:v>29.029070229158943</c:v>
                </c:pt>
                <c:pt idx="1468">
                  <c:v>29.841527260935671</c:v>
                </c:pt>
                <c:pt idx="1469">
                  <c:v>29.789557988633309</c:v>
                </c:pt>
                <c:pt idx="1470">
                  <c:v>29.245868542904809</c:v>
                </c:pt>
                <c:pt idx="1471">
                  <c:v>29.5972082946707</c:v>
                </c:pt>
                <c:pt idx="1472">
                  <c:v>29.737239044573691</c:v>
                </c:pt>
                <c:pt idx="1473">
                  <c:v>30.902803799114498</c:v>
                </c:pt>
                <c:pt idx="1474">
                  <c:v>30.754378065793091</c:v>
                </c:pt>
                <c:pt idx="1475">
                  <c:v>31.002117800052378</c:v>
                </c:pt>
                <c:pt idx="1476">
                  <c:v>30.90837954988141</c:v>
                </c:pt>
                <c:pt idx="1477">
                  <c:v>31.002551688570762</c:v>
                </c:pt>
                <c:pt idx="1478">
                  <c:v>30.897955766580612</c:v>
                </c:pt>
                <c:pt idx="1479">
                  <c:v>31.51953068031035</c:v>
                </c:pt>
                <c:pt idx="1480">
                  <c:v>31.761814857868398</c:v>
                </c:pt>
                <c:pt idx="1481">
                  <c:v>31.107854836350679</c:v>
                </c:pt>
                <c:pt idx="1482">
                  <c:v>31.347144682356689</c:v>
                </c:pt>
                <c:pt idx="1483">
                  <c:v>31.965243631655849</c:v>
                </c:pt>
                <c:pt idx="1484">
                  <c:v>32.057523313517045</c:v>
                </c:pt>
                <c:pt idx="1485">
                  <c:v>32.475888425250851</c:v>
                </c:pt>
                <c:pt idx="1486">
                  <c:v>32.400087496730471</c:v>
                </c:pt>
                <c:pt idx="1487">
                  <c:v>33.000714501585243</c:v>
                </c:pt>
                <c:pt idx="1488">
                  <c:v>33.015092687724362</c:v>
                </c:pt>
                <c:pt idx="1489">
                  <c:v>32.872569238643869</c:v>
                </c:pt>
                <c:pt idx="1490">
                  <c:v>33.102513820493691</c:v>
                </c:pt>
                <c:pt idx="1491">
                  <c:v>32.670173980529349</c:v>
                </c:pt>
                <c:pt idx="1492">
                  <c:v>31.987520155948062</c:v>
                </c:pt>
                <c:pt idx="1493">
                  <c:v>32.109677871101972</c:v>
                </c:pt>
                <c:pt idx="1494">
                  <c:v>32.024648822375177</c:v>
                </c:pt>
                <c:pt idx="1495">
                  <c:v>33.174375400464854</c:v>
                </c:pt>
                <c:pt idx="1496">
                  <c:v>33.148025787591358</c:v>
                </c:pt>
                <c:pt idx="1497">
                  <c:v>32.559987692109793</c:v>
                </c:pt>
                <c:pt idx="1498">
                  <c:v>32.714482567924641</c:v>
                </c:pt>
                <c:pt idx="1499">
                  <c:v>32.209081437127317</c:v>
                </c:pt>
                <c:pt idx="1500">
                  <c:v>32.452200825413883</c:v>
                </c:pt>
                <c:pt idx="1501">
                  <c:v>30.797138583317771</c:v>
                </c:pt>
                <c:pt idx="1502">
                  <c:v>31.432239176025877</c:v>
                </c:pt>
                <c:pt idx="1503">
                  <c:v>31.295400156454328</c:v>
                </c:pt>
                <c:pt idx="1504">
                  <c:v>30.04039992258512</c:v>
                </c:pt>
                <c:pt idx="1505">
                  <c:v>28.50833952653328</c:v>
                </c:pt>
                <c:pt idx="1506">
                  <c:v>28.570784503029341</c:v>
                </c:pt>
                <c:pt idx="1507">
                  <c:v>27.889555668872781</c:v>
                </c:pt>
                <c:pt idx="1508">
                  <c:v>28.5389942066986</c:v>
                </c:pt>
                <c:pt idx="1509">
                  <c:v>29.644861750185502</c:v>
                </c:pt>
                <c:pt idx="1510">
                  <c:v>30.369235303251759</c:v>
                </c:pt>
                <c:pt idx="1511">
                  <c:v>30.981201985769129</c:v>
                </c:pt>
                <c:pt idx="1512">
                  <c:v>31.166274378302909</c:v>
                </c:pt>
                <c:pt idx="1513">
                  <c:v>33.964070920247913</c:v>
                </c:pt>
                <c:pt idx="1514">
                  <c:v>33.477586847049871</c:v>
                </c:pt>
                <c:pt idx="1515">
                  <c:v>34.696671525875807</c:v>
                </c:pt>
                <c:pt idx="1516">
                  <c:v>35.631516882657387</c:v>
                </c:pt>
                <c:pt idx="1517">
                  <c:v>36.268696289034992</c:v>
                </c:pt>
                <c:pt idx="1518">
                  <c:v>34.908695806683347</c:v>
                </c:pt>
                <c:pt idx="1519">
                  <c:v>34.246019604286253</c:v>
                </c:pt>
                <c:pt idx="1520">
                  <c:v>34.301246254769261</c:v>
                </c:pt>
                <c:pt idx="1521">
                  <c:v>34.321840927880636</c:v>
                </c:pt>
                <c:pt idx="1522">
                  <c:v>34.115729560358126</c:v>
                </c:pt>
                <c:pt idx="1523">
                  <c:v>34.310253135869502</c:v>
                </c:pt>
                <c:pt idx="1524">
                  <c:v>33.326754234208344</c:v>
                </c:pt>
                <c:pt idx="1525">
                  <c:v>33.62606355334821</c:v>
                </c:pt>
                <c:pt idx="1526">
                  <c:v>33.443014847519152</c:v>
                </c:pt>
                <c:pt idx="1527">
                  <c:v>33.456617233185483</c:v>
                </c:pt>
                <c:pt idx="1528">
                  <c:v>33.885800918198591</c:v>
                </c:pt>
                <c:pt idx="1529">
                  <c:v>33.716759249233093</c:v>
                </c:pt>
                <c:pt idx="1530">
                  <c:v>34.239922649144845</c:v>
                </c:pt>
                <c:pt idx="1531">
                  <c:v>35.264924777733107</c:v>
                </c:pt>
                <c:pt idx="1532">
                  <c:v>36.922274532665931</c:v>
                </c:pt>
                <c:pt idx="1533">
                  <c:v>37.706585419718849</c:v>
                </c:pt>
                <c:pt idx="1534">
                  <c:v>37.486755743614502</c:v>
                </c:pt>
                <c:pt idx="1535">
                  <c:v>36.122363628772689</c:v>
                </c:pt>
                <c:pt idx="1536">
                  <c:v>36.537915838957026</c:v>
                </c:pt>
                <c:pt idx="1537">
                  <c:v>37.571853064275821</c:v>
                </c:pt>
                <c:pt idx="1538">
                  <c:v>36.733644890242211</c:v>
                </c:pt>
                <c:pt idx="1539">
                  <c:v>36.224479544605586</c:v>
                </c:pt>
                <c:pt idx="1540">
                  <c:v>36.540761685226464</c:v>
                </c:pt>
                <c:pt idx="1541">
                  <c:v>37.482502181022483</c:v>
                </c:pt>
                <c:pt idx="1542">
                  <c:v>36.210298106096516</c:v>
                </c:pt>
                <c:pt idx="1543">
                  <c:v>37.689566824547292</c:v>
                </c:pt>
                <c:pt idx="1544">
                  <c:v>37.570432313542845</c:v>
                </c:pt>
                <c:pt idx="1545">
                  <c:v>37.471574776398093</c:v>
                </c:pt>
                <c:pt idx="1546">
                  <c:v>38.23664564703359</c:v>
                </c:pt>
                <c:pt idx="1547">
                  <c:v>37.489371049310165</c:v>
                </c:pt>
                <c:pt idx="1548">
                  <c:v>35.577413125795353</c:v>
                </c:pt>
                <c:pt idx="1549">
                  <c:v>34.984897870853295</c:v>
                </c:pt>
                <c:pt idx="1550">
                  <c:v>35.661691167808314</c:v>
                </c:pt>
                <c:pt idx="1551">
                  <c:v>33.842944918250097</c:v>
                </c:pt>
                <c:pt idx="1552">
                  <c:v>33.447490196802178</c:v>
                </c:pt>
                <c:pt idx="1553">
                  <c:v>33.782394407094891</c:v>
                </c:pt>
                <c:pt idx="1554">
                  <c:v>34.798949246119271</c:v>
                </c:pt>
                <c:pt idx="1555">
                  <c:v>35.223420935457298</c:v>
                </c:pt>
                <c:pt idx="1556">
                  <c:v>34.690752318897971</c:v>
                </c:pt>
                <c:pt idx="1557">
                  <c:v>33.76032077425986</c:v>
                </c:pt>
                <c:pt idx="1558">
                  <c:v>34.090890144931578</c:v>
                </c:pt>
                <c:pt idx="1559">
                  <c:v>33.335063125888048</c:v>
                </c:pt>
                <c:pt idx="1560">
                  <c:v>32.874090927468387</c:v>
                </c:pt>
                <c:pt idx="1561">
                  <c:v>31.197512290167499</c:v>
                </c:pt>
                <c:pt idx="1562">
                  <c:v>31.467458229842741</c:v>
                </c:pt>
                <c:pt idx="1563">
                  <c:v>30.781000770293019</c:v>
                </c:pt>
                <c:pt idx="1564">
                  <c:v>30.787884166121589</c:v>
                </c:pt>
                <c:pt idx="1565">
                  <c:v>30.843062360847458</c:v>
                </c:pt>
                <c:pt idx="1566">
                  <c:v>30.934144625243881</c:v>
                </c:pt>
                <c:pt idx="1567">
                  <c:v>31.111903857318151</c:v>
                </c:pt>
                <c:pt idx="1568">
                  <c:v>31.824921798504491</c:v>
                </c:pt>
                <c:pt idx="1569">
                  <c:v>31.307979889123089</c:v>
                </c:pt>
                <c:pt idx="1570">
                  <c:v>31.475681867078659</c:v>
                </c:pt>
                <c:pt idx="1571">
                  <c:v>31.88599682677631</c:v>
                </c:pt>
                <c:pt idx="1572">
                  <c:v>31.842796847311121</c:v>
                </c:pt>
                <c:pt idx="1573">
                  <c:v>31.967434123378762</c:v>
                </c:pt>
                <c:pt idx="1574">
                  <c:v>32.501089265062348</c:v>
                </c:pt>
                <c:pt idx="1575">
                  <c:v>34.017637851707406</c:v>
                </c:pt>
                <c:pt idx="1576">
                  <c:v>34.233401614901076</c:v>
                </c:pt>
                <c:pt idx="1577">
                  <c:v>34.293274086624514</c:v>
                </c:pt>
                <c:pt idx="1578">
                  <c:v>34.692046688737939</c:v>
                </c:pt>
                <c:pt idx="1579">
                  <c:v>37.223626856050956</c:v>
                </c:pt>
                <c:pt idx="1580">
                  <c:v>41.11329068271565</c:v>
                </c:pt>
                <c:pt idx="1581">
                  <c:v>41.43191830775914</c:v>
                </c:pt>
                <c:pt idx="1582">
                  <c:v>41.981117409411809</c:v>
                </c:pt>
                <c:pt idx="1583">
                  <c:v>42.426223782441404</c:v>
                </c:pt>
                <c:pt idx="1584">
                  <c:v>41.763349508597969</c:v>
                </c:pt>
                <c:pt idx="1585">
                  <c:v>41.886388263859402</c:v>
                </c:pt>
                <c:pt idx="1586">
                  <c:v>43.681105448529308</c:v>
                </c:pt>
                <c:pt idx="1587">
                  <c:v>43.601305480709598</c:v>
                </c:pt>
                <c:pt idx="1588">
                  <c:v>44.174877039471156</c:v>
                </c:pt>
                <c:pt idx="1589">
                  <c:v>43.78269944596537</c:v>
                </c:pt>
                <c:pt idx="1590">
                  <c:v>42.302680274151491</c:v>
                </c:pt>
                <c:pt idx="1591">
                  <c:v>42.367044274092002</c:v>
                </c:pt>
                <c:pt idx="1592">
                  <c:v>43.118813886100121</c:v>
                </c:pt>
                <c:pt idx="1593">
                  <c:v>46.472522799754621</c:v>
                </c:pt>
                <c:pt idx="1594">
                  <c:v>47.216465382247065</c:v>
                </c:pt>
                <c:pt idx="1595">
                  <c:v>46.863765685939995</c:v>
                </c:pt>
                <c:pt idx="1596">
                  <c:v>48.108601762996074</c:v>
                </c:pt>
                <c:pt idx="1597">
                  <c:v>51.134756091304276</c:v>
                </c:pt>
                <c:pt idx="1598">
                  <c:v>51.155045716618964</c:v>
                </c:pt>
                <c:pt idx="1599">
                  <c:v>50.372540717704922</c:v>
                </c:pt>
                <c:pt idx="1600">
                  <c:v>50.988535397678618</c:v>
                </c:pt>
                <c:pt idx="1601">
                  <c:v>50.9265645313275</c:v>
                </c:pt>
                <c:pt idx="1602">
                  <c:v>50.923478946997875</c:v>
                </c:pt>
                <c:pt idx="1603">
                  <c:v>51.409215017800705</c:v>
                </c:pt>
                <c:pt idx="1604">
                  <c:v>50.738498676533396</c:v>
                </c:pt>
                <c:pt idx="1605">
                  <c:v>49.799342487502216</c:v>
                </c:pt>
                <c:pt idx="1606">
                  <c:v>50.232143979014879</c:v>
                </c:pt>
                <c:pt idx="1607">
                  <c:v>50.753860785194718</c:v>
                </c:pt>
                <c:pt idx="1608">
                  <c:v>50.41647735758756</c:v>
                </c:pt>
                <c:pt idx="1609">
                  <c:v>50.599108150557093</c:v>
                </c:pt>
                <c:pt idx="1610">
                  <c:v>49.771243034668011</c:v>
                </c:pt>
                <c:pt idx="1611">
                  <c:v>49.774199616744532</c:v>
                </c:pt>
                <c:pt idx="1612">
                  <c:v>50.626623276203176</c:v>
                </c:pt>
                <c:pt idx="1613">
                  <c:v>49.99755571606763</c:v>
                </c:pt>
                <c:pt idx="1614">
                  <c:v>51.036451073064491</c:v>
                </c:pt>
                <c:pt idx="1615">
                  <c:v>50.632518008115589</c:v>
                </c:pt>
                <c:pt idx="1616">
                  <c:v>49.625925948924483</c:v>
                </c:pt>
                <c:pt idx="1617">
                  <c:v>49.398627433798403</c:v>
                </c:pt>
                <c:pt idx="1618">
                  <c:v>49.025813727623841</c:v>
                </c:pt>
                <c:pt idx="1619">
                  <c:v>49.285754991594089</c:v>
                </c:pt>
                <c:pt idx="1620">
                  <c:v>46.772181487022785</c:v>
                </c:pt>
                <c:pt idx="1621">
                  <c:v>47.270618811866186</c:v>
                </c:pt>
                <c:pt idx="1622">
                  <c:v>47.838883048651098</c:v>
                </c:pt>
                <c:pt idx="1623">
                  <c:v>46.937151153795689</c:v>
                </c:pt>
                <c:pt idx="1624">
                  <c:v>46.896126789182091</c:v>
                </c:pt>
                <c:pt idx="1625">
                  <c:v>47.151365829341366</c:v>
                </c:pt>
                <c:pt idx="1626">
                  <c:v>47.459442630460998</c:v>
                </c:pt>
                <c:pt idx="1627">
                  <c:v>48.124000181061163</c:v>
                </c:pt>
                <c:pt idx="1628">
                  <c:v>47.468918863287911</c:v>
                </c:pt>
                <c:pt idx="1629">
                  <c:v>47.100628757462417</c:v>
                </c:pt>
                <c:pt idx="1630">
                  <c:v>47.243774199664635</c:v>
                </c:pt>
                <c:pt idx="1631">
                  <c:v>47.849894456202733</c:v>
                </c:pt>
                <c:pt idx="1632">
                  <c:v>48.290251063021167</c:v>
                </c:pt>
                <c:pt idx="1633">
                  <c:v>48.757357348012178</c:v>
                </c:pt>
                <c:pt idx="1634">
                  <c:v>50.586980184213552</c:v>
                </c:pt>
                <c:pt idx="1635">
                  <c:v>51.294102072528581</c:v>
                </c:pt>
                <c:pt idx="1636">
                  <c:v>51.980205768781161</c:v>
                </c:pt>
                <c:pt idx="1637">
                  <c:v>52.724861456969613</c:v>
                </c:pt>
                <c:pt idx="1638">
                  <c:v>55.517314538717841</c:v>
                </c:pt>
                <c:pt idx="1639">
                  <c:v>60.235774853753945</c:v>
                </c:pt>
                <c:pt idx="1640">
                  <c:v>60.997297579698518</c:v>
                </c:pt>
                <c:pt idx="1641">
                  <c:v>60.103454885590352</c:v>
                </c:pt>
                <c:pt idx="1642">
                  <c:v>62.612793289722461</c:v>
                </c:pt>
                <c:pt idx="1643">
                  <c:v>62.967766415130839</c:v>
                </c:pt>
                <c:pt idx="1644">
                  <c:v>63.746033188183524</c:v>
                </c:pt>
                <c:pt idx="1645">
                  <c:v>63.874885891515625</c:v>
                </c:pt>
                <c:pt idx="1646">
                  <c:v>62.508119202007165</c:v>
                </c:pt>
                <c:pt idx="1647">
                  <c:v>61.810658991581143</c:v>
                </c:pt>
                <c:pt idx="1648">
                  <c:v>61.718845461956491</c:v>
                </c:pt>
                <c:pt idx="1649">
                  <c:v>62.043132077653041</c:v>
                </c:pt>
                <c:pt idx="1650">
                  <c:v>62.125593263554549</c:v>
                </c:pt>
                <c:pt idx="1651">
                  <c:v>62.327525640977505</c:v>
                </c:pt>
                <c:pt idx="1652">
                  <c:v>64.558747298535522</c:v>
                </c:pt>
                <c:pt idx="1653">
                  <c:v>64.653097866034983</c:v>
                </c:pt>
                <c:pt idx="1654">
                  <c:v>65.25480155452037</c:v>
                </c:pt>
                <c:pt idx="1655">
                  <c:v>63.811070450102278</c:v>
                </c:pt>
                <c:pt idx="1656">
                  <c:v>63.291804412865801</c:v>
                </c:pt>
                <c:pt idx="1657">
                  <c:v>63.291804412865801</c:v>
                </c:pt>
                <c:pt idx="1658">
                  <c:v>62.543294437503128</c:v>
                </c:pt>
                <c:pt idx="1659">
                  <c:v>61.858215183142299</c:v>
                </c:pt>
                <c:pt idx="1660">
                  <c:v>61.492653376538101</c:v>
                </c:pt>
                <c:pt idx="1661">
                  <c:v>61.011919709521138</c:v>
                </c:pt>
                <c:pt idx="1662">
                  <c:v>61.683362503688933</c:v>
                </c:pt>
                <c:pt idx="1663">
                  <c:v>58.537511016000792</c:v>
                </c:pt>
                <c:pt idx="1664">
                  <c:v>57.302664534612283</c:v>
                </c:pt>
                <c:pt idx="1665">
                  <c:v>57.496002113799896</c:v>
                </c:pt>
                <c:pt idx="1666">
                  <c:v>57.094187601923949</c:v>
                </c:pt>
                <c:pt idx="1667">
                  <c:v>58.124158183984072</c:v>
                </c:pt>
                <c:pt idx="1668">
                  <c:v>57.972771116855107</c:v>
                </c:pt>
                <c:pt idx="1669">
                  <c:v>57.074769673496441</c:v>
                </c:pt>
                <c:pt idx="1670">
                  <c:v>57.771625410432215</c:v>
                </c:pt>
                <c:pt idx="1671">
                  <c:v>57.705909272314578</c:v>
                </c:pt>
                <c:pt idx="1672">
                  <c:v>57.600764459185051</c:v>
                </c:pt>
                <c:pt idx="1673">
                  <c:v>57.934272067639434</c:v>
                </c:pt>
                <c:pt idx="1674">
                  <c:v>57.93119416402493</c:v>
                </c:pt>
                <c:pt idx="1675">
                  <c:v>58.335564491134562</c:v>
                </c:pt>
                <c:pt idx="1676">
                  <c:v>58.470041931638079</c:v>
                </c:pt>
                <c:pt idx="1677">
                  <c:v>59.807067224106291</c:v>
                </c:pt>
                <c:pt idx="1678">
                  <c:v>60.287295251588581</c:v>
                </c:pt>
                <c:pt idx="1679">
                  <c:v>60.588990738609098</c:v>
                </c:pt>
                <c:pt idx="1680">
                  <c:v>57.498952210940033</c:v>
                </c:pt>
                <c:pt idx="1681">
                  <c:v>57.959672276474514</c:v>
                </c:pt>
                <c:pt idx="1682">
                  <c:v>59.132396531958086</c:v>
                </c:pt>
                <c:pt idx="1683">
                  <c:v>59.236272817202796</c:v>
                </c:pt>
                <c:pt idx="1684">
                  <c:v>57.070072485013171</c:v>
                </c:pt>
                <c:pt idx="1685">
                  <c:v>56.895838492534281</c:v>
                </c:pt>
                <c:pt idx="1686">
                  <c:v>56.858983966628038</c:v>
                </c:pt>
                <c:pt idx="1687">
                  <c:v>57.465454161839617</c:v>
                </c:pt>
                <c:pt idx="1688">
                  <c:v>54.534715999585792</c:v>
                </c:pt>
                <c:pt idx="1689">
                  <c:v>55.659743980326652</c:v>
                </c:pt>
                <c:pt idx="1690">
                  <c:v>55.773414879135878</c:v>
                </c:pt>
                <c:pt idx="1691">
                  <c:v>55.03453611336603</c:v>
                </c:pt>
                <c:pt idx="1692">
                  <c:v>55.17328456281134</c:v>
                </c:pt>
                <c:pt idx="1693">
                  <c:v>54.404325026684887</c:v>
                </c:pt>
                <c:pt idx="1694">
                  <c:v>54.123484112975916</c:v>
                </c:pt>
                <c:pt idx="1695">
                  <c:v>54.252205638969045</c:v>
                </c:pt>
                <c:pt idx="1696">
                  <c:v>54.919190646646214</c:v>
                </c:pt>
                <c:pt idx="1697">
                  <c:v>54.288984680967864</c:v>
                </c:pt>
                <c:pt idx="1698">
                  <c:v>56.057594686660387</c:v>
                </c:pt>
                <c:pt idx="1699">
                  <c:v>56.834916820334072</c:v>
                </c:pt>
                <c:pt idx="1700">
                  <c:v>59.293330298853206</c:v>
                </c:pt>
                <c:pt idx="1701">
                  <c:v>59.484724536217222</c:v>
                </c:pt>
                <c:pt idx="1702">
                  <c:v>59.959482269003729</c:v>
                </c:pt>
                <c:pt idx="1703">
                  <c:v>61.717211721851164</c:v>
                </c:pt>
                <c:pt idx="1704">
                  <c:v>59.298768450198821</c:v>
                </c:pt>
                <c:pt idx="1705">
                  <c:v>58.624681012085631</c:v>
                </c:pt>
                <c:pt idx="1706">
                  <c:v>59.507183930573902</c:v>
                </c:pt>
                <c:pt idx="1707">
                  <c:v>60.755841896084384</c:v>
                </c:pt>
                <c:pt idx="1708">
                  <c:v>61.95943223570854</c:v>
                </c:pt>
                <c:pt idx="1709">
                  <c:v>64.349375484690412</c:v>
                </c:pt>
                <c:pt idx="1710">
                  <c:v>64.976066722938057</c:v>
                </c:pt>
                <c:pt idx="1711">
                  <c:v>64.157694253848433</c:v>
                </c:pt>
                <c:pt idx="1712">
                  <c:v>63.164667059934814</c:v>
                </c:pt>
                <c:pt idx="1713">
                  <c:v>63.63286730670238</c:v>
                </c:pt>
                <c:pt idx="1714">
                  <c:v>61.765875219101915</c:v>
                </c:pt>
                <c:pt idx="1715">
                  <c:v>60.342232791703218</c:v>
                </c:pt>
                <c:pt idx="1716">
                  <c:v>58.397018955794749</c:v>
                </c:pt>
                <c:pt idx="1717">
                  <c:v>58.216488373748788</c:v>
                </c:pt>
                <c:pt idx="1718">
                  <c:v>57.099264082792359</c:v>
                </c:pt>
                <c:pt idx="1719">
                  <c:v>57.865115076920276</c:v>
                </c:pt>
                <c:pt idx="1720">
                  <c:v>58.236993146548272</c:v>
                </c:pt>
                <c:pt idx="1721">
                  <c:v>58.594644133257113</c:v>
                </c:pt>
                <c:pt idx="1722">
                  <c:v>57.47298133713506</c:v>
                </c:pt>
                <c:pt idx="1723">
                  <c:v>58.196008490906948</c:v>
                </c:pt>
                <c:pt idx="1724">
                  <c:v>58.844836698034108</c:v>
                </c:pt>
                <c:pt idx="1725">
                  <c:v>58.187477716330868</c:v>
                </c:pt>
                <c:pt idx="1726">
                  <c:v>59.51421896512808</c:v>
                </c:pt>
                <c:pt idx="1727">
                  <c:v>60.391426922091632</c:v>
                </c:pt>
                <c:pt idx="1728">
                  <c:v>62.438387960865022</c:v>
                </c:pt>
                <c:pt idx="1729">
                  <c:v>59.96861049192735</c:v>
                </c:pt>
                <c:pt idx="1730">
                  <c:v>59.928059713006931</c:v>
                </c:pt>
                <c:pt idx="1731">
                  <c:v>59.242653366210774</c:v>
                </c:pt>
                <c:pt idx="1732">
                  <c:v>61.37224944325132</c:v>
                </c:pt>
                <c:pt idx="1733">
                  <c:v>62.326026712266682</c:v>
                </c:pt>
                <c:pt idx="1734">
                  <c:v>63.822348088573584</c:v>
                </c:pt>
                <c:pt idx="1735">
                  <c:v>63.679479934427917</c:v>
                </c:pt>
                <c:pt idx="1736">
                  <c:v>63.665964979668132</c:v>
                </c:pt>
                <c:pt idx="1737">
                  <c:v>64.581131472021823</c:v>
                </c:pt>
                <c:pt idx="1738">
                  <c:v>64.436323315617429</c:v>
                </c:pt>
                <c:pt idx="1739">
                  <c:v>65.96547094965598</c:v>
                </c:pt>
                <c:pt idx="1740">
                  <c:v>73.122756826610924</c:v>
                </c:pt>
                <c:pt idx="1741">
                  <c:v>74.063339376485999</c:v>
                </c:pt>
                <c:pt idx="1742">
                  <c:v>75.120057475972331</c:v>
                </c:pt>
                <c:pt idx="1743">
                  <c:v>73.153269140745564</c:v>
                </c:pt>
                <c:pt idx="1744">
                  <c:v>73.983421523702106</c:v>
                </c:pt>
                <c:pt idx="1745">
                  <c:v>72.92634262402207</c:v>
                </c:pt>
                <c:pt idx="1746">
                  <c:v>69.207099150196939</c:v>
                </c:pt>
                <c:pt idx="1747">
                  <c:v>69.199101773549103</c:v>
                </c:pt>
                <c:pt idx="1748">
                  <c:v>69.86094631928205</c:v>
                </c:pt>
                <c:pt idx="1749">
                  <c:v>69.572877549194061</c:v>
                </c:pt>
                <c:pt idx="1750">
                  <c:v>71.229707454617127</c:v>
                </c:pt>
                <c:pt idx="1751">
                  <c:v>70.768931069056819</c:v>
                </c:pt>
                <c:pt idx="1752">
                  <c:v>71.191613931529545</c:v>
                </c:pt>
                <c:pt idx="1753">
                  <c:v>71.132345784499691</c:v>
                </c:pt>
                <c:pt idx="1754">
                  <c:v>72.951413434389494</c:v>
                </c:pt>
                <c:pt idx="1755">
                  <c:v>72.80438927945832</c:v>
                </c:pt>
                <c:pt idx="1756">
                  <c:v>71.777995809152813</c:v>
                </c:pt>
                <c:pt idx="1757">
                  <c:v>72.679472091022006</c:v>
                </c:pt>
                <c:pt idx="1758">
                  <c:v>74.650175474076576</c:v>
                </c:pt>
                <c:pt idx="1759">
                  <c:v>73.028827328830985</c:v>
                </c:pt>
                <c:pt idx="1760">
                  <c:v>74.241211337595942</c:v>
                </c:pt>
                <c:pt idx="1761">
                  <c:v>70.454909559378549</c:v>
                </c:pt>
                <c:pt idx="1762">
                  <c:v>70.773804601234417</c:v>
                </c:pt>
                <c:pt idx="1763">
                  <c:v>70.102806883981216</c:v>
                </c:pt>
                <c:pt idx="1764">
                  <c:v>66.527563732898173</c:v>
                </c:pt>
                <c:pt idx="1765">
                  <c:v>67.743253951407212</c:v>
                </c:pt>
                <c:pt idx="1766">
                  <c:v>65.864840706893787</c:v>
                </c:pt>
                <c:pt idx="1767">
                  <c:v>64.653540183936613</c:v>
                </c:pt>
                <c:pt idx="1768">
                  <c:v>64.655738392888324</c:v>
                </c:pt>
                <c:pt idx="1769">
                  <c:v>66.207163014072577</c:v>
                </c:pt>
                <c:pt idx="1770">
                  <c:v>68.741704657735298</c:v>
                </c:pt>
                <c:pt idx="1771">
                  <c:v>70.001285109411469</c:v>
                </c:pt>
                <c:pt idx="1772">
                  <c:v>70.879049438645097</c:v>
                </c:pt>
                <c:pt idx="1773">
                  <c:v>67.264217917274209</c:v>
                </c:pt>
                <c:pt idx="1774">
                  <c:v>67.074673964590716</c:v>
                </c:pt>
                <c:pt idx="1775">
                  <c:v>63.628853217960781</c:v>
                </c:pt>
                <c:pt idx="1776">
                  <c:v>60.383781703844775</c:v>
                </c:pt>
                <c:pt idx="1777">
                  <c:v>63.625386701997911</c:v>
                </c:pt>
                <c:pt idx="1778">
                  <c:v>62.547604540300249</c:v>
                </c:pt>
                <c:pt idx="1779">
                  <c:v>60.211012434439219</c:v>
                </c:pt>
                <c:pt idx="1780">
                  <c:v>59.703647366060636</c:v>
                </c:pt>
                <c:pt idx="1781">
                  <c:v>60.608664459020609</c:v>
                </c:pt>
                <c:pt idx="1782">
                  <c:v>57.517622571610559</c:v>
                </c:pt>
                <c:pt idx="1783">
                  <c:v>55.172190082396533</c:v>
                </c:pt>
                <c:pt idx="1784">
                  <c:v>54.7604781490883</c:v>
                </c:pt>
                <c:pt idx="1785">
                  <c:v>51.967693763484796</c:v>
                </c:pt>
                <c:pt idx="1786">
                  <c:v>51.034182311007505</c:v>
                </c:pt>
                <c:pt idx="1787">
                  <c:v>48.431439013146118</c:v>
                </c:pt>
                <c:pt idx="1788">
                  <c:v>49.103315075944053</c:v>
                </c:pt>
                <c:pt idx="1789">
                  <c:v>49.231627023689803</c:v>
                </c:pt>
                <c:pt idx="1790">
                  <c:v>47.472604864024177</c:v>
                </c:pt>
                <c:pt idx="1791">
                  <c:v>48.550413790359968</c:v>
                </c:pt>
                <c:pt idx="1792">
                  <c:v>47.35129311416285</c:v>
                </c:pt>
                <c:pt idx="1793">
                  <c:v>46.67241328012782</c:v>
                </c:pt>
                <c:pt idx="1794">
                  <c:v>44.292120202841296</c:v>
                </c:pt>
                <c:pt idx="1795">
                  <c:v>44.958379465339149</c:v>
                </c:pt>
                <c:pt idx="1796">
                  <c:v>46.898101237316254</c:v>
                </c:pt>
                <c:pt idx="1797">
                  <c:v>46.12079755811871</c:v>
                </c:pt>
                <c:pt idx="1798">
                  <c:v>44.325200112016852</c:v>
                </c:pt>
                <c:pt idx="1799">
                  <c:v>44.093662460888844</c:v>
                </c:pt>
                <c:pt idx="1800">
                  <c:v>45.369480841812489</c:v>
                </c:pt>
                <c:pt idx="1801">
                  <c:v>48.110126527883629</c:v>
                </c:pt>
                <c:pt idx="1802">
                  <c:v>49.104785584490884</c:v>
                </c:pt>
                <c:pt idx="1803">
                  <c:v>51.1484624457336</c:v>
                </c:pt>
                <c:pt idx="1804">
                  <c:v>59.68089983433353</c:v>
                </c:pt>
                <c:pt idx="1805">
                  <c:v>58.259466514040248</c:v>
                </c:pt>
                <c:pt idx="1806">
                  <c:v>59.130109444769701</c:v>
                </c:pt>
                <c:pt idx="1807">
                  <c:v>57.484689769108591</c:v>
                </c:pt>
                <c:pt idx="1808">
                  <c:v>54.552970590884051</c:v>
                </c:pt>
                <c:pt idx="1809">
                  <c:v>54.121119109215996</c:v>
                </c:pt>
                <c:pt idx="1810">
                  <c:v>52.644831874779278</c:v>
                </c:pt>
                <c:pt idx="1811">
                  <c:v>53.109242861260853</c:v>
                </c:pt>
                <c:pt idx="1812">
                  <c:v>54.420491905859379</c:v>
                </c:pt>
                <c:pt idx="1813">
                  <c:v>53.817835457875674</c:v>
                </c:pt>
                <c:pt idx="1814">
                  <c:v>51.073125849524018</c:v>
                </c:pt>
                <c:pt idx="1815">
                  <c:v>51.524731544025926</c:v>
                </c:pt>
                <c:pt idx="1816">
                  <c:v>53.49527124244814</c:v>
                </c:pt>
                <c:pt idx="1817">
                  <c:v>53.579250111950273</c:v>
                </c:pt>
                <c:pt idx="1818">
                  <c:v>53.728664878475001</c:v>
                </c:pt>
                <c:pt idx="1819">
                  <c:v>55.185678903751359</c:v>
                </c:pt>
                <c:pt idx="1820">
                  <c:v>55.78356660362104</c:v>
                </c:pt>
                <c:pt idx="1821">
                  <c:v>61.21881316540469</c:v>
                </c:pt>
                <c:pt idx="1822">
                  <c:v>59.849154777051247</c:v>
                </c:pt>
                <c:pt idx="1823">
                  <c:v>60.01715795975408</c:v>
                </c:pt>
                <c:pt idx="1824">
                  <c:v>61.879433484335628</c:v>
                </c:pt>
                <c:pt idx="1825">
                  <c:v>58.723582376634511</c:v>
                </c:pt>
                <c:pt idx="1826">
                  <c:v>55.104998438605271</c:v>
                </c:pt>
                <c:pt idx="1827">
                  <c:v>52.294643518236398</c:v>
                </c:pt>
                <c:pt idx="1828">
                  <c:v>53.11267741393489</c:v>
                </c:pt>
                <c:pt idx="1829">
                  <c:v>51.39707945573366</c:v>
                </c:pt>
                <c:pt idx="1830">
                  <c:v>48.775828403491246</c:v>
                </c:pt>
                <c:pt idx="1831">
                  <c:v>57.357253339610885</c:v>
                </c:pt>
                <c:pt idx="1832">
                  <c:v>55.890774548615788</c:v>
                </c:pt>
                <c:pt idx="1833">
                  <c:v>58.862776225764399</c:v>
                </c:pt>
                <c:pt idx="1834">
                  <c:v>59.113686742567225</c:v>
                </c:pt>
                <c:pt idx="1835">
                  <c:v>62.286417687234326</c:v>
                </c:pt>
                <c:pt idx="1836">
                  <c:v>71.88615631258061</c:v>
                </c:pt>
                <c:pt idx="1837">
                  <c:v>73.854254821393496</c:v>
                </c:pt>
                <c:pt idx="1838">
                  <c:v>70.087687825502428</c:v>
                </c:pt>
                <c:pt idx="1839">
                  <c:v>70.602057204417591</c:v>
                </c:pt>
                <c:pt idx="1840">
                  <c:v>72.608699102831366</c:v>
                </c:pt>
                <c:pt idx="1841">
                  <c:v>71.659513441880264</c:v>
                </c:pt>
                <c:pt idx="1842">
                  <c:v>68.996911833063862</c:v>
                </c:pt>
                <c:pt idx="1843">
                  <c:v>68.50713687034613</c:v>
                </c:pt>
                <c:pt idx="1844">
                  <c:v>67.634819238634449</c:v>
                </c:pt>
                <c:pt idx="1845">
                  <c:v>62.842097380894224</c:v>
                </c:pt>
                <c:pt idx="1846">
                  <c:v>59.637150414468621</c:v>
                </c:pt>
                <c:pt idx="1847">
                  <c:v>60.338613105505331</c:v>
                </c:pt>
                <c:pt idx="1848">
                  <c:v>61.177255795217356</c:v>
                </c:pt>
                <c:pt idx="1849">
                  <c:v>58.057215749661268</c:v>
                </c:pt>
                <c:pt idx="1850">
                  <c:v>58.873891203067636</c:v>
                </c:pt>
                <c:pt idx="1851">
                  <c:v>61.371942290817941</c:v>
                </c:pt>
                <c:pt idx="1852">
                  <c:v>62.492856110055229</c:v>
                </c:pt>
                <c:pt idx="1853">
                  <c:v>62.015669859255993</c:v>
                </c:pt>
                <c:pt idx="1854">
                  <c:v>69.216996909821574</c:v>
                </c:pt>
                <c:pt idx="1855">
                  <c:v>75.813845004590718</c:v>
                </c:pt>
                <c:pt idx="1856">
                  <c:v>78.691551980631274</c:v>
                </c:pt>
                <c:pt idx="1857">
                  <c:v>80.122828983171559</c:v>
                </c:pt>
                <c:pt idx="1858">
                  <c:v>80.700289208598761</c:v>
                </c:pt>
                <c:pt idx="1859">
                  <c:v>80.4148620830764</c:v>
                </c:pt>
                <c:pt idx="1860">
                  <c:v>85.939021953704085</c:v>
                </c:pt>
                <c:pt idx="1861">
                  <c:v>86.736673273008734</c:v>
                </c:pt>
                <c:pt idx="1862">
                  <c:v>82.313102936085286</c:v>
                </c:pt>
                <c:pt idx="1863">
                  <c:v>82.047503730706637</c:v>
                </c:pt>
                <c:pt idx="1864">
                  <c:v>84.863770240682257</c:v>
                </c:pt>
                <c:pt idx="1865">
                  <c:v>80.614321115641545</c:v>
                </c:pt>
                <c:pt idx="1866">
                  <c:v>82.052523581017809</c:v>
                </c:pt>
                <c:pt idx="1867">
                  <c:v>77.867844878385895</c:v>
                </c:pt>
                <c:pt idx="1868">
                  <c:v>77.272858062286758</c:v>
                </c:pt>
                <c:pt idx="1869">
                  <c:v>78.710714388689865</c:v>
                </c:pt>
                <c:pt idx="1870">
                  <c:v>84.367983761619925</c:v>
                </c:pt>
                <c:pt idx="1871">
                  <c:v>84.035779941380923</c:v>
                </c:pt>
                <c:pt idx="1872">
                  <c:v>79.667644872776364</c:v>
                </c:pt>
                <c:pt idx="1873">
                  <c:v>81.284001041231861</c:v>
                </c:pt>
                <c:pt idx="1874">
                  <c:v>79.950256965283842</c:v>
                </c:pt>
                <c:pt idx="1875">
                  <c:v>79.345366992528966</c:v>
                </c:pt>
                <c:pt idx="1876">
                  <c:v>83.391216586440819</c:v>
                </c:pt>
                <c:pt idx="1877">
                  <c:v>87.572246360631894</c:v>
                </c:pt>
                <c:pt idx="1878">
                  <c:v>86.341481704932804</c:v>
                </c:pt>
                <c:pt idx="1879">
                  <c:v>87.003389025228486</c:v>
                </c:pt>
                <c:pt idx="1880">
                  <c:v>91.27665772154576</c:v>
                </c:pt>
                <c:pt idx="1881">
                  <c:v>91.05861641266948</c:v>
                </c:pt>
                <c:pt idx="1882">
                  <c:v>90.936084026779298</c:v>
                </c:pt>
                <c:pt idx="1883">
                  <c:v>94.066055950822786</c:v>
                </c:pt>
                <c:pt idx="1884">
                  <c:v>102.2919707574648</c:v>
                </c:pt>
                <c:pt idx="1885">
                  <c:v>103.8633130506996</c:v>
                </c:pt>
                <c:pt idx="1886">
                  <c:v>104.6640550383887</c:v>
                </c:pt>
                <c:pt idx="1887">
                  <c:v>99.326188231430848</c:v>
                </c:pt>
                <c:pt idx="1888">
                  <c:v>99.282798351327401</c:v>
                </c:pt>
                <c:pt idx="1889">
                  <c:v>107.43564682472821</c:v>
                </c:pt>
                <c:pt idx="1890">
                  <c:v>109.12470499267491</c:v>
                </c:pt>
                <c:pt idx="1891">
                  <c:v>112.48050699435849</c:v>
                </c:pt>
                <c:pt idx="1892">
                  <c:v>119.8519988693525</c:v>
                </c:pt>
                <c:pt idx="1893">
                  <c:v>113.7395469270155</c:v>
                </c:pt>
                <c:pt idx="1894">
                  <c:v>112.59309640205031</c:v>
                </c:pt>
                <c:pt idx="1895">
                  <c:v>113.180478318835</c:v>
                </c:pt>
                <c:pt idx="1896">
                  <c:v>113.36447146594331</c:v>
                </c:pt>
                <c:pt idx="1897">
                  <c:v>110.7781002021552</c:v>
                </c:pt>
                <c:pt idx="1898">
                  <c:v>105.12841709184531</c:v>
                </c:pt>
                <c:pt idx="1899">
                  <c:v>107.305105961793</c:v>
                </c:pt>
                <c:pt idx="1900">
                  <c:v>108.4415264515802</c:v>
                </c:pt>
                <c:pt idx="1901">
                  <c:v>107.34594473173129</c:v>
                </c:pt>
                <c:pt idx="1902">
                  <c:v>113.59447280028189</c:v>
                </c:pt>
                <c:pt idx="1903">
                  <c:v>121.86590653856459</c:v>
                </c:pt>
                <c:pt idx="1904">
                  <c:v>119.83367967308999</c:v>
                </c:pt>
                <c:pt idx="1905">
                  <c:v>119.5753152401528</c:v>
                </c:pt>
                <c:pt idx="1906">
                  <c:v>120.521417493562</c:v>
                </c:pt>
                <c:pt idx="1907">
                  <c:v>123.7059109560637</c:v>
                </c:pt>
                <c:pt idx="1908">
                  <c:v>123.84048758879649</c:v>
                </c:pt>
                <c:pt idx="1909">
                  <c:v>128.78053714596749</c:v>
                </c:pt>
                <c:pt idx="1910">
                  <c:v>132.6585618007673</c:v>
                </c:pt>
                <c:pt idx="1911">
                  <c:v>143.38553450543949</c:v>
                </c:pt>
                <c:pt idx="1912">
                  <c:v>145.2990000071164</c:v>
                </c:pt>
                <c:pt idx="1913">
                  <c:v>150.21171764832079</c:v>
                </c:pt>
                <c:pt idx="1914">
                  <c:v>143.98181063006271</c:v>
                </c:pt>
                <c:pt idx="1915">
                  <c:v>141.65894971962331</c:v>
                </c:pt>
                <c:pt idx="1916">
                  <c:v>139.8701077137811</c:v>
                </c:pt>
                <c:pt idx="1917">
                  <c:v>145.00529915196898</c:v>
                </c:pt>
                <c:pt idx="1918">
                  <c:v>147.1679707493966</c:v>
                </c:pt>
                <c:pt idx="1919">
                  <c:v>142.68245187350249</c:v>
                </c:pt>
                <c:pt idx="1920">
                  <c:v>141.0982530441502</c:v>
                </c:pt>
                <c:pt idx="1921">
                  <c:v>142.744749989447</c:v>
                </c:pt>
                <c:pt idx="1922">
                  <c:v>144.2310303577863</c:v>
                </c:pt>
                <c:pt idx="1923">
                  <c:v>150.5410115845911</c:v>
                </c:pt>
                <c:pt idx="1924">
                  <c:v>154.96320144784599</c:v>
                </c:pt>
                <c:pt idx="1925">
                  <c:v>170.98272675927711</c:v>
                </c:pt>
                <c:pt idx="1926">
                  <c:v>182.99703027916021</c:v>
                </c:pt>
                <c:pt idx="1927">
                  <c:v>180.67740609354101</c:v>
                </c:pt>
                <c:pt idx="1928">
                  <c:v>171.46285838277038</c:v>
                </c:pt>
                <c:pt idx="1929">
                  <c:v>173.49056915834902</c:v>
                </c:pt>
                <c:pt idx="1930">
                  <c:v>171.22843119738701</c:v>
                </c:pt>
                <c:pt idx="1931">
                  <c:v>166.5752903392796</c:v>
                </c:pt>
                <c:pt idx="1932">
                  <c:v>167.3957675353582</c:v>
                </c:pt>
                <c:pt idx="1933">
                  <c:v>164.57107973108242</c:v>
                </c:pt>
                <c:pt idx="1934">
                  <c:v>156.1779546647972</c:v>
                </c:pt>
                <c:pt idx="1935">
                  <c:v>153.92180246231879</c:v>
                </c:pt>
                <c:pt idx="1936">
                  <c:v>162.17909323280631</c:v>
                </c:pt>
                <c:pt idx="1937">
                  <c:v>156.22377412250339</c:v>
                </c:pt>
                <c:pt idx="1938">
                  <c:v>155.38770935461221</c:v>
                </c:pt>
                <c:pt idx="1939">
                  <c:v>158.7433004972635</c:v>
                </c:pt>
                <c:pt idx="1940">
                  <c:v>160.65589447647449</c:v>
                </c:pt>
                <c:pt idx="1941">
                  <c:v>159.16704277151672</c:v>
                </c:pt>
                <c:pt idx="1942">
                  <c:v>159.27017163516692</c:v>
                </c:pt>
                <c:pt idx="1943">
                  <c:v>152.8338183865724</c:v>
                </c:pt>
                <c:pt idx="1944">
                  <c:v>153.22317852564018</c:v>
                </c:pt>
                <c:pt idx="1945">
                  <c:v>145.4087964208326</c:v>
                </c:pt>
                <c:pt idx="1946">
                  <c:v>144.23232307200229</c:v>
                </c:pt>
                <c:pt idx="1947">
                  <c:v>147.38846331652931</c:v>
                </c:pt>
                <c:pt idx="1948">
                  <c:v>143.39522020088012</c:v>
                </c:pt>
                <c:pt idx="1949">
                  <c:v>151.63059428788162</c:v>
                </c:pt>
                <c:pt idx="1950">
                  <c:v>150.22787106604639</c:v>
                </c:pt>
                <c:pt idx="1951">
                  <c:v>150.71428013631208</c:v>
                </c:pt>
                <c:pt idx="1952">
                  <c:v>148.7912038655615</c:v>
                </c:pt>
                <c:pt idx="1953">
                  <c:v>147.071704830724</c:v>
                </c:pt>
                <c:pt idx="1954">
                  <c:v>146.7436663397626</c:v>
                </c:pt>
                <c:pt idx="1955">
                  <c:v>155.55598410062549</c:v>
                </c:pt>
                <c:pt idx="1956">
                  <c:v>146.85677828086739</c:v>
                </c:pt>
                <c:pt idx="1957">
                  <c:v>139.3670825885431</c:v>
                </c:pt>
                <c:pt idx="1958">
                  <c:v>141.16005092812011</c:v>
                </c:pt>
                <c:pt idx="1959">
                  <c:v>133.96088833078599</c:v>
                </c:pt>
                <c:pt idx="1960">
                  <c:v>136.894323167111</c:v>
                </c:pt>
                <c:pt idx="1961">
                  <c:v>130.1934165459752</c:v>
                </c:pt>
                <c:pt idx="1962">
                  <c:v>123.55355230213051</c:v>
                </c:pt>
                <c:pt idx="1963">
                  <c:v>126.16609314016139</c:v>
                </c:pt>
                <c:pt idx="1964">
                  <c:v>134.40670027540961</c:v>
                </c:pt>
                <c:pt idx="1965">
                  <c:v>134.0592916661825</c:v>
                </c:pt>
                <c:pt idx="1966">
                  <c:v>141.00751706406348</c:v>
                </c:pt>
                <c:pt idx="1967">
                  <c:v>155.459866333794</c:v>
                </c:pt>
                <c:pt idx="1968">
                  <c:v>157.05794806477209</c:v>
                </c:pt>
                <c:pt idx="1969">
                  <c:v>158.72552641733071</c:v>
                </c:pt>
                <c:pt idx="1970">
                  <c:v>162.69992432897342</c:v>
                </c:pt>
                <c:pt idx="1971">
                  <c:v>212.86289001914869</c:v>
                </c:pt>
                <c:pt idx="1972">
                  <c:v>216.26260917334571</c:v>
                </c:pt>
                <c:pt idx="1973">
                  <c:v>215.1045312453937</c:v>
                </c:pt>
                <c:pt idx="1974">
                  <c:v>219.39254905880358</c:v>
                </c:pt>
                <c:pt idx="1975">
                  <c:v>216.28198962087012</c:v>
                </c:pt>
                <c:pt idx="1976">
                  <c:v>214.74043010447312</c:v>
                </c:pt>
                <c:pt idx="1977">
                  <c:v>216.34024104031079</c:v>
                </c:pt>
                <c:pt idx="1978">
                  <c:v>221.57074192933129</c:v>
                </c:pt>
                <c:pt idx="1979">
                  <c:v>220.19428686260818</c:v>
                </c:pt>
                <c:pt idx="1980">
                  <c:v>204.08523256325239</c:v>
                </c:pt>
                <c:pt idx="1981">
                  <c:v>193.6768857025265</c:v>
                </c:pt>
                <c:pt idx="1982">
                  <c:v>188.89337686567819</c:v>
                </c:pt>
                <c:pt idx="1983">
                  <c:v>179.25981464552862</c:v>
                </c:pt>
                <c:pt idx="1984">
                  <c:v>192.3131647798665</c:v>
                </c:pt>
                <c:pt idx="1985">
                  <c:v>192.63389772060791</c:v>
                </c:pt>
                <c:pt idx="1986">
                  <c:v>190.29550601295162</c:v>
                </c:pt>
                <c:pt idx="1987">
                  <c:v>189.3596231357235</c:v>
                </c:pt>
                <c:pt idx="1988">
                  <c:v>191.324035666355</c:v>
                </c:pt>
                <c:pt idx="1989">
                  <c:v>182.66151119495331</c:v>
                </c:pt>
                <c:pt idx="1990">
                  <c:v>180.4982413647499</c:v>
                </c:pt>
                <c:pt idx="1991">
                  <c:v>188.9520388728393</c:v>
                </c:pt>
                <c:pt idx="1992">
                  <c:v>183.7627025224883</c:v>
                </c:pt>
                <c:pt idx="1993">
                  <c:v>191.70841105265828</c:v>
                </c:pt>
                <c:pt idx="1994">
                  <c:v>206.5611652612717</c:v>
                </c:pt>
                <c:pt idx="1995">
                  <c:v>211.2713671254732</c:v>
                </c:pt>
                <c:pt idx="1996">
                  <c:v>206.61408629704621</c:v>
                </c:pt>
                <c:pt idx="1997">
                  <c:v>208.2370881314919</c:v>
                </c:pt>
                <c:pt idx="1998">
                  <c:v>218.55453782858677</c:v>
                </c:pt>
                <c:pt idx="1999">
                  <c:v>220.9362617151601</c:v>
                </c:pt>
                <c:pt idx="2000">
                  <c:v>212.41188671614088</c:v>
                </c:pt>
                <c:pt idx="2001">
                  <c:v>212.27067695290847</c:v>
                </c:pt>
                <c:pt idx="2002">
                  <c:v>201.44487242831019</c:v>
                </c:pt>
                <c:pt idx="2003">
                  <c:v>197.28532000657592</c:v>
                </c:pt>
                <c:pt idx="2004">
                  <c:v>197.9536157684318</c:v>
                </c:pt>
                <c:pt idx="2005">
                  <c:v>193.26434246875178</c:v>
                </c:pt>
                <c:pt idx="2006">
                  <c:v>194.08535474789139</c:v>
                </c:pt>
                <c:pt idx="2007">
                  <c:v>188.94829262707188</c:v>
                </c:pt>
                <c:pt idx="2008">
                  <c:v>179.31192970309121</c:v>
                </c:pt>
                <c:pt idx="2009">
                  <c:v>174.3015285552234</c:v>
                </c:pt>
                <c:pt idx="2010">
                  <c:v>173.95799139461309</c:v>
                </c:pt>
                <c:pt idx="2011">
                  <c:v>176.03992949848649</c:v>
                </c:pt>
                <c:pt idx="2012">
                  <c:v>179.13669411208889</c:v>
                </c:pt>
                <c:pt idx="2013">
                  <c:v>175.01847946857649</c:v>
                </c:pt>
                <c:pt idx="2014">
                  <c:v>170.9748367555294</c:v>
                </c:pt>
                <c:pt idx="2015">
                  <c:v>162.25512008099741</c:v>
                </c:pt>
                <c:pt idx="2016">
                  <c:v>162.40249333274599</c:v>
                </c:pt>
                <c:pt idx="2017">
                  <c:v>164.28475480024511</c:v>
                </c:pt>
                <c:pt idx="2018">
                  <c:v>157.81594538700551</c:v>
                </c:pt>
                <c:pt idx="2019">
                  <c:v>149.76733217226823</c:v>
                </c:pt>
                <c:pt idx="2020">
                  <c:v>154.53351602781311</c:v>
                </c:pt>
                <c:pt idx="2021">
                  <c:v>152.55215923175911</c:v>
                </c:pt>
                <c:pt idx="2022">
                  <c:v>148.41757092394161</c:v>
                </c:pt>
                <c:pt idx="2023">
                  <c:v>140.84827480682051</c:v>
                </c:pt>
                <c:pt idx="2024">
                  <c:v>142.53969244029642</c:v>
                </c:pt>
                <c:pt idx="2025">
                  <c:v>142.899748930789</c:v>
                </c:pt>
                <c:pt idx="2026">
                  <c:v>135.6118617353188</c:v>
                </c:pt>
                <c:pt idx="2027">
                  <c:v>141.66680564235551</c:v>
                </c:pt>
                <c:pt idx="2028">
                  <c:v>146.0540911246058</c:v>
                </c:pt>
                <c:pt idx="2029">
                  <c:v>149.2158772447728</c:v>
                </c:pt>
                <c:pt idx="2030">
                  <c:v>144.8249645825401</c:v>
                </c:pt>
                <c:pt idx="2031">
                  <c:v>144.78462295364579</c:v>
                </c:pt>
                <c:pt idx="2032">
                  <c:v>146.6806392455517</c:v>
                </c:pt>
                <c:pt idx="2033">
                  <c:v>150.69557416982821</c:v>
                </c:pt>
                <c:pt idx="2034">
                  <c:v>150.31201092489491</c:v>
                </c:pt>
                <c:pt idx="2035">
                  <c:v>151.0108210503482</c:v>
                </c:pt>
                <c:pt idx="2036">
                  <c:v>151.85800459159231</c:v>
                </c:pt>
                <c:pt idx="2037">
                  <c:v>166.83298505881569</c:v>
                </c:pt>
                <c:pt idx="2038">
                  <c:v>165.23293772789441</c:v>
                </c:pt>
                <c:pt idx="2039">
                  <c:v>164.40865831809751</c:v>
                </c:pt>
                <c:pt idx="2040">
                  <c:v>169.64524032055709</c:v>
                </c:pt>
                <c:pt idx="2041">
                  <c:v>168.1712396806571</c:v>
                </c:pt>
                <c:pt idx="2042">
                  <c:v>169.2476421794708</c:v>
                </c:pt>
                <c:pt idx="2043">
                  <c:v>175.71843276885471</c:v>
                </c:pt>
                <c:pt idx="2044">
                  <c:v>176.05106283992961</c:v>
                </c:pt>
                <c:pt idx="2045">
                  <c:v>176.4231863875037</c:v>
                </c:pt>
                <c:pt idx="2046">
                  <c:v>175.9844244599407</c:v>
                </c:pt>
                <c:pt idx="2047">
                  <c:v>179.1614369444479</c:v>
                </c:pt>
                <c:pt idx="2048">
                  <c:v>181.33720691005161</c:v>
                </c:pt>
                <c:pt idx="2049">
                  <c:v>179.943853365683</c:v>
                </c:pt>
                <c:pt idx="2050">
                  <c:v>167.77569938660912</c:v>
                </c:pt>
                <c:pt idx="2051">
                  <c:v>159.21913871789198</c:v>
                </c:pt>
                <c:pt idx="2052">
                  <c:v>153.64069045019622</c:v>
                </c:pt>
                <c:pt idx="2053">
                  <c:v>160.96101341085691</c:v>
                </c:pt>
                <c:pt idx="2054">
                  <c:v>159.17083424828891</c:v>
                </c:pt>
                <c:pt idx="2055">
                  <c:v>155.7458674101706</c:v>
                </c:pt>
                <c:pt idx="2056">
                  <c:v>157.5776271646817</c:v>
                </c:pt>
                <c:pt idx="2057">
                  <c:v>154.12954592009029</c:v>
                </c:pt>
                <c:pt idx="2058">
                  <c:v>152.83522936805991</c:v>
                </c:pt>
                <c:pt idx="2059">
                  <c:v>155.2237560760839</c:v>
                </c:pt>
                <c:pt idx="2060">
                  <c:v>156.89449133382371</c:v>
                </c:pt>
                <c:pt idx="2061">
                  <c:v>153.32644375069</c:v>
                </c:pt>
                <c:pt idx="2062">
                  <c:v>151.4895436050478</c:v>
                </c:pt>
                <c:pt idx="2063">
                  <c:v>143.76357688119029</c:v>
                </c:pt>
                <c:pt idx="2064">
                  <c:v>143.0011366991055</c:v>
                </c:pt>
                <c:pt idx="2065">
                  <c:v>141.90226419012791</c:v>
                </c:pt>
                <c:pt idx="2066">
                  <c:v>144.07628540078889</c:v>
                </c:pt>
                <c:pt idx="2067">
                  <c:v>140.9960710876079</c:v>
                </c:pt>
                <c:pt idx="2068">
                  <c:v>141.88242663759249</c:v>
                </c:pt>
                <c:pt idx="2069">
                  <c:v>142.47954747312562</c:v>
                </c:pt>
                <c:pt idx="2070">
                  <c:v>142.3796989297326</c:v>
                </c:pt>
                <c:pt idx="2071">
                  <c:v>135.11833428431621</c:v>
                </c:pt>
                <c:pt idx="2072">
                  <c:v>134.42288329012192</c:v>
                </c:pt>
                <c:pt idx="2073">
                  <c:v>136.03822009869782</c:v>
                </c:pt>
                <c:pt idx="2074">
                  <c:v>136.6438428304682</c:v>
                </c:pt>
                <c:pt idx="2075">
                  <c:v>138.0311896577571</c:v>
                </c:pt>
                <c:pt idx="2076">
                  <c:v>139.73495072414579</c:v>
                </c:pt>
                <c:pt idx="2077">
                  <c:v>139.85309167807821</c:v>
                </c:pt>
                <c:pt idx="2078">
                  <c:v>142.26930133451862</c:v>
                </c:pt>
                <c:pt idx="2079">
                  <c:v>138.76588700436361</c:v>
                </c:pt>
                <c:pt idx="2080">
                  <c:v>140.0027867775612</c:v>
                </c:pt>
                <c:pt idx="2081">
                  <c:v>159.49887143924909</c:v>
                </c:pt>
                <c:pt idx="2082">
                  <c:v>179.18545189693049</c:v>
                </c:pt>
                <c:pt idx="2083">
                  <c:v>177.0780890996445</c:v>
                </c:pt>
                <c:pt idx="2084">
                  <c:v>179.99434173145369</c:v>
                </c:pt>
                <c:pt idx="2085">
                  <c:v>181.672564451841</c:v>
                </c:pt>
                <c:pt idx="2086">
                  <c:v>184.4032543506006</c:v>
                </c:pt>
                <c:pt idx="2087">
                  <c:v>184.98947732610122</c:v>
                </c:pt>
                <c:pt idx="2088">
                  <c:v>184.60087500100639</c:v>
                </c:pt>
                <c:pt idx="2089">
                  <c:v>184.5218050004238</c:v>
                </c:pt>
                <c:pt idx="2090">
                  <c:v>184.75135069605869</c:v>
                </c:pt>
                <c:pt idx="2091">
                  <c:v>182.62797253042589</c:v>
                </c:pt>
                <c:pt idx="2092">
                  <c:v>184.1745360982986</c:v>
                </c:pt>
                <c:pt idx="2093">
                  <c:v>180.28069395264228</c:v>
                </c:pt>
                <c:pt idx="2094">
                  <c:v>180.31088382370231</c:v>
                </c:pt>
                <c:pt idx="2095">
                  <c:v>177.58194120939689</c:v>
                </c:pt>
                <c:pt idx="2096">
                  <c:v>174.44538769557818</c:v>
                </c:pt>
                <c:pt idx="2097">
                  <c:v>175.30470266466409</c:v>
                </c:pt>
                <c:pt idx="2098">
                  <c:v>166.3641628287663</c:v>
                </c:pt>
                <c:pt idx="2099">
                  <c:v>167.42949836623009</c:v>
                </c:pt>
                <c:pt idx="2100">
                  <c:v>165.7700400160023</c:v>
                </c:pt>
                <c:pt idx="2101">
                  <c:v>163.48707971895229</c:v>
                </c:pt>
                <c:pt idx="2102">
                  <c:v>155.14923865328572</c:v>
                </c:pt>
                <c:pt idx="2103">
                  <c:v>154.86555492065452</c:v>
                </c:pt>
                <c:pt idx="2104">
                  <c:v>153.5785234808796</c:v>
                </c:pt>
                <c:pt idx="2105">
                  <c:v>149.13359646019302</c:v>
                </c:pt>
                <c:pt idx="2106">
                  <c:v>149.13359646019302</c:v>
                </c:pt>
                <c:pt idx="2107">
                  <c:v>149.8039940331912</c:v>
                </c:pt>
                <c:pt idx="2108">
                  <c:v>149.9531674635343</c:v>
                </c:pt>
                <c:pt idx="2109">
                  <c:v>154.23103055833721</c:v>
                </c:pt>
                <c:pt idx="2110">
                  <c:v>153.6597869924268</c:v>
                </c:pt>
                <c:pt idx="2111">
                  <c:v>153.44520304087459</c:v>
                </c:pt>
                <c:pt idx="2112">
                  <c:v>149.99191002900969</c:v>
                </c:pt>
                <c:pt idx="2113">
                  <c:v>149.84262570803341</c:v>
                </c:pt>
                <c:pt idx="2114">
                  <c:v>148.72983650918911</c:v>
                </c:pt>
                <c:pt idx="2115">
                  <c:v>141.14461484722051</c:v>
                </c:pt>
                <c:pt idx="2116">
                  <c:v>141.56150434373518</c:v>
                </c:pt>
                <c:pt idx="2117">
                  <c:v>139.90359055597651</c:v>
                </c:pt>
                <c:pt idx="2118">
                  <c:v>141.23983034369121</c:v>
                </c:pt>
                <c:pt idx="2119">
                  <c:v>139.63346966479969</c:v>
                </c:pt>
                <c:pt idx="2120">
                  <c:v>137.7715571287801</c:v>
                </c:pt>
                <c:pt idx="2121">
                  <c:v>142.84764831828761</c:v>
                </c:pt>
                <c:pt idx="2122">
                  <c:v>138.57790270895143</c:v>
                </c:pt>
                <c:pt idx="2123">
                  <c:v>139.43280894844821</c:v>
                </c:pt>
                <c:pt idx="2124">
                  <c:v>141.2950195082953</c:v>
                </c:pt>
                <c:pt idx="2125">
                  <c:v>138.61170409160781</c:v>
                </c:pt>
                <c:pt idx="2126">
                  <c:v>139.07693311420869</c:v>
                </c:pt>
                <c:pt idx="2127">
                  <c:v>135.13191809082949</c:v>
                </c:pt>
                <c:pt idx="2128">
                  <c:v>136.23338681599088</c:v>
                </c:pt>
                <c:pt idx="2129">
                  <c:v>136.91799705558461</c:v>
                </c:pt>
                <c:pt idx="2130">
                  <c:v>135.25598096553298</c:v>
                </c:pt>
                <c:pt idx="2131">
                  <c:v>128.35792593629091</c:v>
                </c:pt>
                <c:pt idx="2132">
                  <c:v>123.7728313091293</c:v>
                </c:pt>
                <c:pt idx="2133">
                  <c:v>122.1654854270532</c:v>
                </c:pt>
                <c:pt idx="2134">
                  <c:v>123.96115680863281</c:v>
                </c:pt>
                <c:pt idx="2135">
                  <c:v>123.2627824067722</c:v>
                </c:pt>
                <c:pt idx="2136">
                  <c:v>122.69791759878879</c:v>
                </c:pt>
                <c:pt idx="2137">
                  <c:v>116.44032380125061</c:v>
                </c:pt>
                <c:pt idx="2138">
                  <c:v>121.6326515057786</c:v>
                </c:pt>
                <c:pt idx="2139">
                  <c:v>125.0469214995663</c:v>
                </c:pt>
                <c:pt idx="2140">
                  <c:v>126.1832860755468</c:v>
                </c:pt>
                <c:pt idx="2141">
                  <c:v>134.6080282766755</c:v>
                </c:pt>
                <c:pt idx="2142">
                  <c:v>135.19250908105289</c:v>
                </c:pt>
                <c:pt idx="2143">
                  <c:v>128.29769111791921</c:v>
                </c:pt>
                <c:pt idx="2144">
                  <c:v>122.8698248759015</c:v>
                </c:pt>
                <c:pt idx="2145">
                  <c:v>125.52313506050541</c:v>
                </c:pt>
                <c:pt idx="2146">
                  <c:v>123.92448566561251</c:v>
                </c:pt>
                <c:pt idx="2147">
                  <c:v>127.2363962088795</c:v>
                </c:pt>
                <c:pt idx="2148">
                  <c:v>127.691400533245</c:v>
                </c:pt>
                <c:pt idx="2149">
                  <c:v>128.7023062874255</c:v>
                </c:pt>
                <c:pt idx="2150">
                  <c:v>129.92735512525189</c:v>
                </c:pt>
                <c:pt idx="2151">
                  <c:v>129.92735512525189</c:v>
                </c:pt>
                <c:pt idx="2152">
                  <c:v>133.09029615172929</c:v>
                </c:pt>
                <c:pt idx="2153">
                  <c:v>132.85958360319691</c:v>
                </c:pt>
                <c:pt idx="2154">
                  <c:v>134.66545161033289</c:v>
                </c:pt>
                <c:pt idx="2155">
                  <c:v>132.6643162956735</c:v>
                </c:pt>
                <c:pt idx="2156">
                  <c:v>134.52720177313219</c:v>
                </c:pt>
                <c:pt idx="2157">
                  <c:v>136.1658681382826</c:v>
                </c:pt>
                <c:pt idx="2158">
                  <c:v>129.22140886323021</c:v>
                </c:pt>
                <c:pt idx="2159">
                  <c:v>128.38741015692091</c:v>
                </c:pt>
                <c:pt idx="2160">
                  <c:v>131.40161086566852</c:v>
                </c:pt>
                <c:pt idx="2161">
                  <c:v>130.3590951260334</c:v>
                </c:pt>
                <c:pt idx="2162">
                  <c:v>133.3687830801808</c:v>
                </c:pt>
                <c:pt idx="2163">
                  <c:v>129.9738308517671</c:v>
                </c:pt>
                <c:pt idx="2164">
                  <c:v>129.40726492576368</c:v>
                </c:pt>
                <c:pt idx="2165">
                  <c:v>131.5647920720109</c:v>
                </c:pt>
                <c:pt idx="2166">
                  <c:v>135.0685225143871</c:v>
                </c:pt>
                <c:pt idx="2167">
                  <c:v>133.75860176524361</c:v>
                </c:pt>
                <c:pt idx="2168">
                  <c:v>134.1166784287187</c:v>
                </c:pt>
                <c:pt idx="2169">
                  <c:v>134.33877538204132</c:v>
                </c:pt>
                <c:pt idx="2170">
                  <c:v>136.04756809624558</c:v>
                </c:pt>
                <c:pt idx="2171">
                  <c:v>147.3145830535905</c:v>
                </c:pt>
                <c:pt idx="2172">
                  <c:v>147.56120594515011</c:v>
                </c:pt>
                <c:pt idx="2173">
                  <c:v>147.94757075722501</c:v>
                </c:pt>
                <c:pt idx="2174">
                  <c:v>143.29595952238898</c:v>
                </c:pt>
                <c:pt idx="2175">
                  <c:v>146.09859797565321</c:v>
                </c:pt>
                <c:pt idx="2176">
                  <c:v>144.47029623867411</c:v>
                </c:pt>
                <c:pt idx="2177">
                  <c:v>141.38363262502841</c:v>
                </c:pt>
                <c:pt idx="2178">
                  <c:v>146.7553710259827</c:v>
                </c:pt>
                <c:pt idx="2179">
                  <c:v>145.66884796577688</c:v>
                </c:pt>
                <c:pt idx="2180">
                  <c:v>144.46553786284272</c:v>
                </c:pt>
                <c:pt idx="2181">
                  <c:v>147.0687981953678</c:v>
                </c:pt>
                <c:pt idx="2182">
                  <c:v>149.02819631029948</c:v>
                </c:pt>
                <c:pt idx="2183">
                  <c:v>149.9205378905198</c:v>
                </c:pt>
                <c:pt idx="2184">
                  <c:v>149.9205378905198</c:v>
                </c:pt>
                <c:pt idx="2185">
                  <c:v>149.9205378905198</c:v>
                </c:pt>
                <c:pt idx="2186">
                  <c:v>149.9205378905198</c:v>
                </c:pt>
                <c:pt idx="2187">
                  <c:v>149.9205378905198</c:v>
                </c:pt>
                <c:pt idx="2188">
                  <c:v>148.0709515479499</c:v>
                </c:pt>
                <c:pt idx="2189">
                  <c:v>151.331177619702</c:v>
                </c:pt>
                <c:pt idx="2190">
                  <c:v>152.41336665500421</c:v>
                </c:pt>
                <c:pt idx="2191">
                  <c:v>157.2666558081043</c:v>
                </c:pt>
                <c:pt idx="2192">
                  <c:v>160.47303005290291</c:v>
                </c:pt>
                <c:pt idx="2193">
                  <c:v>155.05999342466959</c:v>
                </c:pt>
                <c:pt idx="2194">
                  <c:v>147.15193376001142</c:v>
                </c:pt>
                <c:pt idx="2195">
                  <c:v>145.5607873879807</c:v>
                </c:pt>
                <c:pt idx="2196">
                  <c:v>142.90552160077979</c:v>
                </c:pt>
                <c:pt idx="2197">
                  <c:v>144.5190211810658</c:v>
                </c:pt>
                <c:pt idx="2198">
                  <c:v>148.86804609001661</c:v>
                </c:pt>
                <c:pt idx="2199">
                  <c:v>145.87354447768308</c:v>
                </c:pt>
                <c:pt idx="2200">
                  <c:v>144.59040324161461</c:v>
                </c:pt>
                <c:pt idx="2201">
                  <c:v>147.79721815162222</c:v>
                </c:pt>
                <c:pt idx="2202">
                  <c:v>149.7627426165007</c:v>
                </c:pt>
                <c:pt idx="2203">
                  <c:v>151.78126495547241</c:v>
                </c:pt>
                <c:pt idx="2204">
                  <c:v>149.19043325427651</c:v>
                </c:pt>
                <c:pt idx="2205">
                  <c:v>149.88733615743618</c:v>
                </c:pt>
                <c:pt idx="2206">
                  <c:v>156.40264056871629</c:v>
                </c:pt>
                <c:pt idx="2207">
                  <c:v>159.34773391483131</c:v>
                </c:pt>
                <c:pt idx="2208">
                  <c:v>163.97870114004527</c:v>
                </c:pt>
                <c:pt idx="2209">
                  <c:v>167.25570229041651</c:v>
                </c:pt>
                <c:pt idx="2210">
                  <c:v>166.48756494586459</c:v>
                </c:pt>
                <c:pt idx="2211">
                  <c:v>172.3342897282478</c:v>
                </c:pt>
                <c:pt idx="2212">
                  <c:v>171.79271345572261</c:v>
                </c:pt>
                <c:pt idx="2213">
                  <c:v>173.85400783598399</c:v>
                </c:pt>
                <c:pt idx="2214">
                  <c:v>174.5171175416767</c:v>
                </c:pt>
                <c:pt idx="2215">
                  <c:v>176.18604802995861</c:v>
                </c:pt>
                <c:pt idx="2216">
                  <c:v>189.41898320891821</c:v>
                </c:pt>
                <c:pt idx="2217">
                  <c:v>188.96396394663029</c:v>
                </c:pt>
                <c:pt idx="2218">
                  <c:v>184.23943302899391</c:v>
                </c:pt>
                <c:pt idx="2219">
                  <c:v>184.00437271623238</c:v>
                </c:pt>
                <c:pt idx="2220">
                  <c:v>174.6201497077046</c:v>
                </c:pt>
                <c:pt idx="2221">
                  <c:v>176.5095822013464</c:v>
                </c:pt>
                <c:pt idx="2222">
                  <c:v>175.72789008074579</c:v>
                </c:pt>
                <c:pt idx="2223">
                  <c:v>175.28204748947923</c:v>
                </c:pt>
                <c:pt idx="2224">
                  <c:v>172.74024145730519</c:v>
                </c:pt>
                <c:pt idx="2225">
                  <c:v>174.27294583393569</c:v>
                </c:pt>
                <c:pt idx="2226">
                  <c:v>171.97138864809361</c:v>
                </c:pt>
                <c:pt idx="2227">
                  <c:v>173.62890141483371</c:v>
                </c:pt>
                <c:pt idx="2228">
                  <c:v>175.4601095609396</c:v>
                </c:pt>
                <c:pt idx="2229">
                  <c:v>173.239632015279</c:v>
                </c:pt>
                <c:pt idx="2230">
                  <c:v>176.78056180302929</c:v>
                </c:pt>
                <c:pt idx="2231">
                  <c:v>179.50941258662479</c:v>
                </c:pt>
                <c:pt idx="2232">
                  <c:v>185.763858205698</c:v>
                </c:pt>
                <c:pt idx="2233">
                  <c:v>183.01874633761599</c:v>
                </c:pt>
                <c:pt idx="2234">
                  <c:v>182.02936168450799</c:v>
                </c:pt>
                <c:pt idx="2235">
                  <c:v>181.54895659583059</c:v>
                </c:pt>
                <c:pt idx="2236">
                  <c:v>186.7760884237247</c:v>
                </c:pt>
                <c:pt idx="2237">
                  <c:v>190.29898315573681</c:v>
                </c:pt>
                <c:pt idx="2238">
                  <c:v>186.02691507475782</c:v>
                </c:pt>
                <c:pt idx="2239">
                  <c:v>191.1396789212184</c:v>
                </c:pt>
                <c:pt idx="2240">
                  <c:v>191.43707421607618</c:v>
                </c:pt>
                <c:pt idx="2241">
                  <c:v>190.5392119794829</c:v>
                </c:pt>
                <c:pt idx="2242">
                  <c:v>191.5400194150503</c:v>
                </c:pt>
                <c:pt idx="2243">
                  <c:v>197.08740962232579</c:v>
                </c:pt>
                <c:pt idx="2244">
                  <c:v>210.75542514926491</c:v>
                </c:pt>
                <c:pt idx="2245">
                  <c:v>211.40706402576359</c:v>
                </c:pt>
                <c:pt idx="2246">
                  <c:v>208.5352911925149</c:v>
                </c:pt>
                <c:pt idx="2247">
                  <c:v>208.94837332957042</c:v>
                </c:pt>
                <c:pt idx="2248">
                  <c:v>208.10042640537901</c:v>
                </c:pt>
                <c:pt idx="2249">
                  <c:v>206.3557024809875</c:v>
                </c:pt>
                <c:pt idx="2250">
                  <c:v>206.07351642559871</c:v>
                </c:pt>
                <c:pt idx="2251">
                  <c:v>208.61186923430682</c:v>
                </c:pt>
                <c:pt idx="2252">
                  <c:v>213.23244298969001</c:v>
                </c:pt>
                <c:pt idx="2253">
                  <c:v>214.35905565110667</c:v>
                </c:pt>
                <c:pt idx="2254">
                  <c:v>212.72259975693581</c:v>
                </c:pt>
                <c:pt idx="2255">
                  <c:v>209.80327704734671</c:v>
                </c:pt>
                <c:pt idx="2256">
                  <c:v>205.87815943439008</c:v>
                </c:pt>
                <c:pt idx="2257">
                  <c:v>206.58664719903609</c:v>
                </c:pt>
                <c:pt idx="2258">
                  <c:v>196.05072819188521</c:v>
                </c:pt>
                <c:pt idx="2259">
                  <c:v>196.47500586631242</c:v>
                </c:pt>
                <c:pt idx="2260">
                  <c:v>193.9461876961013</c:v>
                </c:pt>
                <c:pt idx="2261">
                  <c:v>197.65666257779912</c:v>
                </c:pt>
                <c:pt idx="2262">
                  <c:v>197.16837321061752</c:v>
                </c:pt>
                <c:pt idx="2263">
                  <c:v>193.10054493981519</c:v>
                </c:pt>
                <c:pt idx="2264">
                  <c:v>189.41428609527171</c:v>
                </c:pt>
                <c:pt idx="2265">
                  <c:v>190.24284130206129</c:v>
                </c:pt>
                <c:pt idx="2266">
                  <c:v>188.55375589959971</c:v>
                </c:pt>
                <c:pt idx="2267">
                  <c:v>178.9375143487201</c:v>
                </c:pt>
                <c:pt idx="2268">
                  <c:v>177.80887758211028</c:v>
                </c:pt>
                <c:pt idx="2269">
                  <c:v>177.3757718676647</c:v>
                </c:pt>
                <c:pt idx="2270">
                  <c:v>174.33268118051001</c:v>
                </c:pt>
                <c:pt idx="2271">
                  <c:v>174.75100920562519</c:v>
                </c:pt>
                <c:pt idx="2272">
                  <c:v>179.19436859322042</c:v>
                </c:pt>
                <c:pt idx="2273">
                  <c:v>177.08822790061038</c:v>
                </c:pt>
                <c:pt idx="2274">
                  <c:v>168.0567282776793</c:v>
                </c:pt>
                <c:pt idx="2275">
                  <c:v>173.7560615355097</c:v>
                </c:pt>
                <c:pt idx="2276">
                  <c:v>175.5481754777436</c:v>
                </c:pt>
                <c:pt idx="2277">
                  <c:v>169.98929137289781</c:v>
                </c:pt>
                <c:pt idx="2278">
                  <c:v>169.84098905468602</c:v>
                </c:pt>
                <c:pt idx="2279">
                  <c:v>170.52673702361869</c:v>
                </c:pt>
                <c:pt idx="2280">
                  <c:v>170.23943690302471</c:v>
                </c:pt>
                <c:pt idx="2281">
                  <c:v>173.4879398349741</c:v>
                </c:pt>
                <c:pt idx="2282">
                  <c:v>168.663941545721</c:v>
                </c:pt>
                <c:pt idx="2283">
                  <c:v>164.91800668764839</c:v>
                </c:pt>
                <c:pt idx="2284">
                  <c:v>168.64967401456869</c:v>
                </c:pt>
                <c:pt idx="2285">
                  <c:v>169.2109569282907</c:v>
                </c:pt>
                <c:pt idx="2286">
                  <c:v>170.3751119235298</c:v>
                </c:pt>
                <c:pt idx="2287">
                  <c:v>164.03155976349819</c:v>
                </c:pt>
                <c:pt idx="2288">
                  <c:v>155.6659502155598</c:v>
                </c:pt>
                <c:pt idx="2289">
                  <c:v>156.4059391573345</c:v>
                </c:pt>
                <c:pt idx="2290">
                  <c:v>154.70074208181521</c:v>
                </c:pt>
                <c:pt idx="2291">
                  <c:v>155.6691783343415</c:v>
                </c:pt>
                <c:pt idx="2292">
                  <c:v>153.72858622433688</c:v>
                </c:pt>
                <c:pt idx="2293">
                  <c:v>150.00397059255062</c:v>
                </c:pt>
                <c:pt idx="2294">
                  <c:v>151.24148923853909</c:v>
                </c:pt>
                <c:pt idx="2295">
                  <c:v>153.70037276840341</c:v>
                </c:pt>
                <c:pt idx="2296">
                  <c:v>151.8817037418597</c:v>
                </c:pt>
                <c:pt idx="2297">
                  <c:v>144.1357368510248</c:v>
                </c:pt>
                <c:pt idx="2298">
                  <c:v>145.9133936542635</c:v>
                </c:pt>
                <c:pt idx="2299">
                  <c:v>152.66007849640189</c:v>
                </c:pt>
                <c:pt idx="2300">
                  <c:v>147.72362276026601</c:v>
                </c:pt>
                <c:pt idx="2301">
                  <c:v>148.96964298817582</c:v>
                </c:pt>
                <c:pt idx="2302">
                  <c:v>150.1024413401534</c:v>
                </c:pt>
                <c:pt idx="2303">
                  <c:v>152.49923883270691</c:v>
                </c:pt>
                <c:pt idx="2304">
                  <c:v>163.02717510380339</c:v>
                </c:pt>
                <c:pt idx="2305">
                  <c:v>161.70240623523119</c:v>
                </c:pt>
                <c:pt idx="2306">
                  <c:v>158.73399333021862</c:v>
                </c:pt>
                <c:pt idx="2307">
                  <c:v>150.63855967037739</c:v>
                </c:pt>
                <c:pt idx="2308">
                  <c:v>150.10055137425221</c:v>
                </c:pt>
                <c:pt idx="2309">
                  <c:v>152.05805401313179</c:v>
                </c:pt>
                <c:pt idx="2310">
                  <c:v>154.2443572972127</c:v>
                </c:pt>
                <c:pt idx="2311">
                  <c:v>155.63868038854031</c:v>
                </c:pt>
                <c:pt idx="2312">
                  <c:v>153.0292633982433</c:v>
                </c:pt>
                <c:pt idx="2313">
                  <c:v>149.01471173728748</c:v>
                </c:pt>
                <c:pt idx="2314">
                  <c:v>150.84043199371948</c:v>
                </c:pt>
                <c:pt idx="2315">
                  <c:v>154.83914379591812</c:v>
                </c:pt>
                <c:pt idx="2316">
                  <c:v>153.57234405516851</c:v>
                </c:pt>
                <c:pt idx="2317">
                  <c:v>148.79051510743372</c:v>
                </c:pt>
                <c:pt idx="2318">
                  <c:v>151.10867323775861</c:v>
                </c:pt>
                <c:pt idx="2319">
                  <c:v>151.795671214023</c:v>
                </c:pt>
                <c:pt idx="2320">
                  <c:v>150.94008455473582</c:v>
                </c:pt>
                <c:pt idx="2321">
                  <c:v>149.9793394683193</c:v>
                </c:pt>
                <c:pt idx="2322">
                  <c:v>153.2783522393899</c:v>
                </c:pt>
                <c:pt idx="2323">
                  <c:v>156.8542092187208</c:v>
                </c:pt>
                <c:pt idx="2324">
                  <c:v>157.00173612568798</c:v>
                </c:pt>
                <c:pt idx="2325">
                  <c:v>158.77771685006078</c:v>
                </c:pt>
                <c:pt idx="2326">
                  <c:v>156.36346677748031</c:v>
                </c:pt>
                <c:pt idx="2327">
                  <c:v>163.1013869380549</c:v>
                </c:pt>
                <c:pt idx="2328">
                  <c:v>171.4427538865805</c:v>
                </c:pt>
                <c:pt idx="2329">
                  <c:v>176.55688917098811</c:v>
                </c:pt>
                <c:pt idx="2330">
                  <c:v>175.6315829155655</c:v>
                </c:pt>
                <c:pt idx="2331">
                  <c:v>166.67437218687172</c:v>
                </c:pt>
                <c:pt idx="2332">
                  <c:v>167.3956299259539</c:v>
                </c:pt>
                <c:pt idx="2333">
                  <c:v>163.3664090508957</c:v>
                </c:pt>
                <c:pt idx="2334">
                  <c:v>162.44124851911772</c:v>
                </c:pt>
                <c:pt idx="2335">
                  <c:v>165.8473785139177</c:v>
                </c:pt>
                <c:pt idx="2336">
                  <c:v>166.78765408411152</c:v>
                </c:pt>
                <c:pt idx="2337">
                  <c:v>170.66959578133418</c:v>
                </c:pt>
                <c:pt idx="2338">
                  <c:v>175.8505640943296</c:v>
                </c:pt>
                <c:pt idx="2339">
                  <c:v>176.81727942591118</c:v>
                </c:pt>
                <c:pt idx="2340">
                  <c:v>178.46369769677142</c:v>
                </c:pt>
                <c:pt idx="2341">
                  <c:v>179.52859144301681</c:v>
                </c:pt>
                <c:pt idx="2342">
                  <c:v>179.82313824284802</c:v>
                </c:pt>
                <c:pt idx="2343">
                  <c:v>176.73042573421941</c:v>
                </c:pt>
                <c:pt idx="2344">
                  <c:v>178.1804987315918</c:v>
                </c:pt>
                <c:pt idx="2345">
                  <c:v>187.50278855889201</c:v>
                </c:pt>
                <c:pt idx="2346">
                  <c:v>190.79536134040299</c:v>
                </c:pt>
                <c:pt idx="2347">
                  <c:v>191.32904481282992</c:v>
                </c:pt>
                <c:pt idx="2348">
                  <c:v>192.5818910347752</c:v>
                </c:pt>
                <c:pt idx="2349">
                  <c:v>194.32686881160279</c:v>
                </c:pt>
                <c:pt idx="2350">
                  <c:v>193.0182781586783</c:v>
                </c:pt>
                <c:pt idx="2351">
                  <c:v>193.84707557894268</c:v>
                </c:pt>
                <c:pt idx="2352">
                  <c:v>188.8045008908324</c:v>
                </c:pt>
                <c:pt idx="2353">
                  <c:v>188.13570081842258</c:v>
                </c:pt>
                <c:pt idx="2354">
                  <c:v>190.340870011655</c:v>
                </c:pt>
                <c:pt idx="2355">
                  <c:v>191.2866182711517</c:v>
                </c:pt>
                <c:pt idx="2356">
                  <c:v>191.19652867598481</c:v>
                </c:pt>
                <c:pt idx="2357">
                  <c:v>195.5624649750936</c:v>
                </c:pt>
                <c:pt idx="2358">
                  <c:v>200.0830801091966</c:v>
                </c:pt>
                <c:pt idx="2359">
                  <c:v>204.00420566241701</c:v>
                </c:pt>
                <c:pt idx="2360">
                  <c:v>207.7337123744247</c:v>
                </c:pt>
                <c:pt idx="2361">
                  <c:v>208.07084133490071</c:v>
                </c:pt>
                <c:pt idx="2362">
                  <c:v>204.07997969695109</c:v>
                </c:pt>
                <c:pt idx="2363">
                  <c:v>202.12150733839121</c:v>
                </c:pt>
                <c:pt idx="2364">
                  <c:v>201.57731301552968</c:v>
                </c:pt>
                <c:pt idx="2365">
                  <c:v>203.47271819462108</c:v>
                </c:pt>
                <c:pt idx="2366">
                  <c:v>203.2467068744553</c:v>
                </c:pt>
                <c:pt idx="2367">
                  <c:v>202.25580322643509</c:v>
                </c:pt>
                <c:pt idx="2368">
                  <c:v>205.14697565347669</c:v>
                </c:pt>
                <c:pt idx="2369">
                  <c:v>204.2432854547493</c:v>
                </c:pt>
                <c:pt idx="2370">
                  <c:v>207.099849286394</c:v>
                </c:pt>
                <c:pt idx="2371">
                  <c:v>205.38546576404818</c:v>
                </c:pt>
                <c:pt idx="2372">
                  <c:v>200.68323349257949</c:v>
                </c:pt>
                <c:pt idx="2373">
                  <c:v>199.69764181475699</c:v>
                </c:pt>
                <c:pt idx="2374">
                  <c:v>189.5130620822043</c:v>
                </c:pt>
                <c:pt idx="2375">
                  <c:v>195.2786692595422</c:v>
                </c:pt>
                <c:pt idx="2376">
                  <c:v>195.1006762360214</c:v>
                </c:pt>
                <c:pt idx="2377">
                  <c:v>200.8937902733889</c:v>
                </c:pt>
                <c:pt idx="2378">
                  <c:v>200.8937902733889</c:v>
                </c:pt>
                <c:pt idx="2379">
                  <c:v>189.74978994699731</c:v>
                </c:pt>
                <c:pt idx="2380">
                  <c:v>180.0725506597004</c:v>
                </c:pt>
                <c:pt idx="2381">
                  <c:v>179.84152520775382</c:v>
                </c:pt>
                <c:pt idx="2382">
                  <c:v>178.26405347689072</c:v>
                </c:pt>
                <c:pt idx="2383">
                  <c:v>185.90990891152379</c:v>
                </c:pt>
                <c:pt idx="2384">
                  <c:v>191.06382936103699</c:v>
                </c:pt>
                <c:pt idx="2385">
                  <c:v>203.2534280936535</c:v>
                </c:pt>
                <c:pt idx="2386">
                  <c:v>200.64394051003791</c:v>
                </c:pt>
                <c:pt idx="2387">
                  <c:v>190.411099544026</c:v>
                </c:pt>
                <c:pt idx="2388">
                  <c:v>196.1235698714558</c:v>
                </c:pt>
                <c:pt idx="2389">
                  <c:v>196.51099779988419</c:v>
                </c:pt>
                <c:pt idx="2390">
                  <c:v>200.8839387107941</c:v>
                </c:pt>
                <c:pt idx="2391">
                  <c:v>201.41562520409101</c:v>
                </c:pt>
                <c:pt idx="2392">
                  <c:v>190.1143419477483</c:v>
                </c:pt>
                <c:pt idx="2393">
                  <c:v>180.41851050841311</c:v>
                </c:pt>
                <c:pt idx="2394">
                  <c:v>185.3088867141131</c:v>
                </c:pt>
                <c:pt idx="2395">
                  <c:v>185.31285243306868</c:v>
                </c:pt>
                <c:pt idx="2396">
                  <c:v>184.31010944684232</c:v>
                </c:pt>
                <c:pt idx="2397">
                  <c:v>188.94183805611942</c:v>
                </c:pt>
                <c:pt idx="2398">
                  <c:v>198.05805275246951</c:v>
                </c:pt>
                <c:pt idx="2399">
                  <c:v>208.24321687738001</c:v>
                </c:pt>
                <c:pt idx="2400">
                  <c:v>208.24321687738001</c:v>
                </c:pt>
                <c:pt idx="2401">
                  <c:v>200.50508191176701</c:v>
                </c:pt>
                <c:pt idx="2402">
                  <c:v>190.27932273426691</c:v>
                </c:pt>
                <c:pt idx="2403">
                  <c:v>182.54689204919941</c:v>
                </c:pt>
                <c:pt idx="2404">
                  <c:v>179.67701873463491</c:v>
                </c:pt>
                <c:pt idx="2405">
                  <c:v>180.31083641971679</c:v>
                </c:pt>
                <c:pt idx="2406">
                  <c:v>171.1149837623112</c:v>
                </c:pt>
                <c:pt idx="2407">
                  <c:v>171.6931818823806</c:v>
                </c:pt>
                <c:pt idx="2408">
                  <c:v>168.31577411252348</c:v>
                </c:pt>
                <c:pt idx="2409">
                  <c:v>171.47835778120611</c:v>
                </c:pt>
                <c:pt idx="2410">
                  <c:v>170.8757403740693</c:v>
                </c:pt>
                <c:pt idx="2411">
                  <c:v>171.7029874889709</c:v>
                </c:pt>
                <c:pt idx="2412">
                  <c:v>168.99827589587349</c:v>
                </c:pt>
                <c:pt idx="2413">
                  <c:v>170.02444712410789</c:v>
                </c:pt>
                <c:pt idx="2414">
                  <c:v>171.28999162071742</c:v>
                </c:pt>
                <c:pt idx="2415">
                  <c:v>173.55140462338127</c:v>
                </c:pt>
                <c:pt idx="2416">
                  <c:v>174.22676443647239</c:v>
                </c:pt>
                <c:pt idx="2417">
                  <c:v>175.0089263143652</c:v>
                </c:pt>
                <c:pt idx="2418">
                  <c:v>177.6450140807076</c:v>
                </c:pt>
                <c:pt idx="2419">
                  <c:v>177.6450140807076</c:v>
                </c:pt>
                <c:pt idx="2420">
                  <c:v>174.39067469089468</c:v>
                </c:pt>
                <c:pt idx="2421">
                  <c:v>174.72461362906878</c:v>
                </c:pt>
                <c:pt idx="2422">
                  <c:v>176.12857397475298</c:v>
                </c:pt>
                <c:pt idx="2423">
                  <c:v>170.47526017396552</c:v>
                </c:pt>
                <c:pt idx="2424">
                  <c:v>172.01553594644761</c:v>
                </c:pt>
                <c:pt idx="2425">
                  <c:v>172.01553594644761</c:v>
                </c:pt>
                <c:pt idx="2426">
                  <c:v>174.41452077510868</c:v>
                </c:pt>
                <c:pt idx="2427">
                  <c:v>179.1068863451973</c:v>
                </c:pt>
                <c:pt idx="2428">
                  <c:v>178.77293698933678</c:v>
                </c:pt>
                <c:pt idx="2429">
                  <c:v>177.17678568979298</c:v>
                </c:pt>
                <c:pt idx="2430">
                  <c:v>176.172506400771</c:v>
                </c:pt>
                <c:pt idx="2431">
                  <c:v>175.63870784869658</c:v>
                </c:pt>
                <c:pt idx="2432">
                  <c:v>166.68113374841309</c:v>
                </c:pt>
                <c:pt idx="2433">
                  <c:v>166.0130485207502</c:v>
                </c:pt>
                <c:pt idx="2434">
                  <c:v>165.1129870840102</c:v>
                </c:pt>
                <c:pt idx="2435">
                  <c:v>165.42952871977079</c:v>
                </c:pt>
                <c:pt idx="2436">
                  <c:v>163.97990888539459</c:v>
                </c:pt>
                <c:pt idx="2437">
                  <c:v>164.1156122404912</c:v>
                </c:pt>
                <c:pt idx="2438">
                  <c:v>164.25447593438258</c:v>
                </c:pt>
                <c:pt idx="2439">
                  <c:v>162.7968273528727</c:v>
                </c:pt>
                <c:pt idx="2440">
                  <c:v>161.65874869118122</c:v>
                </c:pt>
                <c:pt idx="2441">
                  <c:v>162.6916739931805</c:v>
                </c:pt>
                <c:pt idx="2442">
                  <c:v>159.9111466279347</c:v>
                </c:pt>
                <c:pt idx="2443">
                  <c:v>151.75567814991001</c:v>
                </c:pt>
                <c:pt idx="2444">
                  <c:v>154.6517973920692</c:v>
                </c:pt>
                <c:pt idx="2445">
                  <c:v>152.5363550024629</c:v>
                </c:pt>
                <c:pt idx="2446">
                  <c:v>153.15114774627349</c:v>
                </c:pt>
                <c:pt idx="2447">
                  <c:v>154.90345668809459</c:v>
                </c:pt>
                <c:pt idx="2448">
                  <c:v>153.29651362889081</c:v>
                </c:pt>
                <c:pt idx="2449">
                  <c:v>153.17450312660588</c:v>
                </c:pt>
                <c:pt idx="2450">
                  <c:v>154.2587590304037</c:v>
                </c:pt>
                <c:pt idx="2451">
                  <c:v>156.7941381156769</c:v>
                </c:pt>
                <c:pt idx="2452">
                  <c:v>156.7560717887562</c:v>
                </c:pt>
                <c:pt idx="2453">
                  <c:v>156.88116407990148</c:v>
                </c:pt>
                <c:pt idx="2454">
                  <c:v>162.38663935856781</c:v>
                </c:pt>
                <c:pt idx="2455">
                  <c:v>162.38663935856781</c:v>
                </c:pt>
                <c:pt idx="2456">
                  <c:v>162.38663935856781</c:v>
                </c:pt>
                <c:pt idx="2457">
                  <c:v>163.5648859737023</c:v>
                </c:pt>
                <c:pt idx="2458">
                  <c:v>165.14066786195991</c:v>
                </c:pt>
                <c:pt idx="2459">
                  <c:v>166.5551198673441</c:v>
                </c:pt>
                <c:pt idx="2460">
                  <c:v>170.91088592841331</c:v>
                </c:pt>
                <c:pt idx="2461">
                  <c:v>181.22223258091492</c:v>
                </c:pt>
                <c:pt idx="2462">
                  <c:v>188.95540700799</c:v>
                </c:pt>
                <c:pt idx="2463">
                  <c:v>198.92210236527131</c:v>
                </c:pt>
                <c:pt idx="2464">
                  <c:v>196.64934290683948</c:v>
                </c:pt>
                <c:pt idx="2465">
                  <c:v>200.7704668488997</c:v>
                </c:pt>
                <c:pt idx="2466">
                  <c:v>200.63718595949319</c:v>
                </c:pt>
                <c:pt idx="2467">
                  <c:v>207.529121254541</c:v>
                </c:pt>
                <c:pt idx="2468">
                  <c:v>216.72774400826219</c:v>
                </c:pt>
                <c:pt idx="2469">
                  <c:v>219.02077360790949</c:v>
                </c:pt>
                <c:pt idx="2470">
                  <c:v>218.402828244326</c:v>
                </c:pt>
                <c:pt idx="2471">
                  <c:v>220.21782574337058</c:v>
                </c:pt>
                <c:pt idx="2472">
                  <c:v>221.3014383471309</c:v>
                </c:pt>
                <c:pt idx="2473">
                  <c:v>228.46078174343091</c:v>
                </c:pt>
                <c:pt idx="2474">
                  <c:v>228.59273430243701</c:v>
                </c:pt>
                <c:pt idx="2475">
                  <c:v>231.35119511841572</c:v>
                </c:pt>
                <c:pt idx="2476">
                  <c:v>233.17777719214041</c:v>
                </c:pt>
                <c:pt idx="2477">
                  <c:v>232.17582934907421</c:v>
                </c:pt>
                <c:pt idx="2478">
                  <c:v>234.42488328080699</c:v>
                </c:pt>
                <c:pt idx="2479">
                  <c:v>236.92784711093819</c:v>
                </c:pt>
                <c:pt idx="2480">
                  <c:v>240.46218580285671</c:v>
                </c:pt>
                <c:pt idx="2481">
                  <c:v>238.64263074772518</c:v>
                </c:pt>
                <c:pt idx="2482">
                  <c:v>240.7892283382416</c:v>
                </c:pt>
                <c:pt idx="2483">
                  <c:v>248.54974026012769</c:v>
                </c:pt>
                <c:pt idx="2484">
                  <c:v>253.69085174849801</c:v>
                </c:pt>
                <c:pt idx="2485">
                  <c:v>253.63712458559982</c:v>
                </c:pt>
                <c:pt idx="2486">
                  <c:v>255.65730762860738</c:v>
                </c:pt>
                <c:pt idx="2487">
                  <c:v>242.61878493954839</c:v>
                </c:pt>
                <c:pt idx="2488">
                  <c:v>246.65208173396209</c:v>
                </c:pt>
                <c:pt idx="2489">
                  <c:v>244.3620727518211</c:v>
                </c:pt>
                <c:pt idx="2490">
                  <c:v>239.20201519166991</c:v>
                </c:pt>
                <c:pt idx="2491">
                  <c:v>239.91872713671918</c:v>
                </c:pt>
                <c:pt idx="2492">
                  <c:v>243.9563675268069</c:v>
                </c:pt>
                <c:pt idx="2493">
                  <c:v>242.2407260367124</c:v>
                </c:pt>
                <c:pt idx="2494">
                  <c:v>244.11782878008279</c:v>
                </c:pt>
                <c:pt idx="2495">
                  <c:v>253.21312787777609</c:v>
                </c:pt>
                <c:pt idx="2496">
                  <c:v>253.90188658913698</c:v>
                </c:pt>
                <c:pt idx="2497">
                  <c:v>258.37906613502821</c:v>
                </c:pt>
                <c:pt idx="2498">
                  <c:v>278.66045993475564</c:v>
                </c:pt>
                <c:pt idx="2499">
                  <c:v>282.3304183015423</c:v>
                </c:pt>
                <c:pt idx="2500">
                  <c:v>280.28638583200842</c:v>
                </c:pt>
                <c:pt idx="2501">
                  <c:v>278.6418881319043</c:v>
                </c:pt>
                <c:pt idx="2502">
                  <c:v>274.660689032449</c:v>
                </c:pt>
                <c:pt idx="2503">
                  <c:v>271.99882513676516</c:v>
                </c:pt>
                <c:pt idx="2504">
                  <c:v>278.37709108331256</c:v>
                </c:pt>
                <c:pt idx="2505">
                  <c:v>280.88102377001741</c:v>
                </c:pt>
                <c:pt idx="2506">
                  <c:v>292.75957722755777</c:v>
                </c:pt>
                <c:pt idx="2507">
                  <c:v>319.3157285752032</c:v>
                </c:pt>
                <c:pt idx="2508">
                  <c:v>327.9274910108964</c:v>
                </c:pt>
                <c:pt idx="2509">
                  <c:v>325.19058303260141</c:v>
                </c:pt>
                <c:pt idx="2510">
                  <c:v>329.2158237743937</c:v>
                </c:pt>
                <c:pt idx="2511">
                  <c:v>337.0161846073604</c:v>
                </c:pt>
                <c:pt idx="2512">
                  <c:v>349.18317524072069</c:v>
                </c:pt>
                <c:pt idx="2513">
                  <c:v>352.54782794298825</c:v>
                </c:pt>
                <c:pt idx="2514">
                  <c:v>351.70206773961741</c:v>
                </c:pt>
                <c:pt idx="2515">
                  <c:v>349.59685176072242</c:v>
                </c:pt>
                <c:pt idx="2516">
                  <c:v>345.649531544485</c:v>
                </c:pt>
                <c:pt idx="2517">
                  <c:v>338.6165115633342</c:v>
                </c:pt>
                <c:pt idx="2518">
                  <c:v>321.34706947360411</c:v>
                </c:pt>
                <c:pt idx="2519">
                  <c:v>315.31340446095152</c:v>
                </c:pt>
                <c:pt idx="2520">
                  <c:v>299.23242083344297</c:v>
                </c:pt>
                <c:pt idx="2521">
                  <c:v>298.27699798564981</c:v>
                </c:pt>
                <c:pt idx="2522">
                  <c:v>283.06487108838161</c:v>
                </c:pt>
                <c:pt idx="2523">
                  <c:v>282.16948910936082</c:v>
                </c:pt>
                <c:pt idx="2524">
                  <c:v>278.81966035515956</c:v>
                </c:pt>
                <c:pt idx="2525">
                  <c:v>276.15496636349809</c:v>
                </c:pt>
                <c:pt idx="2526">
                  <c:v>275.88855786858613</c:v>
                </c:pt>
                <c:pt idx="2527">
                  <c:v>273.12963539515971</c:v>
                </c:pt>
                <c:pt idx="2528">
                  <c:v>272.16251626552645</c:v>
                </c:pt>
                <c:pt idx="2529">
                  <c:v>271.06991890131064</c:v>
                </c:pt>
                <c:pt idx="2530">
                  <c:v>270.16611522040068</c:v>
                </c:pt>
                <c:pt idx="2531">
                  <c:v>256.38764334416021</c:v>
                </c:pt>
                <c:pt idx="2532">
                  <c:v>255.2685717087048</c:v>
                </c:pt>
                <c:pt idx="2533">
                  <c:v>252.45832502389541</c:v>
                </c:pt>
                <c:pt idx="2534">
                  <c:v>259.61231102435602</c:v>
                </c:pt>
                <c:pt idx="2535">
                  <c:v>264.26029074775272</c:v>
                </c:pt>
                <c:pt idx="2536">
                  <c:v>267.65652926261902</c:v>
                </c:pt>
                <c:pt idx="2537">
                  <c:v>270.75546802059648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15-47A4-BAAD-5F6301FD043F}"/>
            </c:ext>
          </c:extLst>
        </c:ser>
        <c:ser>
          <c:idx val="1"/>
          <c:order val="1"/>
          <c:tx>
            <c:v>Passive Strategy</c:v>
          </c:tx>
          <c:spPr>
            <a:ln w="25400" cap="rnd">
              <a:solidFill>
                <a:schemeClr val="tx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392"/>
              <c:layout>
                <c:manualLayout>
                  <c:x val="-8.3333333333334859E-3"/>
                  <c:y val="0.118518518518518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15-47A4-BAAD-5F6301FD04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Sheet1!$A$2:$A$2539</c:f>
              <c:numCache>
                <c:formatCode>m/d/yyyy</c:formatCode>
                <c:ptCount val="2538"/>
                <c:pt idx="0">
                  <c:v>42026</c:v>
                </c:pt>
                <c:pt idx="1">
                  <c:v>42027</c:v>
                </c:pt>
                <c:pt idx="2">
                  <c:v>42030</c:v>
                </c:pt>
                <c:pt idx="3">
                  <c:v>42031</c:v>
                </c:pt>
                <c:pt idx="4">
                  <c:v>42032</c:v>
                </c:pt>
                <c:pt idx="5">
                  <c:v>42033</c:v>
                </c:pt>
                <c:pt idx="6">
                  <c:v>42034</c:v>
                </c:pt>
                <c:pt idx="7">
                  <c:v>42037</c:v>
                </c:pt>
                <c:pt idx="8">
                  <c:v>42038</c:v>
                </c:pt>
                <c:pt idx="9">
                  <c:v>42039</c:v>
                </c:pt>
                <c:pt idx="10">
                  <c:v>42040</c:v>
                </c:pt>
                <c:pt idx="11">
                  <c:v>42041</c:v>
                </c:pt>
                <c:pt idx="12">
                  <c:v>42044</c:v>
                </c:pt>
                <c:pt idx="13">
                  <c:v>42045</c:v>
                </c:pt>
                <c:pt idx="14">
                  <c:v>42046</c:v>
                </c:pt>
                <c:pt idx="15">
                  <c:v>42047</c:v>
                </c:pt>
                <c:pt idx="16">
                  <c:v>42048</c:v>
                </c:pt>
                <c:pt idx="17">
                  <c:v>42052</c:v>
                </c:pt>
                <c:pt idx="18">
                  <c:v>42053</c:v>
                </c:pt>
                <c:pt idx="19">
                  <c:v>42054</c:v>
                </c:pt>
                <c:pt idx="20">
                  <c:v>42055</c:v>
                </c:pt>
                <c:pt idx="21">
                  <c:v>42058</c:v>
                </c:pt>
                <c:pt idx="22">
                  <c:v>42059</c:v>
                </c:pt>
                <c:pt idx="23">
                  <c:v>42060</c:v>
                </c:pt>
                <c:pt idx="24">
                  <c:v>42061</c:v>
                </c:pt>
                <c:pt idx="25">
                  <c:v>42062</c:v>
                </c:pt>
                <c:pt idx="26">
                  <c:v>42065</c:v>
                </c:pt>
                <c:pt idx="27">
                  <c:v>42066</c:v>
                </c:pt>
                <c:pt idx="28">
                  <c:v>42067</c:v>
                </c:pt>
                <c:pt idx="29">
                  <c:v>42068</c:v>
                </c:pt>
                <c:pt idx="30">
                  <c:v>42069</c:v>
                </c:pt>
                <c:pt idx="31">
                  <c:v>42072</c:v>
                </c:pt>
                <c:pt idx="32">
                  <c:v>42073</c:v>
                </c:pt>
                <c:pt idx="33">
                  <c:v>42074</c:v>
                </c:pt>
                <c:pt idx="34">
                  <c:v>42075</c:v>
                </c:pt>
                <c:pt idx="35">
                  <c:v>42076</c:v>
                </c:pt>
                <c:pt idx="36">
                  <c:v>42079</c:v>
                </c:pt>
                <c:pt idx="37">
                  <c:v>42080</c:v>
                </c:pt>
                <c:pt idx="38">
                  <c:v>42081</c:v>
                </c:pt>
                <c:pt idx="39">
                  <c:v>42082</c:v>
                </c:pt>
                <c:pt idx="40">
                  <c:v>42083</c:v>
                </c:pt>
                <c:pt idx="41">
                  <c:v>42086</c:v>
                </c:pt>
                <c:pt idx="42">
                  <c:v>42087</c:v>
                </c:pt>
                <c:pt idx="43">
                  <c:v>42088</c:v>
                </c:pt>
                <c:pt idx="44">
                  <c:v>42089</c:v>
                </c:pt>
                <c:pt idx="45">
                  <c:v>42090</c:v>
                </c:pt>
                <c:pt idx="46">
                  <c:v>42093</c:v>
                </c:pt>
                <c:pt idx="47">
                  <c:v>42094</c:v>
                </c:pt>
                <c:pt idx="48">
                  <c:v>42095</c:v>
                </c:pt>
                <c:pt idx="49">
                  <c:v>42096</c:v>
                </c:pt>
                <c:pt idx="50">
                  <c:v>42100</c:v>
                </c:pt>
                <c:pt idx="51">
                  <c:v>42101</c:v>
                </c:pt>
                <c:pt idx="52">
                  <c:v>42102</c:v>
                </c:pt>
                <c:pt idx="53">
                  <c:v>42103</c:v>
                </c:pt>
                <c:pt idx="54">
                  <c:v>42104</c:v>
                </c:pt>
                <c:pt idx="55">
                  <c:v>42107</c:v>
                </c:pt>
                <c:pt idx="56">
                  <c:v>42108</c:v>
                </c:pt>
                <c:pt idx="57">
                  <c:v>42109</c:v>
                </c:pt>
                <c:pt idx="58">
                  <c:v>42110</c:v>
                </c:pt>
                <c:pt idx="59">
                  <c:v>42111</c:v>
                </c:pt>
                <c:pt idx="60">
                  <c:v>42114</c:v>
                </c:pt>
                <c:pt idx="61">
                  <c:v>42115</c:v>
                </c:pt>
                <c:pt idx="62">
                  <c:v>42116</c:v>
                </c:pt>
                <c:pt idx="63">
                  <c:v>42117</c:v>
                </c:pt>
                <c:pt idx="64">
                  <c:v>42118</c:v>
                </c:pt>
                <c:pt idx="65">
                  <c:v>42121</c:v>
                </c:pt>
                <c:pt idx="66">
                  <c:v>42122</c:v>
                </c:pt>
                <c:pt idx="67">
                  <c:v>42123</c:v>
                </c:pt>
                <c:pt idx="68">
                  <c:v>42124</c:v>
                </c:pt>
                <c:pt idx="69">
                  <c:v>42125</c:v>
                </c:pt>
                <c:pt idx="70">
                  <c:v>42128</c:v>
                </c:pt>
                <c:pt idx="71">
                  <c:v>42129</c:v>
                </c:pt>
                <c:pt idx="72">
                  <c:v>42130</c:v>
                </c:pt>
                <c:pt idx="73">
                  <c:v>42131</c:v>
                </c:pt>
                <c:pt idx="74">
                  <c:v>42132</c:v>
                </c:pt>
                <c:pt idx="75">
                  <c:v>42135</c:v>
                </c:pt>
                <c:pt idx="76">
                  <c:v>42136</c:v>
                </c:pt>
                <c:pt idx="77">
                  <c:v>42137</c:v>
                </c:pt>
                <c:pt idx="78">
                  <c:v>42138</c:v>
                </c:pt>
                <c:pt idx="79">
                  <c:v>42139</c:v>
                </c:pt>
                <c:pt idx="80">
                  <c:v>42142</c:v>
                </c:pt>
                <c:pt idx="81">
                  <c:v>42143</c:v>
                </c:pt>
                <c:pt idx="82">
                  <c:v>42144</c:v>
                </c:pt>
                <c:pt idx="83">
                  <c:v>42145</c:v>
                </c:pt>
                <c:pt idx="84">
                  <c:v>42146</c:v>
                </c:pt>
                <c:pt idx="85">
                  <c:v>42150</c:v>
                </c:pt>
                <c:pt idx="86">
                  <c:v>42151</c:v>
                </c:pt>
                <c:pt idx="87">
                  <c:v>42152</c:v>
                </c:pt>
                <c:pt idx="88">
                  <c:v>42153</c:v>
                </c:pt>
                <c:pt idx="89">
                  <c:v>42156</c:v>
                </c:pt>
                <c:pt idx="90">
                  <c:v>42157</c:v>
                </c:pt>
                <c:pt idx="91">
                  <c:v>42158</c:v>
                </c:pt>
                <c:pt idx="92">
                  <c:v>42159</c:v>
                </c:pt>
                <c:pt idx="93">
                  <c:v>42160</c:v>
                </c:pt>
                <c:pt idx="94">
                  <c:v>42163</c:v>
                </c:pt>
                <c:pt idx="95">
                  <c:v>42164</c:v>
                </c:pt>
                <c:pt idx="96">
                  <c:v>42165</c:v>
                </c:pt>
                <c:pt idx="97">
                  <c:v>42166</c:v>
                </c:pt>
                <c:pt idx="98">
                  <c:v>42167</c:v>
                </c:pt>
                <c:pt idx="99">
                  <c:v>42170</c:v>
                </c:pt>
                <c:pt idx="100">
                  <c:v>42171</c:v>
                </c:pt>
                <c:pt idx="101">
                  <c:v>42172</c:v>
                </c:pt>
                <c:pt idx="102">
                  <c:v>42173</c:v>
                </c:pt>
                <c:pt idx="103">
                  <c:v>42174</c:v>
                </c:pt>
                <c:pt idx="104">
                  <c:v>42177</c:v>
                </c:pt>
                <c:pt idx="105">
                  <c:v>42178</c:v>
                </c:pt>
                <c:pt idx="106">
                  <c:v>42179</c:v>
                </c:pt>
                <c:pt idx="107">
                  <c:v>42180</c:v>
                </c:pt>
                <c:pt idx="108">
                  <c:v>42181</c:v>
                </c:pt>
                <c:pt idx="109">
                  <c:v>42184</c:v>
                </c:pt>
                <c:pt idx="110">
                  <c:v>42185</c:v>
                </c:pt>
                <c:pt idx="111">
                  <c:v>42186</c:v>
                </c:pt>
                <c:pt idx="112">
                  <c:v>42187</c:v>
                </c:pt>
                <c:pt idx="113">
                  <c:v>42191</c:v>
                </c:pt>
                <c:pt idx="114">
                  <c:v>42192</c:v>
                </c:pt>
                <c:pt idx="115">
                  <c:v>42193</c:v>
                </c:pt>
                <c:pt idx="116">
                  <c:v>42194</c:v>
                </c:pt>
                <c:pt idx="117">
                  <c:v>42195</c:v>
                </c:pt>
                <c:pt idx="118">
                  <c:v>42198</c:v>
                </c:pt>
                <c:pt idx="119">
                  <c:v>42199</c:v>
                </c:pt>
                <c:pt idx="120">
                  <c:v>42200</c:v>
                </c:pt>
                <c:pt idx="121">
                  <c:v>42201</c:v>
                </c:pt>
                <c:pt idx="122">
                  <c:v>42202</c:v>
                </c:pt>
                <c:pt idx="123">
                  <c:v>42205</c:v>
                </c:pt>
                <c:pt idx="124">
                  <c:v>42206</c:v>
                </c:pt>
                <c:pt idx="125">
                  <c:v>42207</c:v>
                </c:pt>
                <c:pt idx="126">
                  <c:v>42208</c:v>
                </c:pt>
                <c:pt idx="127">
                  <c:v>42209</c:v>
                </c:pt>
                <c:pt idx="128">
                  <c:v>42212</c:v>
                </c:pt>
                <c:pt idx="129">
                  <c:v>42213</c:v>
                </c:pt>
                <c:pt idx="130">
                  <c:v>42214</c:v>
                </c:pt>
                <c:pt idx="131">
                  <c:v>42215</c:v>
                </c:pt>
                <c:pt idx="132">
                  <c:v>42216</c:v>
                </c:pt>
                <c:pt idx="133">
                  <c:v>42219</c:v>
                </c:pt>
                <c:pt idx="134">
                  <c:v>42220</c:v>
                </c:pt>
                <c:pt idx="135">
                  <c:v>42221</c:v>
                </c:pt>
                <c:pt idx="136">
                  <c:v>42222</c:v>
                </c:pt>
                <c:pt idx="137">
                  <c:v>42223</c:v>
                </c:pt>
                <c:pt idx="138">
                  <c:v>42226</c:v>
                </c:pt>
                <c:pt idx="139">
                  <c:v>42227</c:v>
                </c:pt>
                <c:pt idx="140">
                  <c:v>42228</c:v>
                </c:pt>
                <c:pt idx="141">
                  <c:v>42229</c:v>
                </c:pt>
                <c:pt idx="142">
                  <c:v>42230</c:v>
                </c:pt>
                <c:pt idx="143">
                  <c:v>42233</c:v>
                </c:pt>
                <c:pt idx="144">
                  <c:v>42234</c:v>
                </c:pt>
                <c:pt idx="145">
                  <c:v>42235</c:v>
                </c:pt>
                <c:pt idx="146">
                  <c:v>42236</c:v>
                </c:pt>
                <c:pt idx="147">
                  <c:v>42237</c:v>
                </c:pt>
                <c:pt idx="148">
                  <c:v>42240</c:v>
                </c:pt>
                <c:pt idx="149">
                  <c:v>42241</c:v>
                </c:pt>
                <c:pt idx="150">
                  <c:v>42242</c:v>
                </c:pt>
                <c:pt idx="151">
                  <c:v>42243</c:v>
                </c:pt>
                <c:pt idx="152">
                  <c:v>42244</c:v>
                </c:pt>
                <c:pt idx="153">
                  <c:v>42247</c:v>
                </c:pt>
                <c:pt idx="154">
                  <c:v>42248</c:v>
                </c:pt>
                <c:pt idx="155">
                  <c:v>42249</c:v>
                </c:pt>
                <c:pt idx="156">
                  <c:v>42250</c:v>
                </c:pt>
                <c:pt idx="157">
                  <c:v>42251</c:v>
                </c:pt>
                <c:pt idx="158">
                  <c:v>42255</c:v>
                </c:pt>
                <c:pt idx="159">
                  <c:v>42256</c:v>
                </c:pt>
                <c:pt idx="160">
                  <c:v>42257</c:v>
                </c:pt>
                <c:pt idx="161">
                  <c:v>42258</c:v>
                </c:pt>
                <c:pt idx="162">
                  <c:v>42261</c:v>
                </c:pt>
                <c:pt idx="163">
                  <c:v>42262</c:v>
                </c:pt>
                <c:pt idx="164">
                  <c:v>42263</c:v>
                </c:pt>
                <c:pt idx="165">
                  <c:v>42264</c:v>
                </c:pt>
                <c:pt idx="166">
                  <c:v>42265</c:v>
                </c:pt>
                <c:pt idx="167">
                  <c:v>42268</c:v>
                </c:pt>
                <c:pt idx="168">
                  <c:v>42269</c:v>
                </c:pt>
                <c:pt idx="169">
                  <c:v>42270</c:v>
                </c:pt>
                <c:pt idx="170">
                  <c:v>42271</c:v>
                </c:pt>
                <c:pt idx="171">
                  <c:v>42272</c:v>
                </c:pt>
                <c:pt idx="172">
                  <c:v>42275</c:v>
                </c:pt>
                <c:pt idx="173">
                  <c:v>42276</c:v>
                </c:pt>
                <c:pt idx="174">
                  <c:v>42277</c:v>
                </c:pt>
                <c:pt idx="175">
                  <c:v>42278</c:v>
                </c:pt>
                <c:pt idx="176">
                  <c:v>42279</c:v>
                </c:pt>
                <c:pt idx="177">
                  <c:v>42282</c:v>
                </c:pt>
                <c:pt idx="178">
                  <c:v>42283</c:v>
                </c:pt>
                <c:pt idx="179">
                  <c:v>42284</c:v>
                </c:pt>
                <c:pt idx="180">
                  <c:v>42285</c:v>
                </c:pt>
                <c:pt idx="181">
                  <c:v>42286</c:v>
                </c:pt>
                <c:pt idx="182">
                  <c:v>42289</c:v>
                </c:pt>
                <c:pt idx="183">
                  <c:v>42290</c:v>
                </c:pt>
                <c:pt idx="184">
                  <c:v>42291</c:v>
                </c:pt>
                <c:pt idx="185">
                  <c:v>42292</c:v>
                </c:pt>
                <c:pt idx="186">
                  <c:v>42293</c:v>
                </c:pt>
                <c:pt idx="187">
                  <c:v>42296</c:v>
                </c:pt>
                <c:pt idx="188">
                  <c:v>42297</c:v>
                </c:pt>
                <c:pt idx="189">
                  <c:v>42298</c:v>
                </c:pt>
                <c:pt idx="190">
                  <c:v>42299</c:v>
                </c:pt>
                <c:pt idx="191">
                  <c:v>42300</c:v>
                </c:pt>
                <c:pt idx="192">
                  <c:v>42303</c:v>
                </c:pt>
                <c:pt idx="193">
                  <c:v>42304</c:v>
                </c:pt>
                <c:pt idx="194">
                  <c:v>42305</c:v>
                </c:pt>
                <c:pt idx="195">
                  <c:v>42306</c:v>
                </c:pt>
                <c:pt idx="196">
                  <c:v>42307</c:v>
                </c:pt>
                <c:pt idx="197">
                  <c:v>42310</c:v>
                </c:pt>
                <c:pt idx="198">
                  <c:v>42311</c:v>
                </c:pt>
                <c:pt idx="199">
                  <c:v>42312</c:v>
                </c:pt>
                <c:pt idx="200">
                  <c:v>42313</c:v>
                </c:pt>
                <c:pt idx="201">
                  <c:v>42314</c:v>
                </c:pt>
                <c:pt idx="202">
                  <c:v>42317</c:v>
                </c:pt>
                <c:pt idx="203">
                  <c:v>42318</c:v>
                </c:pt>
                <c:pt idx="204">
                  <c:v>42319</c:v>
                </c:pt>
                <c:pt idx="205">
                  <c:v>42320</c:v>
                </c:pt>
                <c:pt idx="206">
                  <c:v>42321</c:v>
                </c:pt>
                <c:pt idx="207">
                  <c:v>42324</c:v>
                </c:pt>
                <c:pt idx="208">
                  <c:v>42325</c:v>
                </c:pt>
                <c:pt idx="209">
                  <c:v>42326</c:v>
                </c:pt>
                <c:pt idx="210">
                  <c:v>42327</c:v>
                </c:pt>
                <c:pt idx="211">
                  <c:v>42328</c:v>
                </c:pt>
                <c:pt idx="212">
                  <c:v>42331</c:v>
                </c:pt>
                <c:pt idx="213">
                  <c:v>42332</c:v>
                </c:pt>
                <c:pt idx="214">
                  <c:v>42333</c:v>
                </c:pt>
                <c:pt idx="215">
                  <c:v>42335</c:v>
                </c:pt>
                <c:pt idx="216">
                  <c:v>42338</c:v>
                </c:pt>
                <c:pt idx="217">
                  <c:v>42339</c:v>
                </c:pt>
                <c:pt idx="218">
                  <c:v>42340</c:v>
                </c:pt>
                <c:pt idx="219">
                  <c:v>42341</c:v>
                </c:pt>
                <c:pt idx="220">
                  <c:v>42342</c:v>
                </c:pt>
                <c:pt idx="221">
                  <c:v>42345</c:v>
                </c:pt>
                <c:pt idx="222">
                  <c:v>42346</c:v>
                </c:pt>
                <c:pt idx="223">
                  <c:v>42347</c:v>
                </c:pt>
                <c:pt idx="224">
                  <c:v>42348</c:v>
                </c:pt>
                <c:pt idx="225">
                  <c:v>42349</c:v>
                </c:pt>
                <c:pt idx="226">
                  <c:v>42352</c:v>
                </c:pt>
                <c:pt idx="227">
                  <c:v>42353</c:v>
                </c:pt>
                <c:pt idx="228">
                  <c:v>42354</c:v>
                </c:pt>
                <c:pt idx="229">
                  <c:v>42355</c:v>
                </c:pt>
                <c:pt idx="230">
                  <c:v>42356</c:v>
                </c:pt>
                <c:pt idx="231">
                  <c:v>42359</c:v>
                </c:pt>
                <c:pt idx="232">
                  <c:v>42360</c:v>
                </c:pt>
                <c:pt idx="233">
                  <c:v>42361</c:v>
                </c:pt>
                <c:pt idx="234">
                  <c:v>42362</c:v>
                </c:pt>
                <c:pt idx="235">
                  <c:v>42366</c:v>
                </c:pt>
                <c:pt idx="236">
                  <c:v>42367</c:v>
                </c:pt>
                <c:pt idx="237">
                  <c:v>42368</c:v>
                </c:pt>
                <c:pt idx="238">
                  <c:v>42369</c:v>
                </c:pt>
                <c:pt idx="239">
                  <c:v>42373</c:v>
                </c:pt>
                <c:pt idx="240">
                  <c:v>42374</c:v>
                </c:pt>
                <c:pt idx="241">
                  <c:v>42375</c:v>
                </c:pt>
                <c:pt idx="242">
                  <c:v>42376</c:v>
                </c:pt>
                <c:pt idx="243">
                  <c:v>42377</c:v>
                </c:pt>
                <c:pt idx="244">
                  <c:v>42380</c:v>
                </c:pt>
                <c:pt idx="245">
                  <c:v>42381</c:v>
                </c:pt>
                <c:pt idx="246">
                  <c:v>42382</c:v>
                </c:pt>
                <c:pt idx="247">
                  <c:v>42383</c:v>
                </c:pt>
                <c:pt idx="248">
                  <c:v>42384</c:v>
                </c:pt>
                <c:pt idx="249">
                  <c:v>42388</c:v>
                </c:pt>
                <c:pt idx="250">
                  <c:v>42389</c:v>
                </c:pt>
                <c:pt idx="251">
                  <c:v>42390</c:v>
                </c:pt>
                <c:pt idx="252">
                  <c:v>42391</c:v>
                </c:pt>
                <c:pt idx="253">
                  <c:v>42394</c:v>
                </c:pt>
                <c:pt idx="254">
                  <c:v>42395</c:v>
                </c:pt>
                <c:pt idx="255">
                  <c:v>42396</c:v>
                </c:pt>
                <c:pt idx="256">
                  <c:v>42397</c:v>
                </c:pt>
                <c:pt idx="257">
                  <c:v>42398</c:v>
                </c:pt>
                <c:pt idx="258">
                  <c:v>42401</c:v>
                </c:pt>
                <c:pt idx="259">
                  <c:v>42402</c:v>
                </c:pt>
                <c:pt idx="260">
                  <c:v>42403</c:v>
                </c:pt>
                <c:pt idx="261">
                  <c:v>42404</c:v>
                </c:pt>
                <c:pt idx="262">
                  <c:v>42405</c:v>
                </c:pt>
                <c:pt idx="263">
                  <c:v>42408</c:v>
                </c:pt>
                <c:pt idx="264">
                  <c:v>42409</c:v>
                </c:pt>
                <c:pt idx="265">
                  <c:v>42410</c:v>
                </c:pt>
                <c:pt idx="266">
                  <c:v>42411</c:v>
                </c:pt>
                <c:pt idx="267">
                  <c:v>42412</c:v>
                </c:pt>
                <c:pt idx="268">
                  <c:v>42416</c:v>
                </c:pt>
                <c:pt idx="269">
                  <c:v>42417</c:v>
                </c:pt>
                <c:pt idx="270">
                  <c:v>42418</c:v>
                </c:pt>
                <c:pt idx="271">
                  <c:v>42419</c:v>
                </c:pt>
                <c:pt idx="272">
                  <c:v>42422</c:v>
                </c:pt>
                <c:pt idx="273">
                  <c:v>42423</c:v>
                </c:pt>
                <c:pt idx="274">
                  <c:v>42424</c:v>
                </c:pt>
                <c:pt idx="275">
                  <c:v>42425</c:v>
                </c:pt>
                <c:pt idx="276">
                  <c:v>42426</c:v>
                </c:pt>
                <c:pt idx="277">
                  <c:v>42429</c:v>
                </c:pt>
                <c:pt idx="278">
                  <c:v>42430</c:v>
                </c:pt>
                <c:pt idx="279">
                  <c:v>42431</c:v>
                </c:pt>
                <c:pt idx="280">
                  <c:v>42432</c:v>
                </c:pt>
                <c:pt idx="281">
                  <c:v>42433</c:v>
                </c:pt>
                <c:pt idx="282">
                  <c:v>42436</c:v>
                </c:pt>
                <c:pt idx="283">
                  <c:v>42437</c:v>
                </c:pt>
                <c:pt idx="284">
                  <c:v>42438</c:v>
                </c:pt>
                <c:pt idx="285">
                  <c:v>42439</c:v>
                </c:pt>
                <c:pt idx="286">
                  <c:v>42440</c:v>
                </c:pt>
                <c:pt idx="287">
                  <c:v>42443</c:v>
                </c:pt>
                <c:pt idx="288">
                  <c:v>42444</c:v>
                </c:pt>
                <c:pt idx="289">
                  <c:v>42445</c:v>
                </c:pt>
                <c:pt idx="290">
                  <c:v>42446</c:v>
                </c:pt>
                <c:pt idx="291">
                  <c:v>42447</c:v>
                </c:pt>
                <c:pt idx="292">
                  <c:v>42450</c:v>
                </c:pt>
                <c:pt idx="293">
                  <c:v>42451</c:v>
                </c:pt>
                <c:pt idx="294">
                  <c:v>42452</c:v>
                </c:pt>
                <c:pt idx="295">
                  <c:v>42453</c:v>
                </c:pt>
                <c:pt idx="296">
                  <c:v>42457</c:v>
                </c:pt>
                <c:pt idx="297">
                  <c:v>42458</c:v>
                </c:pt>
                <c:pt idx="298">
                  <c:v>42459</c:v>
                </c:pt>
                <c:pt idx="299">
                  <c:v>42460</c:v>
                </c:pt>
                <c:pt idx="300">
                  <c:v>42461</c:v>
                </c:pt>
                <c:pt idx="301">
                  <c:v>42464</c:v>
                </c:pt>
                <c:pt idx="302">
                  <c:v>42465</c:v>
                </c:pt>
                <c:pt idx="303">
                  <c:v>42466</c:v>
                </c:pt>
                <c:pt idx="304">
                  <c:v>42467</c:v>
                </c:pt>
                <c:pt idx="305">
                  <c:v>42468</c:v>
                </c:pt>
                <c:pt idx="306">
                  <c:v>42471</c:v>
                </c:pt>
                <c:pt idx="307">
                  <c:v>42472</c:v>
                </c:pt>
                <c:pt idx="308">
                  <c:v>42473</c:v>
                </c:pt>
                <c:pt idx="309">
                  <c:v>42474</c:v>
                </c:pt>
                <c:pt idx="310">
                  <c:v>42475</c:v>
                </c:pt>
                <c:pt idx="311">
                  <c:v>42478</c:v>
                </c:pt>
                <c:pt idx="312">
                  <c:v>42479</c:v>
                </c:pt>
                <c:pt idx="313">
                  <c:v>42480</c:v>
                </c:pt>
                <c:pt idx="314">
                  <c:v>42481</c:v>
                </c:pt>
                <c:pt idx="315">
                  <c:v>42482</c:v>
                </c:pt>
                <c:pt idx="316">
                  <c:v>42485</c:v>
                </c:pt>
                <c:pt idx="317">
                  <c:v>42486</c:v>
                </c:pt>
                <c:pt idx="318">
                  <c:v>42487</c:v>
                </c:pt>
                <c:pt idx="319">
                  <c:v>42488</c:v>
                </c:pt>
                <c:pt idx="320">
                  <c:v>42489</c:v>
                </c:pt>
                <c:pt idx="321">
                  <c:v>42492</c:v>
                </c:pt>
                <c:pt idx="322">
                  <c:v>42493</c:v>
                </c:pt>
                <c:pt idx="323">
                  <c:v>42494</c:v>
                </c:pt>
                <c:pt idx="324">
                  <c:v>42495</c:v>
                </c:pt>
                <c:pt idx="325">
                  <c:v>42496</c:v>
                </c:pt>
                <c:pt idx="326">
                  <c:v>42499</c:v>
                </c:pt>
                <c:pt idx="327">
                  <c:v>42500</c:v>
                </c:pt>
                <c:pt idx="328">
                  <c:v>42501</c:v>
                </c:pt>
                <c:pt idx="329">
                  <c:v>42502</c:v>
                </c:pt>
                <c:pt idx="330">
                  <c:v>42503</c:v>
                </c:pt>
                <c:pt idx="331">
                  <c:v>42506</c:v>
                </c:pt>
                <c:pt idx="332">
                  <c:v>42507</c:v>
                </c:pt>
                <c:pt idx="333">
                  <c:v>42508</c:v>
                </c:pt>
                <c:pt idx="334">
                  <c:v>42509</c:v>
                </c:pt>
                <c:pt idx="335">
                  <c:v>42510</c:v>
                </c:pt>
                <c:pt idx="336">
                  <c:v>42513</c:v>
                </c:pt>
                <c:pt idx="337">
                  <c:v>42514</c:v>
                </c:pt>
                <c:pt idx="338">
                  <c:v>42515</c:v>
                </c:pt>
                <c:pt idx="339">
                  <c:v>42516</c:v>
                </c:pt>
                <c:pt idx="340">
                  <c:v>42517</c:v>
                </c:pt>
                <c:pt idx="341">
                  <c:v>42521</c:v>
                </c:pt>
                <c:pt idx="342">
                  <c:v>42522</c:v>
                </c:pt>
                <c:pt idx="343">
                  <c:v>42523</c:v>
                </c:pt>
                <c:pt idx="344">
                  <c:v>42524</c:v>
                </c:pt>
                <c:pt idx="345">
                  <c:v>42527</c:v>
                </c:pt>
                <c:pt idx="346">
                  <c:v>42528</c:v>
                </c:pt>
                <c:pt idx="347">
                  <c:v>42529</c:v>
                </c:pt>
                <c:pt idx="348">
                  <c:v>42530</c:v>
                </c:pt>
                <c:pt idx="349">
                  <c:v>42531</c:v>
                </c:pt>
                <c:pt idx="350">
                  <c:v>42534</c:v>
                </c:pt>
                <c:pt idx="351">
                  <c:v>42535</c:v>
                </c:pt>
                <c:pt idx="352">
                  <c:v>42536</c:v>
                </c:pt>
                <c:pt idx="353">
                  <c:v>42537</c:v>
                </c:pt>
                <c:pt idx="354">
                  <c:v>42538</c:v>
                </c:pt>
                <c:pt idx="355">
                  <c:v>42541</c:v>
                </c:pt>
                <c:pt idx="356">
                  <c:v>42542</c:v>
                </c:pt>
                <c:pt idx="357">
                  <c:v>42543</c:v>
                </c:pt>
                <c:pt idx="358">
                  <c:v>42544</c:v>
                </c:pt>
                <c:pt idx="359">
                  <c:v>42545</c:v>
                </c:pt>
                <c:pt idx="360">
                  <c:v>42548</c:v>
                </c:pt>
                <c:pt idx="361">
                  <c:v>42549</c:v>
                </c:pt>
                <c:pt idx="362">
                  <c:v>42550</c:v>
                </c:pt>
                <c:pt idx="363">
                  <c:v>42551</c:v>
                </c:pt>
                <c:pt idx="364">
                  <c:v>42552</c:v>
                </c:pt>
                <c:pt idx="365">
                  <c:v>42556</c:v>
                </c:pt>
                <c:pt idx="366">
                  <c:v>42557</c:v>
                </c:pt>
                <c:pt idx="367">
                  <c:v>42558</c:v>
                </c:pt>
                <c:pt idx="368">
                  <c:v>42559</c:v>
                </c:pt>
                <c:pt idx="369">
                  <c:v>42562</c:v>
                </c:pt>
                <c:pt idx="370">
                  <c:v>42563</c:v>
                </c:pt>
                <c:pt idx="371">
                  <c:v>42564</c:v>
                </c:pt>
                <c:pt idx="372">
                  <c:v>42565</c:v>
                </c:pt>
                <c:pt idx="373">
                  <c:v>42566</c:v>
                </c:pt>
                <c:pt idx="374">
                  <c:v>42569</c:v>
                </c:pt>
                <c:pt idx="375">
                  <c:v>42570</c:v>
                </c:pt>
                <c:pt idx="376">
                  <c:v>42571</c:v>
                </c:pt>
                <c:pt idx="377">
                  <c:v>42572</c:v>
                </c:pt>
                <c:pt idx="378">
                  <c:v>42573</c:v>
                </c:pt>
                <c:pt idx="379">
                  <c:v>42576</c:v>
                </c:pt>
                <c:pt idx="380">
                  <c:v>42577</c:v>
                </c:pt>
                <c:pt idx="381">
                  <c:v>42578</c:v>
                </c:pt>
                <c:pt idx="382">
                  <c:v>42579</c:v>
                </c:pt>
                <c:pt idx="383">
                  <c:v>42580</c:v>
                </c:pt>
                <c:pt idx="384">
                  <c:v>42583</c:v>
                </c:pt>
                <c:pt idx="385">
                  <c:v>42584</c:v>
                </c:pt>
                <c:pt idx="386">
                  <c:v>42585</c:v>
                </c:pt>
                <c:pt idx="387">
                  <c:v>42586</c:v>
                </c:pt>
                <c:pt idx="388">
                  <c:v>42587</c:v>
                </c:pt>
                <c:pt idx="389">
                  <c:v>42590</c:v>
                </c:pt>
                <c:pt idx="390">
                  <c:v>42591</c:v>
                </c:pt>
                <c:pt idx="391">
                  <c:v>42592</c:v>
                </c:pt>
                <c:pt idx="392">
                  <c:v>42593</c:v>
                </c:pt>
                <c:pt idx="393">
                  <c:v>42594</c:v>
                </c:pt>
                <c:pt idx="394">
                  <c:v>42597</c:v>
                </c:pt>
                <c:pt idx="395">
                  <c:v>42598</c:v>
                </c:pt>
                <c:pt idx="396">
                  <c:v>42599</c:v>
                </c:pt>
                <c:pt idx="397">
                  <c:v>42600</c:v>
                </c:pt>
                <c:pt idx="398">
                  <c:v>42601</c:v>
                </c:pt>
                <c:pt idx="399">
                  <c:v>42604</c:v>
                </c:pt>
                <c:pt idx="400">
                  <c:v>42605</c:v>
                </c:pt>
                <c:pt idx="401">
                  <c:v>42606</c:v>
                </c:pt>
                <c:pt idx="402">
                  <c:v>42607</c:v>
                </c:pt>
                <c:pt idx="403">
                  <c:v>42608</c:v>
                </c:pt>
                <c:pt idx="404">
                  <c:v>42611</c:v>
                </c:pt>
                <c:pt idx="405">
                  <c:v>42612</c:v>
                </c:pt>
                <c:pt idx="406">
                  <c:v>42613</c:v>
                </c:pt>
                <c:pt idx="407">
                  <c:v>42614</c:v>
                </c:pt>
                <c:pt idx="408">
                  <c:v>42615</c:v>
                </c:pt>
                <c:pt idx="409">
                  <c:v>42619</c:v>
                </c:pt>
                <c:pt idx="410">
                  <c:v>42620</c:v>
                </c:pt>
                <c:pt idx="411">
                  <c:v>42621</c:v>
                </c:pt>
                <c:pt idx="412">
                  <c:v>42622</c:v>
                </c:pt>
                <c:pt idx="413">
                  <c:v>42625</c:v>
                </c:pt>
                <c:pt idx="414">
                  <c:v>42626</c:v>
                </c:pt>
                <c:pt idx="415">
                  <c:v>42627</c:v>
                </c:pt>
                <c:pt idx="416">
                  <c:v>42628</c:v>
                </c:pt>
                <c:pt idx="417">
                  <c:v>42629</c:v>
                </c:pt>
                <c:pt idx="418">
                  <c:v>42632</c:v>
                </c:pt>
                <c:pt idx="419">
                  <c:v>42633</c:v>
                </c:pt>
                <c:pt idx="420">
                  <c:v>42634</c:v>
                </c:pt>
                <c:pt idx="421">
                  <c:v>42635</c:v>
                </c:pt>
                <c:pt idx="422">
                  <c:v>42636</c:v>
                </c:pt>
                <c:pt idx="423">
                  <c:v>42639</c:v>
                </c:pt>
                <c:pt idx="424">
                  <c:v>42640</c:v>
                </c:pt>
                <c:pt idx="425">
                  <c:v>42641</c:v>
                </c:pt>
                <c:pt idx="426">
                  <c:v>42642</c:v>
                </c:pt>
                <c:pt idx="427">
                  <c:v>42643</c:v>
                </c:pt>
                <c:pt idx="428">
                  <c:v>42646</c:v>
                </c:pt>
                <c:pt idx="429">
                  <c:v>42647</c:v>
                </c:pt>
                <c:pt idx="430">
                  <c:v>42648</c:v>
                </c:pt>
                <c:pt idx="431">
                  <c:v>42649</c:v>
                </c:pt>
                <c:pt idx="432">
                  <c:v>42650</c:v>
                </c:pt>
                <c:pt idx="433">
                  <c:v>42653</c:v>
                </c:pt>
                <c:pt idx="434">
                  <c:v>42654</c:v>
                </c:pt>
                <c:pt idx="435">
                  <c:v>42655</c:v>
                </c:pt>
                <c:pt idx="436">
                  <c:v>42656</c:v>
                </c:pt>
                <c:pt idx="437">
                  <c:v>42657</c:v>
                </c:pt>
                <c:pt idx="438">
                  <c:v>42660</c:v>
                </c:pt>
                <c:pt idx="439">
                  <c:v>42661</c:v>
                </c:pt>
                <c:pt idx="440">
                  <c:v>42662</c:v>
                </c:pt>
                <c:pt idx="441">
                  <c:v>42663</c:v>
                </c:pt>
                <c:pt idx="442">
                  <c:v>42664</c:v>
                </c:pt>
                <c:pt idx="443">
                  <c:v>42667</c:v>
                </c:pt>
                <c:pt idx="444">
                  <c:v>42668</c:v>
                </c:pt>
                <c:pt idx="445">
                  <c:v>42669</c:v>
                </c:pt>
                <c:pt idx="446">
                  <c:v>42670</c:v>
                </c:pt>
                <c:pt idx="447">
                  <c:v>42671</c:v>
                </c:pt>
                <c:pt idx="448">
                  <c:v>42674</c:v>
                </c:pt>
                <c:pt idx="449">
                  <c:v>42675</c:v>
                </c:pt>
                <c:pt idx="450">
                  <c:v>42676</c:v>
                </c:pt>
                <c:pt idx="451">
                  <c:v>42677</c:v>
                </c:pt>
                <c:pt idx="452">
                  <c:v>42678</c:v>
                </c:pt>
                <c:pt idx="453">
                  <c:v>42681</c:v>
                </c:pt>
                <c:pt idx="454">
                  <c:v>42682</c:v>
                </c:pt>
                <c:pt idx="455">
                  <c:v>42683</c:v>
                </c:pt>
                <c:pt idx="456">
                  <c:v>42684</c:v>
                </c:pt>
                <c:pt idx="457">
                  <c:v>42685</c:v>
                </c:pt>
                <c:pt idx="458">
                  <c:v>42688</c:v>
                </c:pt>
                <c:pt idx="459">
                  <c:v>42689</c:v>
                </c:pt>
                <c:pt idx="460">
                  <c:v>42690</c:v>
                </c:pt>
                <c:pt idx="461">
                  <c:v>42691</c:v>
                </c:pt>
                <c:pt idx="462">
                  <c:v>42692</c:v>
                </c:pt>
                <c:pt idx="463">
                  <c:v>42695</c:v>
                </c:pt>
                <c:pt idx="464">
                  <c:v>42696</c:v>
                </c:pt>
                <c:pt idx="465">
                  <c:v>42697</c:v>
                </c:pt>
                <c:pt idx="466">
                  <c:v>42699</c:v>
                </c:pt>
                <c:pt idx="467">
                  <c:v>42702</c:v>
                </c:pt>
                <c:pt idx="468">
                  <c:v>42703</c:v>
                </c:pt>
                <c:pt idx="469">
                  <c:v>42704</c:v>
                </c:pt>
                <c:pt idx="470">
                  <c:v>42705</c:v>
                </c:pt>
                <c:pt idx="471">
                  <c:v>42706</c:v>
                </c:pt>
                <c:pt idx="472">
                  <c:v>42709</c:v>
                </c:pt>
                <c:pt idx="473">
                  <c:v>42710</c:v>
                </c:pt>
                <c:pt idx="474">
                  <c:v>42711</c:v>
                </c:pt>
                <c:pt idx="475">
                  <c:v>42712</c:v>
                </c:pt>
                <c:pt idx="476">
                  <c:v>42713</c:v>
                </c:pt>
                <c:pt idx="477">
                  <c:v>42716</c:v>
                </c:pt>
                <c:pt idx="478">
                  <c:v>42717</c:v>
                </c:pt>
                <c:pt idx="479">
                  <c:v>42718</c:v>
                </c:pt>
                <c:pt idx="480">
                  <c:v>42719</c:v>
                </c:pt>
                <c:pt idx="481">
                  <c:v>42720</c:v>
                </c:pt>
                <c:pt idx="482">
                  <c:v>42723</c:v>
                </c:pt>
                <c:pt idx="483">
                  <c:v>42724</c:v>
                </c:pt>
                <c:pt idx="484">
                  <c:v>42725</c:v>
                </c:pt>
                <c:pt idx="485">
                  <c:v>42726</c:v>
                </c:pt>
                <c:pt idx="486">
                  <c:v>42727</c:v>
                </c:pt>
                <c:pt idx="487">
                  <c:v>42731</c:v>
                </c:pt>
                <c:pt idx="488">
                  <c:v>42732</c:v>
                </c:pt>
                <c:pt idx="489">
                  <c:v>42733</c:v>
                </c:pt>
                <c:pt idx="490">
                  <c:v>42734</c:v>
                </c:pt>
                <c:pt idx="491">
                  <c:v>42738</c:v>
                </c:pt>
                <c:pt idx="492">
                  <c:v>42739</c:v>
                </c:pt>
                <c:pt idx="493">
                  <c:v>42740</c:v>
                </c:pt>
                <c:pt idx="494">
                  <c:v>42741</c:v>
                </c:pt>
                <c:pt idx="495">
                  <c:v>42744</c:v>
                </c:pt>
                <c:pt idx="496">
                  <c:v>42745</c:v>
                </c:pt>
                <c:pt idx="497">
                  <c:v>42746</c:v>
                </c:pt>
                <c:pt idx="498">
                  <c:v>42747</c:v>
                </c:pt>
                <c:pt idx="499">
                  <c:v>42748</c:v>
                </c:pt>
                <c:pt idx="500">
                  <c:v>42752</c:v>
                </c:pt>
                <c:pt idx="501">
                  <c:v>42753</c:v>
                </c:pt>
                <c:pt idx="502">
                  <c:v>42754</c:v>
                </c:pt>
                <c:pt idx="503">
                  <c:v>42755</c:v>
                </c:pt>
                <c:pt idx="504">
                  <c:v>42758</c:v>
                </c:pt>
                <c:pt idx="505">
                  <c:v>42759</c:v>
                </c:pt>
                <c:pt idx="506">
                  <c:v>42760</c:v>
                </c:pt>
                <c:pt idx="507">
                  <c:v>42761</c:v>
                </c:pt>
                <c:pt idx="508">
                  <c:v>42762</c:v>
                </c:pt>
                <c:pt idx="509">
                  <c:v>42765</c:v>
                </c:pt>
                <c:pt idx="510">
                  <c:v>42766</c:v>
                </c:pt>
                <c:pt idx="511">
                  <c:v>42767</c:v>
                </c:pt>
                <c:pt idx="512">
                  <c:v>42768</c:v>
                </c:pt>
                <c:pt idx="513">
                  <c:v>42769</c:v>
                </c:pt>
                <c:pt idx="514">
                  <c:v>42772</c:v>
                </c:pt>
                <c:pt idx="515">
                  <c:v>42773</c:v>
                </c:pt>
                <c:pt idx="516">
                  <c:v>42774</c:v>
                </c:pt>
                <c:pt idx="517">
                  <c:v>42775</c:v>
                </c:pt>
                <c:pt idx="518">
                  <c:v>42776</c:v>
                </c:pt>
                <c:pt idx="519">
                  <c:v>42779</c:v>
                </c:pt>
                <c:pt idx="520">
                  <c:v>42780</c:v>
                </c:pt>
                <c:pt idx="521">
                  <c:v>42781</c:v>
                </c:pt>
                <c:pt idx="522">
                  <c:v>42782</c:v>
                </c:pt>
                <c:pt idx="523">
                  <c:v>42783</c:v>
                </c:pt>
                <c:pt idx="524">
                  <c:v>42787</c:v>
                </c:pt>
                <c:pt idx="525">
                  <c:v>42788</c:v>
                </c:pt>
                <c:pt idx="526">
                  <c:v>42789</c:v>
                </c:pt>
                <c:pt idx="527">
                  <c:v>42790</c:v>
                </c:pt>
                <c:pt idx="528">
                  <c:v>42793</c:v>
                </c:pt>
                <c:pt idx="529">
                  <c:v>42794</c:v>
                </c:pt>
                <c:pt idx="530">
                  <c:v>42795</c:v>
                </c:pt>
                <c:pt idx="531">
                  <c:v>42796</c:v>
                </c:pt>
                <c:pt idx="532">
                  <c:v>42797</c:v>
                </c:pt>
                <c:pt idx="533">
                  <c:v>42800</c:v>
                </c:pt>
                <c:pt idx="534">
                  <c:v>42801</c:v>
                </c:pt>
                <c:pt idx="535">
                  <c:v>42802</c:v>
                </c:pt>
                <c:pt idx="536">
                  <c:v>42803</c:v>
                </c:pt>
                <c:pt idx="537">
                  <c:v>42804</c:v>
                </c:pt>
                <c:pt idx="538">
                  <c:v>42807</c:v>
                </c:pt>
                <c:pt idx="539">
                  <c:v>42808</c:v>
                </c:pt>
                <c:pt idx="540">
                  <c:v>42809</c:v>
                </c:pt>
                <c:pt idx="541">
                  <c:v>42810</c:v>
                </c:pt>
                <c:pt idx="542">
                  <c:v>42811</c:v>
                </c:pt>
                <c:pt idx="543">
                  <c:v>42814</c:v>
                </c:pt>
                <c:pt idx="544">
                  <c:v>42815</c:v>
                </c:pt>
                <c:pt idx="545">
                  <c:v>42816</c:v>
                </c:pt>
                <c:pt idx="546">
                  <c:v>42817</c:v>
                </c:pt>
                <c:pt idx="547">
                  <c:v>42818</c:v>
                </c:pt>
                <c:pt idx="548">
                  <c:v>42821</c:v>
                </c:pt>
                <c:pt idx="549">
                  <c:v>42822</c:v>
                </c:pt>
                <c:pt idx="550">
                  <c:v>42823</c:v>
                </c:pt>
                <c:pt idx="551">
                  <c:v>42824</c:v>
                </c:pt>
                <c:pt idx="552">
                  <c:v>42825</c:v>
                </c:pt>
                <c:pt idx="553">
                  <c:v>42828</c:v>
                </c:pt>
                <c:pt idx="554">
                  <c:v>42829</c:v>
                </c:pt>
                <c:pt idx="555">
                  <c:v>42830</c:v>
                </c:pt>
                <c:pt idx="556">
                  <c:v>42831</c:v>
                </c:pt>
                <c:pt idx="557">
                  <c:v>42832</c:v>
                </c:pt>
                <c:pt idx="558">
                  <c:v>42835</c:v>
                </c:pt>
                <c:pt idx="559">
                  <c:v>42836</c:v>
                </c:pt>
                <c:pt idx="560">
                  <c:v>42837</c:v>
                </c:pt>
                <c:pt idx="561">
                  <c:v>42838</c:v>
                </c:pt>
                <c:pt idx="562">
                  <c:v>42842</c:v>
                </c:pt>
                <c:pt idx="563">
                  <c:v>42843</c:v>
                </c:pt>
                <c:pt idx="564">
                  <c:v>42844</c:v>
                </c:pt>
                <c:pt idx="565">
                  <c:v>42845</c:v>
                </c:pt>
                <c:pt idx="566">
                  <c:v>42846</c:v>
                </c:pt>
                <c:pt idx="567">
                  <c:v>42849</c:v>
                </c:pt>
                <c:pt idx="568">
                  <c:v>42850</c:v>
                </c:pt>
                <c:pt idx="569">
                  <c:v>42851</c:v>
                </c:pt>
                <c:pt idx="570">
                  <c:v>42852</c:v>
                </c:pt>
                <c:pt idx="571">
                  <c:v>42853</c:v>
                </c:pt>
                <c:pt idx="572">
                  <c:v>42856</c:v>
                </c:pt>
                <c:pt idx="573">
                  <c:v>42857</c:v>
                </c:pt>
                <c:pt idx="574">
                  <c:v>42858</c:v>
                </c:pt>
                <c:pt idx="575">
                  <c:v>42859</c:v>
                </c:pt>
                <c:pt idx="576">
                  <c:v>42860</c:v>
                </c:pt>
                <c:pt idx="577">
                  <c:v>42863</c:v>
                </c:pt>
                <c:pt idx="578">
                  <c:v>42864</c:v>
                </c:pt>
                <c:pt idx="579">
                  <c:v>42865</c:v>
                </c:pt>
                <c:pt idx="580">
                  <c:v>42866</c:v>
                </c:pt>
                <c:pt idx="581">
                  <c:v>42867</c:v>
                </c:pt>
                <c:pt idx="582">
                  <c:v>42870</c:v>
                </c:pt>
                <c:pt idx="583">
                  <c:v>42871</c:v>
                </c:pt>
                <c:pt idx="584">
                  <c:v>42872</c:v>
                </c:pt>
                <c:pt idx="585">
                  <c:v>42873</c:v>
                </c:pt>
                <c:pt idx="586">
                  <c:v>42874</c:v>
                </c:pt>
                <c:pt idx="587">
                  <c:v>42877</c:v>
                </c:pt>
                <c:pt idx="588">
                  <c:v>42878</c:v>
                </c:pt>
                <c:pt idx="589">
                  <c:v>42879</c:v>
                </c:pt>
                <c:pt idx="590">
                  <c:v>42880</c:v>
                </c:pt>
                <c:pt idx="591">
                  <c:v>42881</c:v>
                </c:pt>
                <c:pt idx="592">
                  <c:v>42885</c:v>
                </c:pt>
                <c:pt idx="593">
                  <c:v>42886</c:v>
                </c:pt>
                <c:pt idx="594">
                  <c:v>42887</c:v>
                </c:pt>
                <c:pt idx="595">
                  <c:v>42888</c:v>
                </c:pt>
                <c:pt idx="596">
                  <c:v>42891</c:v>
                </c:pt>
                <c:pt idx="597">
                  <c:v>42892</c:v>
                </c:pt>
                <c:pt idx="598">
                  <c:v>42893</c:v>
                </c:pt>
                <c:pt idx="599">
                  <c:v>42894</c:v>
                </c:pt>
                <c:pt idx="600">
                  <c:v>42895</c:v>
                </c:pt>
                <c:pt idx="601">
                  <c:v>42898</c:v>
                </c:pt>
                <c:pt idx="602">
                  <c:v>42899</c:v>
                </c:pt>
                <c:pt idx="603">
                  <c:v>42900</c:v>
                </c:pt>
                <c:pt idx="604">
                  <c:v>42901</c:v>
                </c:pt>
                <c:pt idx="605">
                  <c:v>42902</c:v>
                </c:pt>
                <c:pt idx="606">
                  <c:v>42905</c:v>
                </c:pt>
                <c:pt idx="607">
                  <c:v>42906</c:v>
                </c:pt>
                <c:pt idx="608">
                  <c:v>42907</c:v>
                </c:pt>
                <c:pt idx="609">
                  <c:v>42908</c:v>
                </c:pt>
                <c:pt idx="610">
                  <c:v>42909</c:v>
                </c:pt>
                <c:pt idx="611">
                  <c:v>42912</c:v>
                </c:pt>
                <c:pt idx="612">
                  <c:v>42913</c:v>
                </c:pt>
                <c:pt idx="613">
                  <c:v>42914</c:v>
                </c:pt>
                <c:pt idx="614">
                  <c:v>42915</c:v>
                </c:pt>
                <c:pt idx="615">
                  <c:v>42916</c:v>
                </c:pt>
                <c:pt idx="616">
                  <c:v>42919</c:v>
                </c:pt>
                <c:pt idx="617">
                  <c:v>42921</c:v>
                </c:pt>
                <c:pt idx="618">
                  <c:v>42922</c:v>
                </c:pt>
                <c:pt idx="619">
                  <c:v>42923</c:v>
                </c:pt>
                <c:pt idx="620">
                  <c:v>42926</c:v>
                </c:pt>
                <c:pt idx="621">
                  <c:v>42927</c:v>
                </c:pt>
                <c:pt idx="622">
                  <c:v>42928</c:v>
                </c:pt>
                <c:pt idx="623">
                  <c:v>42929</c:v>
                </c:pt>
                <c:pt idx="624">
                  <c:v>42930</c:v>
                </c:pt>
                <c:pt idx="625">
                  <c:v>42933</c:v>
                </c:pt>
                <c:pt idx="626">
                  <c:v>42934</c:v>
                </c:pt>
                <c:pt idx="627">
                  <c:v>42935</c:v>
                </c:pt>
                <c:pt idx="628">
                  <c:v>42936</c:v>
                </c:pt>
                <c:pt idx="629">
                  <c:v>42937</c:v>
                </c:pt>
                <c:pt idx="630">
                  <c:v>42940</c:v>
                </c:pt>
                <c:pt idx="631">
                  <c:v>42941</c:v>
                </c:pt>
                <c:pt idx="632">
                  <c:v>42942</c:v>
                </c:pt>
                <c:pt idx="633">
                  <c:v>42943</c:v>
                </c:pt>
                <c:pt idx="634">
                  <c:v>42944</c:v>
                </c:pt>
                <c:pt idx="635">
                  <c:v>42947</c:v>
                </c:pt>
                <c:pt idx="636">
                  <c:v>42948</c:v>
                </c:pt>
                <c:pt idx="637">
                  <c:v>42949</c:v>
                </c:pt>
                <c:pt idx="638">
                  <c:v>42950</c:v>
                </c:pt>
                <c:pt idx="639">
                  <c:v>42951</c:v>
                </c:pt>
                <c:pt idx="640">
                  <c:v>42954</c:v>
                </c:pt>
                <c:pt idx="641">
                  <c:v>42955</c:v>
                </c:pt>
                <c:pt idx="642">
                  <c:v>42956</c:v>
                </c:pt>
                <c:pt idx="643">
                  <c:v>42957</c:v>
                </c:pt>
                <c:pt idx="644">
                  <c:v>42958</c:v>
                </c:pt>
                <c:pt idx="645">
                  <c:v>42961</c:v>
                </c:pt>
                <c:pt idx="646">
                  <c:v>42962</c:v>
                </c:pt>
                <c:pt idx="647">
                  <c:v>42963</c:v>
                </c:pt>
                <c:pt idx="648">
                  <c:v>42964</c:v>
                </c:pt>
                <c:pt idx="649">
                  <c:v>42965</c:v>
                </c:pt>
                <c:pt idx="650">
                  <c:v>42968</c:v>
                </c:pt>
                <c:pt idx="651">
                  <c:v>42969</c:v>
                </c:pt>
                <c:pt idx="652">
                  <c:v>42970</c:v>
                </c:pt>
                <c:pt idx="653">
                  <c:v>42971</c:v>
                </c:pt>
                <c:pt idx="654">
                  <c:v>42972</c:v>
                </c:pt>
                <c:pt idx="655">
                  <c:v>42975</c:v>
                </c:pt>
                <c:pt idx="656">
                  <c:v>42976</c:v>
                </c:pt>
                <c:pt idx="657">
                  <c:v>42977</c:v>
                </c:pt>
                <c:pt idx="658">
                  <c:v>42978</c:v>
                </c:pt>
                <c:pt idx="659">
                  <c:v>42979</c:v>
                </c:pt>
                <c:pt idx="660">
                  <c:v>42983</c:v>
                </c:pt>
                <c:pt idx="661">
                  <c:v>42984</c:v>
                </c:pt>
                <c:pt idx="662">
                  <c:v>42985</c:v>
                </c:pt>
                <c:pt idx="663">
                  <c:v>42986</c:v>
                </c:pt>
                <c:pt idx="664">
                  <c:v>42989</c:v>
                </c:pt>
                <c:pt idx="665">
                  <c:v>42990</c:v>
                </c:pt>
                <c:pt idx="666">
                  <c:v>42991</c:v>
                </c:pt>
                <c:pt idx="667">
                  <c:v>42992</c:v>
                </c:pt>
                <c:pt idx="668">
                  <c:v>42993</c:v>
                </c:pt>
                <c:pt idx="669">
                  <c:v>42996</c:v>
                </c:pt>
                <c:pt idx="670">
                  <c:v>42997</c:v>
                </c:pt>
                <c:pt idx="671">
                  <c:v>42998</c:v>
                </c:pt>
                <c:pt idx="672">
                  <c:v>42999</c:v>
                </c:pt>
                <c:pt idx="673">
                  <c:v>43000</c:v>
                </c:pt>
                <c:pt idx="674">
                  <c:v>43003</c:v>
                </c:pt>
                <c:pt idx="675">
                  <c:v>43004</c:v>
                </c:pt>
                <c:pt idx="676">
                  <c:v>43005</c:v>
                </c:pt>
                <c:pt idx="677">
                  <c:v>43006</c:v>
                </c:pt>
                <c:pt idx="678">
                  <c:v>43007</c:v>
                </c:pt>
                <c:pt idx="679">
                  <c:v>43010</c:v>
                </c:pt>
                <c:pt idx="680">
                  <c:v>43011</c:v>
                </c:pt>
                <c:pt idx="681">
                  <c:v>43012</c:v>
                </c:pt>
                <c:pt idx="682">
                  <c:v>43013</c:v>
                </c:pt>
                <c:pt idx="683">
                  <c:v>43014</c:v>
                </c:pt>
                <c:pt idx="684">
                  <c:v>43017</c:v>
                </c:pt>
                <c:pt idx="685">
                  <c:v>43018</c:v>
                </c:pt>
                <c:pt idx="686">
                  <c:v>43019</c:v>
                </c:pt>
                <c:pt idx="687">
                  <c:v>43020</c:v>
                </c:pt>
                <c:pt idx="688">
                  <c:v>43021</c:v>
                </c:pt>
                <c:pt idx="689">
                  <c:v>43024</c:v>
                </c:pt>
                <c:pt idx="690">
                  <c:v>43025</c:v>
                </c:pt>
                <c:pt idx="691">
                  <c:v>43026</c:v>
                </c:pt>
                <c:pt idx="692">
                  <c:v>43027</c:v>
                </c:pt>
                <c:pt idx="693">
                  <c:v>43028</c:v>
                </c:pt>
                <c:pt idx="694">
                  <c:v>43031</c:v>
                </c:pt>
                <c:pt idx="695">
                  <c:v>43032</c:v>
                </c:pt>
                <c:pt idx="696">
                  <c:v>43033</c:v>
                </c:pt>
                <c:pt idx="697">
                  <c:v>43034</c:v>
                </c:pt>
                <c:pt idx="698">
                  <c:v>43035</c:v>
                </c:pt>
                <c:pt idx="699">
                  <c:v>43038</c:v>
                </c:pt>
                <c:pt idx="700">
                  <c:v>43039</c:v>
                </c:pt>
                <c:pt idx="701">
                  <c:v>43040</c:v>
                </c:pt>
                <c:pt idx="702">
                  <c:v>43041</c:v>
                </c:pt>
                <c:pt idx="703">
                  <c:v>43042</c:v>
                </c:pt>
                <c:pt idx="704">
                  <c:v>43045</c:v>
                </c:pt>
                <c:pt idx="705">
                  <c:v>43046</c:v>
                </c:pt>
                <c:pt idx="706">
                  <c:v>43047</c:v>
                </c:pt>
                <c:pt idx="707">
                  <c:v>43048</c:v>
                </c:pt>
                <c:pt idx="708">
                  <c:v>43049</c:v>
                </c:pt>
                <c:pt idx="709">
                  <c:v>43052</c:v>
                </c:pt>
                <c:pt idx="710">
                  <c:v>43053</c:v>
                </c:pt>
                <c:pt idx="711">
                  <c:v>43054</c:v>
                </c:pt>
                <c:pt idx="712">
                  <c:v>43055</c:v>
                </c:pt>
                <c:pt idx="713">
                  <c:v>43056</c:v>
                </c:pt>
                <c:pt idx="714">
                  <c:v>43059</c:v>
                </c:pt>
                <c:pt idx="715">
                  <c:v>43060</c:v>
                </c:pt>
                <c:pt idx="716">
                  <c:v>43061</c:v>
                </c:pt>
                <c:pt idx="717">
                  <c:v>43063</c:v>
                </c:pt>
                <c:pt idx="718">
                  <c:v>43066</c:v>
                </c:pt>
                <c:pt idx="719">
                  <c:v>43067</c:v>
                </c:pt>
                <c:pt idx="720">
                  <c:v>43068</c:v>
                </c:pt>
                <c:pt idx="721">
                  <c:v>43069</c:v>
                </c:pt>
                <c:pt idx="722">
                  <c:v>43070</c:v>
                </c:pt>
                <c:pt idx="723">
                  <c:v>43073</c:v>
                </c:pt>
                <c:pt idx="724">
                  <c:v>43074</c:v>
                </c:pt>
                <c:pt idx="725">
                  <c:v>43075</c:v>
                </c:pt>
                <c:pt idx="726">
                  <c:v>43076</c:v>
                </c:pt>
                <c:pt idx="727">
                  <c:v>43077</c:v>
                </c:pt>
                <c:pt idx="728">
                  <c:v>43080</c:v>
                </c:pt>
                <c:pt idx="729">
                  <c:v>43081</c:v>
                </c:pt>
                <c:pt idx="730">
                  <c:v>43082</c:v>
                </c:pt>
                <c:pt idx="731">
                  <c:v>43083</c:v>
                </c:pt>
                <c:pt idx="732">
                  <c:v>43084</c:v>
                </c:pt>
                <c:pt idx="733">
                  <c:v>43087</c:v>
                </c:pt>
                <c:pt idx="734">
                  <c:v>43088</c:v>
                </c:pt>
                <c:pt idx="735">
                  <c:v>43089</c:v>
                </c:pt>
                <c:pt idx="736">
                  <c:v>43090</c:v>
                </c:pt>
                <c:pt idx="737">
                  <c:v>43091</c:v>
                </c:pt>
                <c:pt idx="738">
                  <c:v>43095</c:v>
                </c:pt>
                <c:pt idx="739">
                  <c:v>43096</c:v>
                </c:pt>
                <c:pt idx="740">
                  <c:v>43097</c:v>
                </c:pt>
                <c:pt idx="741">
                  <c:v>43098</c:v>
                </c:pt>
                <c:pt idx="742">
                  <c:v>43102</c:v>
                </c:pt>
                <c:pt idx="743">
                  <c:v>43103</c:v>
                </c:pt>
                <c:pt idx="744">
                  <c:v>43104</c:v>
                </c:pt>
                <c:pt idx="745">
                  <c:v>43105</c:v>
                </c:pt>
                <c:pt idx="746">
                  <c:v>43108</c:v>
                </c:pt>
                <c:pt idx="747">
                  <c:v>43109</c:v>
                </c:pt>
                <c:pt idx="748">
                  <c:v>43110</c:v>
                </c:pt>
                <c:pt idx="749">
                  <c:v>43111</c:v>
                </c:pt>
                <c:pt idx="750">
                  <c:v>43112</c:v>
                </c:pt>
                <c:pt idx="751">
                  <c:v>43116</c:v>
                </c:pt>
                <c:pt idx="752">
                  <c:v>43117</c:v>
                </c:pt>
                <c:pt idx="753">
                  <c:v>43118</c:v>
                </c:pt>
                <c:pt idx="754">
                  <c:v>43119</c:v>
                </c:pt>
                <c:pt idx="755">
                  <c:v>43122</c:v>
                </c:pt>
                <c:pt idx="756">
                  <c:v>43123</c:v>
                </c:pt>
                <c:pt idx="757">
                  <c:v>43124</c:v>
                </c:pt>
                <c:pt idx="758">
                  <c:v>43125</c:v>
                </c:pt>
                <c:pt idx="759">
                  <c:v>43126</c:v>
                </c:pt>
                <c:pt idx="760">
                  <c:v>43129</c:v>
                </c:pt>
                <c:pt idx="761">
                  <c:v>43130</c:v>
                </c:pt>
                <c:pt idx="762">
                  <c:v>43131</c:v>
                </c:pt>
                <c:pt idx="763">
                  <c:v>43132</c:v>
                </c:pt>
                <c:pt idx="764">
                  <c:v>43133</c:v>
                </c:pt>
                <c:pt idx="765">
                  <c:v>43136</c:v>
                </c:pt>
                <c:pt idx="766">
                  <c:v>43137</c:v>
                </c:pt>
                <c:pt idx="767">
                  <c:v>43138</c:v>
                </c:pt>
                <c:pt idx="768">
                  <c:v>43139</c:v>
                </c:pt>
                <c:pt idx="769">
                  <c:v>43140</c:v>
                </c:pt>
                <c:pt idx="770">
                  <c:v>43143</c:v>
                </c:pt>
                <c:pt idx="771">
                  <c:v>43144</c:v>
                </c:pt>
                <c:pt idx="772">
                  <c:v>43145</c:v>
                </c:pt>
                <c:pt idx="773">
                  <c:v>43146</c:v>
                </c:pt>
                <c:pt idx="774">
                  <c:v>43147</c:v>
                </c:pt>
                <c:pt idx="775">
                  <c:v>43151</c:v>
                </c:pt>
                <c:pt idx="776">
                  <c:v>43152</c:v>
                </c:pt>
                <c:pt idx="777">
                  <c:v>43153</c:v>
                </c:pt>
                <c:pt idx="778">
                  <c:v>43154</c:v>
                </c:pt>
                <c:pt idx="779">
                  <c:v>43157</c:v>
                </c:pt>
                <c:pt idx="780">
                  <c:v>43158</c:v>
                </c:pt>
                <c:pt idx="781">
                  <c:v>43159</c:v>
                </c:pt>
                <c:pt idx="782">
                  <c:v>43160</c:v>
                </c:pt>
                <c:pt idx="783">
                  <c:v>43161</c:v>
                </c:pt>
                <c:pt idx="784">
                  <c:v>43164</c:v>
                </c:pt>
                <c:pt idx="785">
                  <c:v>43165</c:v>
                </c:pt>
                <c:pt idx="786">
                  <c:v>43166</c:v>
                </c:pt>
                <c:pt idx="787">
                  <c:v>43167</c:v>
                </c:pt>
                <c:pt idx="788">
                  <c:v>43168</c:v>
                </c:pt>
                <c:pt idx="789">
                  <c:v>43171</c:v>
                </c:pt>
                <c:pt idx="790">
                  <c:v>43172</c:v>
                </c:pt>
                <c:pt idx="791">
                  <c:v>43173</c:v>
                </c:pt>
                <c:pt idx="792">
                  <c:v>43174</c:v>
                </c:pt>
                <c:pt idx="793">
                  <c:v>43175</c:v>
                </c:pt>
                <c:pt idx="794">
                  <c:v>43178</c:v>
                </c:pt>
                <c:pt idx="795">
                  <c:v>43179</c:v>
                </c:pt>
                <c:pt idx="796">
                  <c:v>43180</c:v>
                </c:pt>
                <c:pt idx="797">
                  <c:v>43181</c:v>
                </c:pt>
                <c:pt idx="798">
                  <c:v>43182</c:v>
                </c:pt>
                <c:pt idx="799">
                  <c:v>43185</c:v>
                </c:pt>
                <c:pt idx="800">
                  <c:v>43186</c:v>
                </c:pt>
                <c:pt idx="801">
                  <c:v>43187</c:v>
                </c:pt>
                <c:pt idx="802">
                  <c:v>43188</c:v>
                </c:pt>
                <c:pt idx="803">
                  <c:v>43192</c:v>
                </c:pt>
                <c:pt idx="804">
                  <c:v>43193</c:v>
                </c:pt>
                <c:pt idx="805">
                  <c:v>43194</c:v>
                </c:pt>
                <c:pt idx="806">
                  <c:v>43195</c:v>
                </c:pt>
                <c:pt idx="807">
                  <c:v>43196</c:v>
                </c:pt>
                <c:pt idx="808">
                  <c:v>43199</c:v>
                </c:pt>
                <c:pt idx="809">
                  <c:v>43200</c:v>
                </c:pt>
                <c:pt idx="810">
                  <c:v>43201</c:v>
                </c:pt>
                <c:pt idx="811">
                  <c:v>43202</c:v>
                </c:pt>
                <c:pt idx="812">
                  <c:v>43203</c:v>
                </c:pt>
                <c:pt idx="813">
                  <c:v>43206</c:v>
                </c:pt>
                <c:pt idx="814">
                  <c:v>43207</c:v>
                </c:pt>
                <c:pt idx="815">
                  <c:v>43208</c:v>
                </c:pt>
                <c:pt idx="816">
                  <c:v>43209</c:v>
                </c:pt>
                <c:pt idx="817">
                  <c:v>43210</c:v>
                </c:pt>
                <c:pt idx="818">
                  <c:v>43213</c:v>
                </c:pt>
                <c:pt idx="819">
                  <c:v>43214</c:v>
                </c:pt>
                <c:pt idx="820">
                  <c:v>43215</c:v>
                </c:pt>
                <c:pt idx="821">
                  <c:v>43216</c:v>
                </c:pt>
                <c:pt idx="822">
                  <c:v>43217</c:v>
                </c:pt>
                <c:pt idx="823">
                  <c:v>43220</c:v>
                </c:pt>
                <c:pt idx="824">
                  <c:v>43221</c:v>
                </c:pt>
                <c:pt idx="825">
                  <c:v>43222</c:v>
                </c:pt>
                <c:pt idx="826">
                  <c:v>43223</c:v>
                </c:pt>
                <c:pt idx="827">
                  <c:v>43224</c:v>
                </c:pt>
                <c:pt idx="828">
                  <c:v>43227</c:v>
                </c:pt>
                <c:pt idx="829">
                  <c:v>43228</c:v>
                </c:pt>
                <c:pt idx="830">
                  <c:v>43229</c:v>
                </c:pt>
                <c:pt idx="831">
                  <c:v>43230</c:v>
                </c:pt>
                <c:pt idx="832">
                  <c:v>43231</c:v>
                </c:pt>
                <c:pt idx="833">
                  <c:v>43234</c:v>
                </c:pt>
                <c:pt idx="834">
                  <c:v>43235</c:v>
                </c:pt>
                <c:pt idx="835">
                  <c:v>43236</c:v>
                </c:pt>
                <c:pt idx="836">
                  <c:v>43237</c:v>
                </c:pt>
                <c:pt idx="837">
                  <c:v>43238</c:v>
                </c:pt>
                <c:pt idx="838">
                  <c:v>43241</c:v>
                </c:pt>
                <c:pt idx="839">
                  <c:v>43242</c:v>
                </c:pt>
                <c:pt idx="840">
                  <c:v>43243</c:v>
                </c:pt>
                <c:pt idx="841">
                  <c:v>43244</c:v>
                </c:pt>
                <c:pt idx="842">
                  <c:v>43245</c:v>
                </c:pt>
                <c:pt idx="843">
                  <c:v>43249</c:v>
                </c:pt>
                <c:pt idx="844">
                  <c:v>43250</c:v>
                </c:pt>
                <c:pt idx="845">
                  <c:v>43251</c:v>
                </c:pt>
                <c:pt idx="846">
                  <c:v>43252</c:v>
                </c:pt>
                <c:pt idx="847">
                  <c:v>43255</c:v>
                </c:pt>
                <c:pt idx="848">
                  <c:v>43256</c:v>
                </c:pt>
                <c:pt idx="849">
                  <c:v>43257</c:v>
                </c:pt>
                <c:pt idx="850">
                  <c:v>43258</c:v>
                </c:pt>
                <c:pt idx="851">
                  <c:v>43259</c:v>
                </c:pt>
                <c:pt idx="852">
                  <c:v>43262</c:v>
                </c:pt>
                <c:pt idx="853">
                  <c:v>43263</c:v>
                </c:pt>
                <c:pt idx="854">
                  <c:v>43264</c:v>
                </c:pt>
                <c:pt idx="855">
                  <c:v>43265</c:v>
                </c:pt>
                <c:pt idx="856">
                  <c:v>43266</c:v>
                </c:pt>
                <c:pt idx="857">
                  <c:v>43269</c:v>
                </c:pt>
                <c:pt idx="858">
                  <c:v>43270</c:v>
                </c:pt>
                <c:pt idx="859">
                  <c:v>43271</c:v>
                </c:pt>
                <c:pt idx="860">
                  <c:v>43272</c:v>
                </c:pt>
                <c:pt idx="861">
                  <c:v>43273</c:v>
                </c:pt>
                <c:pt idx="862">
                  <c:v>43276</c:v>
                </c:pt>
                <c:pt idx="863">
                  <c:v>43277</c:v>
                </c:pt>
                <c:pt idx="864">
                  <c:v>43278</c:v>
                </c:pt>
                <c:pt idx="865">
                  <c:v>43279</c:v>
                </c:pt>
                <c:pt idx="866">
                  <c:v>43280</c:v>
                </c:pt>
                <c:pt idx="867">
                  <c:v>43283</c:v>
                </c:pt>
                <c:pt idx="868">
                  <c:v>43284</c:v>
                </c:pt>
                <c:pt idx="869">
                  <c:v>43286</c:v>
                </c:pt>
                <c:pt idx="870">
                  <c:v>43287</c:v>
                </c:pt>
                <c:pt idx="871">
                  <c:v>43290</c:v>
                </c:pt>
                <c:pt idx="872">
                  <c:v>43291</c:v>
                </c:pt>
                <c:pt idx="873">
                  <c:v>43292</c:v>
                </c:pt>
                <c:pt idx="874">
                  <c:v>43293</c:v>
                </c:pt>
                <c:pt idx="875">
                  <c:v>43294</c:v>
                </c:pt>
                <c:pt idx="876">
                  <c:v>43297</c:v>
                </c:pt>
                <c:pt idx="877">
                  <c:v>43298</c:v>
                </c:pt>
                <c:pt idx="878">
                  <c:v>43299</c:v>
                </c:pt>
                <c:pt idx="879">
                  <c:v>43300</c:v>
                </c:pt>
                <c:pt idx="880">
                  <c:v>43301</c:v>
                </c:pt>
                <c:pt idx="881">
                  <c:v>43304</c:v>
                </c:pt>
                <c:pt idx="882">
                  <c:v>43305</c:v>
                </c:pt>
                <c:pt idx="883">
                  <c:v>43306</c:v>
                </c:pt>
                <c:pt idx="884">
                  <c:v>43307</c:v>
                </c:pt>
                <c:pt idx="885">
                  <c:v>43308</c:v>
                </c:pt>
                <c:pt idx="886">
                  <c:v>43311</c:v>
                </c:pt>
                <c:pt idx="887">
                  <c:v>43312</c:v>
                </c:pt>
                <c:pt idx="888">
                  <c:v>43313</c:v>
                </c:pt>
                <c:pt idx="889">
                  <c:v>43314</c:v>
                </c:pt>
                <c:pt idx="890">
                  <c:v>43315</c:v>
                </c:pt>
                <c:pt idx="891">
                  <c:v>43318</c:v>
                </c:pt>
                <c:pt idx="892">
                  <c:v>43319</c:v>
                </c:pt>
                <c:pt idx="893">
                  <c:v>43320</c:v>
                </c:pt>
                <c:pt idx="894">
                  <c:v>43321</c:v>
                </c:pt>
                <c:pt idx="895">
                  <c:v>43322</c:v>
                </c:pt>
                <c:pt idx="896">
                  <c:v>43325</c:v>
                </c:pt>
                <c:pt idx="897">
                  <c:v>43326</c:v>
                </c:pt>
                <c:pt idx="898">
                  <c:v>43327</c:v>
                </c:pt>
                <c:pt idx="899">
                  <c:v>43328</c:v>
                </c:pt>
                <c:pt idx="900">
                  <c:v>43329</c:v>
                </c:pt>
                <c:pt idx="901">
                  <c:v>43332</c:v>
                </c:pt>
                <c:pt idx="902">
                  <c:v>43333</c:v>
                </c:pt>
                <c:pt idx="903">
                  <c:v>43334</c:v>
                </c:pt>
                <c:pt idx="904">
                  <c:v>43335</c:v>
                </c:pt>
                <c:pt idx="905">
                  <c:v>43336</c:v>
                </c:pt>
                <c:pt idx="906">
                  <c:v>43339</c:v>
                </c:pt>
                <c:pt idx="907">
                  <c:v>43340</c:v>
                </c:pt>
                <c:pt idx="908">
                  <c:v>43341</c:v>
                </c:pt>
                <c:pt idx="909">
                  <c:v>43342</c:v>
                </c:pt>
                <c:pt idx="910">
                  <c:v>43343</c:v>
                </c:pt>
                <c:pt idx="911">
                  <c:v>43347</c:v>
                </c:pt>
                <c:pt idx="912">
                  <c:v>43348</c:v>
                </c:pt>
                <c:pt idx="913">
                  <c:v>43349</c:v>
                </c:pt>
                <c:pt idx="914">
                  <c:v>43350</c:v>
                </c:pt>
                <c:pt idx="915">
                  <c:v>43353</c:v>
                </c:pt>
                <c:pt idx="916">
                  <c:v>43354</c:v>
                </c:pt>
                <c:pt idx="917">
                  <c:v>43355</c:v>
                </c:pt>
                <c:pt idx="918">
                  <c:v>43356</c:v>
                </c:pt>
                <c:pt idx="919">
                  <c:v>43357</c:v>
                </c:pt>
                <c:pt idx="920">
                  <c:v>43360</c:v>
                </c:pt>
                <c:pt idx="921">
                  <c:v>43361</c:v>
                </c:pt>
                <c:pt idx="922">
                  <c:v>43362</c:v>
                </c:pt>
                <c:pt idx="923">
                  <c:v>43363</c:v>
                </c:pt>
                <c:pt idx="924">
                  <c:v>43364</c:v>
                </c:pt>
                <c:pt idx="925">
                  <c:v>43367</c:v>
                </c:pt>
                <c:pt idx="926">
                  <c:v>43368</c:v>
                </c:pt>
                <c:pt idx="927">
                  <c:v>43369</c:v>
                </c:pt>
                <c:pt idx="928">
                  <c:v>43370</c:v>
                </c:pt>
                <c:pt idx="929">
                  <c:v>43371</c:v>
                </c:pt>
                <c:pt idx="930">
                  <c:v>43374</c:v>
                </c:pt>
                <c:pt idx="931">
                  <c:v>43375</c:v>
                </c:pt>
                <c:pt idx="932">
                  <c:v>43376</c:v>
                </c:pt>
                <c:pt idx="933">
                  <c:v>43377</c:v>
                </c:pt>
                <c:pt idx="934">
                  <c:v>43378</c:v>
                </c:pt>
                <c:pt idx="935">
                  <c:v>43381</c:v>
                </c:pt>
                <c:pt idx="936">
                  <c:v>43382</c:v>
                </c:pt>
                <c:pt idx="937">
                  <c:v>43383</c:v>
                </c:pt>
                <c:pt idx="938">
                  <c:v>43384</c:v>
                </c:pt>
                <c:pt idx="939">
                  <c:v>43385</c:v>
                </c:pt>
                <c:pt idx="940">
                  <c:v>43388</c:v>
                </c:pt>
                <c:pt idx="941">
                  <c:v>43389</c:v>
                </c:pt>
                <c:pt idx="942">
                  <c:v>43390</c:v>
                </c:pt>
                <c:pt idx="943">
                  <c:v>43391</c:v>
                </c:pt>
                <c:pt idx="944">
                  <c:v>43392</c:v>
                </c:pt>
                <c:pt idx="945">
                  <c:v>43395</c:v>
                </c:pt>
                <c:pt idx="946">
                  <c:v>43396</c:v>
                </c:pt>
                <c:pt idx="947">
                  <c:v>43397</c:v>
                </c:pt>
                <c:pt idx="948">
                  <c:v>43398</c:v>
                </c:pt>
                <c:pt idx="949">
                  <c:v>43399</c:v>
                </c:pt>
                <c:pt idx="950">
                  <c:v>43402</c:v>
                </c:pt>
                <c:pt idx="951">
                  <c:v>43403</c:v>
                </c:pt>
                <c:pt idx="952">
                  <c:v>43404</c:v>
                </c:pt>
                <c:pt idx="953">
                  <c:v>43405</c:v>
                </c:pt>
                <c:pt idx="954">
                  <c:v>43406</c:v>
                </c:pt>
                <c:pt idx="955">
                  <c:v>43409</c:v>
                </c:pt>
                <c:pt idx="956">
                  <c:v>43410</c:v>
                </c:pt>
                <c:pt idx="957">
                  <c:v>43411</c:v>
                </c:pt>
                <c:pt idx="958">
                  <c:v>43412</c:v>
                </c:pt>
                <c:pt idx="959">
                  <c:v>43413</c:v>
                </c:pt>
                <c:pt idx="960">
                  <c:v>43416</c:v>
                </c:pt>
                <c:pt idx="961">
                  <c:v>43417</c:v>
                </c:pt>
                <c:pt idx="962">
                  <c:v>43418</c:v>
                </c:pt>
                <c:pt idx="963">
                  <c:v>43419</c:v>
                </c:pt>
                <c:pt idx="964">
                  <c:v>43420</c:v>
                </c:pt>
                <c:pt idx="965">
                  <c:v>43423</c:v>
                </c:pt>
                <c:pt idx="966">
                  <c:v>43424</c:v>
                </c:pt>
                <c:pt idx="967">
                  <c:v>43425</c:v>
                </c:pt>
                <c:pt idx="968">
                  <c:v>43427</c:v>
                </c:pt>
                <c:pt idx="969">
                  <c:v>43430</c:v>
                </c:pt>
                <c:pt idx="970">
                  <c:v>43431</c:v>
                </c:pt>
                <c:pt idx="971">
                  <c:v>43432</c:v>
                </c:pt>
                <c:pt idx="972">
                  <c:v>43433</c:v>
                </c:pt>
                <c:pt idx="973">
                  <c:v>43434</c:v>
                </c:pt>
                <c:pt idx="974">
                  <c:v>43437</c:v>
                </c:pt>
                <c:pt idx="975">
                  <c:v>43438</c:v>
                </c:pt>
                <c:pt idx="976">
                  <c:v>43440</c:v>
                </c:pt>
                <c:pt idx="977">
                  <c:v>43441</c:v>
                </c:pt>
                <c:pt idx="978">
                  <c:v>43444</c:v>
                </c:pt>
                <c:pt idx="979">
                  <c:v>43445</c:v>
                </c:pt>
                <c:pt idx="980">
                  <c:v>43446</c:v>
                </c:pt>
                <c:pt idx="981">
                  <c:v>43447</c:v>
                </c:pt>
                <c:pt idx="982">
                  <c:v>43448</c:v>
                </c:pt>
                <c:pt idx="983">
                  <c:v>43451</c:v>
                </c:pt>
                <c:pt idx="984">
                  <c:v>43452</c:v>
                </c:pt>
                <c:pt idx="985">
                  <c:v>43453</c:v>
                </c:pt>
                <c:pt idx="986">
                  <c:v>43454</c:v>
                </c:pt>
                <c:pt idx="987">
                  <c:v>43455</c:v>
                </c:pt>
                <c:pt idx="988">
                  <c:v>43458</c:v>
                </c:pt>
                <c:pt idx="989">
                  <c:v>43460</c:v>
                </c:pt>
                <c:pt idx="990">
                  <c:v>43461</c:v>
                </c:pt>
                <c:pt idx="991">
                  <c:v>43462</c:v>
                </c:pt>
                <c:pt idx="992">
                  <c:v>43465</c:v>
                </c:pt>
                <c:pt idx="993">
                  <c:v>43467</c:v>
                </c:pt>
                <c:pt idx="994">
                  <c:v>43468</c:v>
                </c:pt>
                <c:pt idx="995">
                  <c:v>43469</c:v>
                </c:pt>
                <c:pt idx="996">
                  <c:v>43472</c:v>
                </c:pt>
                <c:pt idx="997">
                  <c:v>43473</c:v>
                </c:pt>
                <c:pt idx="998">
                  <c:v>43474</c:v>
                </c:pt>
                <c:pt idx="999">
                  <c:v>43475</c:v>
                </c:pt>
                <c:pt idx="1000">
                  <c:v>43476</c:v>
                </c:pt>
                <c:pt idx="1001">
                  <c:v>43479</c:v>
                </c:pt>
                <c:pt idx="1002">
                  <c:v>43480</c:v>
                </c:pt>
                <c:pt idx="1003">
                  <c:v>43481</c:v>
                </c:pt>
                <c:pt idx="1004">
                  <c:v>43482</c:v>
                </c:pt>
                <c:pt idx="1005">
                  <c:v>43483</c:v>
                </c:pt>
                <c:pt idx="1006">
                  <c:v>43487</c:v>
                </c:pt>
                <c:pt idx="1007">
                  <c:v>43488</c:v>
                </c:pt>
                <c:pt idx="1008">
                  <c:v>43489</c:v>
                </c:pt>
                <c:pt idx="1009">
                  <c:v>43490</c:v>
                </c:pt>
                <c:pt idx="1010">
                  <c:v>43493</c:v>
                </c:pt>
                <c:pt idx="1011">
                  <c:v>43494</c:v>
                </c:pt>
                <c:pt idx="1012">
                  <c:v>43495</c:v>
                </c:pt>
                <c:pt idx="1013">
                  <c:v>43496</c:v>
                </c:pt>
                <c:pt idx="1014">
                  <c:v>43497</c:v>
                </c:pt>
                <c:pt idx="1015">
                  <c:v>43500</c:v>
                </c:pt>
                <c:pt idx="1016">
                  <c:v>43501</c:v>
                </c:pt>
                <c:pt idx="1017">
                  <c:v>43502</c:v>
                </c:pt>
                <c:pt idx="1018">
                  <c:v>43503</c:v>
                </c:pt>
                <c:pt idx="1019">
                  <c:v>43504</c:v>
                </c:pt>
                <c:pt idx="1020">
                  <c:v>43507</c:v>
                </c:pt>
                <c:pt idx="1021">
                  <c:v>43508</c:v>
                </c:pt>
                <c:pt idx="1022">
                  <c:v>43509</c:v>
                </c:pt>
                <c:pt idx="1023">
                  <c:v>43510</c:v>
                </c:pt>
                <c:pt idx="1024">
                  <c:v>43511</c:v>
                </c:pt>
                <c:pt idx="1025">
                  <c:v>43515</c:v>
                </c:pt>
                <c:pt idx="1026">
                  <c:v>43516</c:v>
                </c:pt>
                <c:pt idx="1027">
                  <c:v>43517</c:v>
                </c:pt>
                <c:pt idx="1028">
                  <c:v>43518</c:v>
                </c:pt>
                <c:pt idx="1029">
                  <c:v>43521</c:v>
                </c:pt>
                <c:pt idx="1030">
                  <c:v>43522</c:v>
                </c:pt>
                <c:pt idx="1031">
                  <c:v>43523</c:v>
                </c:pt>
                <c:pt idx="1032">
                  <c:v>43524</c:v>
                </c:pt>
                <c:pt idx="1033">
                  <c:v>43525</c:v>
                </c:pt>
                <c:pt idx="1034">
                  <c:v>43528</c:v>
                </c:pt>
                <c:pt idx="1035">
                  <c:v>43529</c:v>
                </c:pt>
                <c:pt idx="1036">
                  <c:v>43530</c:v>
                </c:pt>
                <c:pt idx="1037">
                  <c:v>43531</c:v>
                </c:pt>
                <c:pt idx="1038">
                  <c:v>43532</c:v>
                </c:pt>
                <c:pt idx="1039">
                  <c:v>43535</c:v>
                </c:pt>
                <c:pt idx="1040">
                  <c:v>43536</c:v>
                </c:pt>
                <c:pt idx="1041">
                  <c:v>43537</c:v>
                </c:pt>
                <c:pt idx="1042">
                  <c:v>43538</c:v>
                </c:pt>
                <c:pt idx="1043">
                  <c:v>43539</c:v>
                </c:pt>
                <c:pt idx="1044">
                  <c:v>43542</c:v>
                </c:pt>
                <c:pt idx="1045">
                  <c:v>43543</c:v>
                </c:pt>
                <c:pt idx="1046">
                  <c:v>43544</c:v>
                </c:pt>
                <c:pt idx="1047">
                  <c:v>43545</c:v>
                </c:pt>
                <c:pt idx="1048">
                  <c:v>43546</c:v>
                </c:pt>
                <c:pt idx="1049">
                  <c:v>43549</c:v>
                </c:pt>
                <c:pt idx="1050">
                  <c:v>43550</c:v>
                </c:pt>
                <c:pt idx="1051">
                  <c:v>43551</c:v>
                </c:pt>
                <c:pt idx="1052">
                  <c:v>43552</c:v>
                </c:pt>
                <c:pt idx="1053">
                  <c:v>43553</c:v>
                </c:pt>
                <c:pt idx="1054">
                  <c:v>43556</c:v>
                </c:pt>
                <c:pt idx="1055">
                  <c:v>43557</c:v>
                </c:pt>
                <c:pt idx="1056">
                  <c:v>43558</c:v>
                </c:pt>
                <c:pt idx="1057">
                  <c:v>43559</c:v>
                </c:pt>
                <c:pt idx="1058">
                  <c:v>43560</c:v>
                </c:pt>
                <c:pt idx="1059">
                  <c:v>43563</c:v>
                </c:pt>
                <c:pt idx="1060">
                  <c:v>43564</c:v>
                </c:pt>
                <c:pt idx="1061">
                  <c:v>43565</c:v>
                </c:pt>
                <c:pt idx="1062">
                  <c:v>43566</c:v>
                </c:pt>
                <c:pt idx="1063">
                  <c:v>43567</c:v>
                </c:pt>
                <c:pt idx="1064">
                  <c:v>43570</c:v>
                </c:pt>
                <c:pt idx="1065">
                  <c:v>43571</c:v>
                </c:pt>
                <c:pt idx="1066">
                  <c:v>43572</c:v>
                </c:pt>
                <c:pt idx="1067">
                  <c:v>43573</c:v>
                </c:pt>
                <c:pt idx="1068">
                  <c:v>43577</c:v>
                </c:pt>
                <c:pt idx="1069">
                  <c:v>43578</c:v>
                </c:pt>
                <c:pt idx="1070">
                  <c:v>43579</c:v>
                </c:pt>
                <c:pt idx="1071">
                  <c:v>43580</c:v>
                </c:pt>
                <c:pt idx="1072">
                  <c:v>43581</c:v>
                </c:pt>
                <c:pt idx="1073">
                  <c:v>43584</c:v>
                </c:pt>
                <c:pt idx="1074">
                  <c:v>43585</c:v>
                </c:pt>
                <c:pt idx="1075">
                  <c:v>43586</c:v>
                </c:pt>
                <c:pt idx="1076">
                  <c:v>43587</c:v>
                </c:pt>
                <c:pt idx="1077">
                  <c:v>43588</c:v>
                </c:pt>
                <c:pt idx="1078">
                  <c:v>43591</c:v>
                </c:pt>
                <c:pt idx="1079">
                  <c:v>43592</c:v>
                </c:pt>
                <c:pt idx="1080">
                  <c:v>43593</c:v>
                </c:pt>
                <c:pt idx="1081">
                  <c:v>43594</c:v>
                </c:pt>
                <c:pt idx="1082">
                  <c:v>43595</c:v>
                </c:pt>
                <c:pt idx="1083">
                  <c:v>43598</c:v>
                </c:pt>
                <c:pt idx="1084">
                  <c:v>43599</c:v>
                </c:pt>
                <c:pt idx="1085">
                  <c:v>43600</c:v>
                </c:pt>
                <c:pt idx="1086">
                  <c:v>43601</c:v>
                </c:pt>
                <c:pt idx="1087">
                  <c:v>43602</c:v>
                </c:pt>
                <c:pt idx="1088">
                  <c:v>43605</c:v>
                </c:pt>
                <c:pt idx="1089">
                  <c:v>43606</c:v>
                </c:pt>
                <c:pt idx="1090">
                  <c:v>43607</c:v>
                </c:pt>
                <c:pt idx="1091">
                  <c:v>43608</c:v>
                </c:pt>
                <c:pt idx="1092">
                  <c:v>43609</c:v>
                </c:pt>
                <c:pt idx="1093">
                  <c:v>43613</c:v>
                </c:pt>
                <c:pt idx="1094">
                  <c:v>43614</c:v>
                </c:pt>
                <c:pt idx="1095">
                  <c:v>43615</c:v>
                </c:pt>
                <c:pt idx="1096">
                  <c:v>43616</c:v>
                </c:pt>
                <c:pt idx="1097">
                  <c:v>43619</c:v>
                </c:pt>
                <c:pt idx="1098">
                  <c:v>43620</c:v>
                </c:pt>
                <c:pt idx="1099">
                  <c:v>43621</c:v>
                </c:pt>
                <c:pt idx="1100">
                  <c:v>43622</c:v>
                </c:pt>
                <c:pt idx="1101">
                  <c:v>43623</c:v>
                </c:pt>
                <c:pt idx="1102">
                  <c:v>43626</c:v>
                </c:pt>
                <c:pt idx="1103">
                  <c:v>43627</c:v>
                </c:pt>
                <c:pt idx="1104">
                  <c:v>43628</c:v>
                </c:pt>
                <c:pt idx="1105">
                  <c:v>43629</c:v>
                </c:pt>
                <c:pt idx="1106">
                  <c:v>43630</c:v>
                </c:pt>
                <c:pt idx="1107">
                  <c:v>43633</c:v>
                </c:pt>
                <c:pt idx="1108">
                  <c:v>43634</c:v>
                </c:pt>
                <c:pt idx="1109">
                  <c:v>43635</c:v>
                </c:pt>
                <c:pt idx="1110">
                  <c:v>43636</c:v>
                </c:pt>
                <c:pt idx="1111">
                  <c:v>43637</c:v>
                </c:pt>
                <c:pt idx="1112">
                  <c:v>43640</c:v>
                </c:pt>
                <c:pt idx="1113">
                  <c:v>43641</c:v>
                </c:pt>
                <c:pt idx="1114">
                  <c:v>43642</c:v>
                </c:pt>
                <c:pt idx="1115">
                  <c:v>43643</c:v>
                </c:pt>
                <c:pt idx="1116">
                  <c:v>43644</c:v>
                </c:pt>
                <c:pt idx="1117">
                  <c:v>43647</c:v>
                </c:pt>
                <c:pt idx="1118">
                  <c:v>43648</c:v>
                </c:pt>
                <c:pt idx="1119">
                  <c:v>43649</c:v>
                </c:pt>
                <c:pt idx="1120">
                  <c:v>43651</c:v>
                </c:pt>
                <c:pt idx="1121">
                  <c:v>43654</c:v>
                </c:pt>
                <c:pt idx="1122">
                  <c:v>43655</c:v>
                </c:pt>
                <c:pt idx="1123">
                  <c:v>43656</c:v>
                </c:pt>
                <c:pt idx="1124">
                  <c:v>43657</c:v>
                </c:pt>
                <c:pt idx="1125">
                  <c:v>43658</c:v>
                </c:pt>
                <c:pt idx="1126">
                  <c:v>43661</c:v>
                </c:pt>
                <c:pt idx="1127">
                  <c:v>43662</c:v>
                </c:pt>
                <c:pt idx="1128">
                  <c:v>43663</c:v>
                </c:pt>
                <c:pt idx="1129">
                  <c:v>43664</c:v>
                </c:pt>
                <c:pt idx="1130">
                  <c:v>43665</c:v>
                </c:pt>
                <c:pt idx="1131">
                  <c:v>43668</c:v>
                </c:pt>
                <c:pt idx="1132">
                  <c:v>43669</c:v>
                </c:pt>
                <c:pt idx="1133">
                  <c:v>43670</c:v>
                </c:pt>
                <c:pt idx="1134">
                  <c:v>43671</c:v>
                </c:pt>
                <c:pt idx="1135">
                  <c:v>43672</c:v>
                </c:pt>
                <c:pt idx="1136">
                  <c:v>43675</c:v>
                </c:pt>
                <c:pt idx="1137">
                  <c:v>43676</c:v>
                </c:pt>
                <c:pt idx="1138">
                  <c:v>43677</c:v>
                </c:pt>
                <c:pt idx="1139">
                  <c:v>43678</c:v>
                </c:pt>
                <c:pt idx="1140">
                  <c:v>43679</c:v>
                </c:pt>
                <c:pt idx="1141">
                  <c:v>43682</c:v>
                </c:pt>
                <c:pt idx="1142">
                  <c:v>43683</c:v>
                </c:pt>
                <c:pt idx="1143">
                  <c:v>43684</c:v>
                </c:pt>
                <c:pt idx="1144">
                  <c:v>43685</c:v>
                </c:pt>
                <c:pt idx="1145">
                  <c:v>43686</c:v>
                </c:pt>
                <c:pt idx="1146">
                  <c:v>43689</c:v>
                </c:pt>
                <c:pt idx="1147">
                  <c:v>43690</c:v>
                </c:pt>
                <c:pt idx="1148">
                  <c:v>43691</c:v>
                </c:pt>
                <c:pt idx="1149">
                  <c:v>43692</c:v>
                </c:pt>
                <c:pt idx="1150">
                  <c:v>43693</c:v>
                </c:pt>
                <c:pt idx="1151">
                  <c:v>43696</c:v>
                </c:pt>
                <c:pt idx="1152">
                  <c:v>43697</c:v>
                </c:pt>
                <c:pt idx="1153">
                  <c:v>43698</c:v>
                </c:pt>
                <c:pt idx="1154">
                  <c:v>43699</c:v>
                </c:pt>
                <c:pt idx="1155">
                  <c:v>43700</c:v>
                </c:pt>
                <c:pt idx="1156">
                  <c:v>43703</c:v>
                </c:pt>
                <c:pt idx="1157">
                  <c:v>43704</c:v>
                </c:pt>
                <c:pt idx="1158">
                  <c:v>43705</c:v>
                </c:pt>
                <c:pt idx="1159">
                  <c:v>43706</c:v>
                </c:pt>
                <c:pt idx="1160">
                  <c:v>43707</c:v>
                </c:pt>
                <c:pt idx="1161">
                  <c:v>43711</c:v>
                </c:pt>
                <c:pt idx="1162">
                  <c:v>43712</c:v>
                </c:pt>
                <c:pt idx="1163">
                  <c:v>43713</c:v>
                </c:pt>
                <c:pt idx="1164">
                  <c:v>43714</c:v>
                </c:pt>
                <c:pt idx="1165">
                  <c:v>43717</c:v>
                </c:pt>
                <c:pt idx="1166">
                  <c:v>43718</c:v>
                </c:pt>
                <c:pt idx="1167">
                  <c:v>43719</c:v>
                </c:pt>
                <c:pt idx="1168">
                  <c:v>43720</c:v>
                </c:pt>
                <c:pt idx="1169">
                  <c:v>43721</c:v>
                </c:pt>
                <c:pt idx="1170">
                  <c:v>43724</c:v>
                </c:pt>
                <c:pt idx="1171">
                  <c:v>43725</c:v>
                </c:pt>
                <c:pt idx="1172">
                  <c:v>43726</c:v>
                </c:pt>
                <c:pt idx="1173">
                  <c:v>43727</c:v>
                </c:pt>
                <c:pt idx="1174">
                  <c:v>43728</c:v>
                </c:pt>
                <c:pt idx="1175">
                  <c:v>43731</c:v>
                </c:pt>
                <c:pt idx="1176">
                  <c:v>43732</c:v>
                </c:pt>
                <c:pt idx="1177">
                  <c:v>43733</c:v>
                </c:pt>
                <c:pt idx="1178">
                  <c:v>43734</c:v>
                </c:pt>
                <c:pt idx="1179">
                  <c:v>43735</c:v>
                </c:pt>
                <c:pt idx="1180">
                  <c:v>43738</c:v>
                </c:pt>
                <c:pt idx="1181">
                  <c:v>43739</c:v>
                </c:pt>
                <c:pt idx="1182">
                  <c:v>43740</c:v>
                </c:pt>
                <c:pt idx="1183">
                  <c:v>43741</c:v>
                </c:pt>
                <c:pt idx="1184">
                  <c:v>43742</c:v>
                </c:pt>
                <c:pt idx="1185">
                  <c:v>43745</c:v>
                </c:pt>
                <c:pt idx="1186">
                  <c:v>43746</c:v>
                </c:pt>
                <c:pt idx="1187">
                  <c:v>43747</c:v>
                </c:pt>
                <c:pt idx="1188">
                  <c:v>43748</c:v>
                </c:pt>
                <c:pt idx="1189">
                  <c:v>43749</c:v>
                </c:pt>
                <c:pt idx="1190">
                  <c:v>43752</c:v>
                </c:pt>
                <c:pt idx="1191">
                  <c:v>43753</c:v>
                </c:pt>
                <c:pt idx="1192">
                  <c:v>43754</c:v>
                </c:pt>
                <c:pt idx="1193">
                  <c:v>43755</c:v>
                </c:pt>
                <c:pt idx="1194">
                  <c:v>43756</c:v>
                </c:pt>
                <c:pt idx="1195">
                  <c:v>43759</c:v>
                </c:pt>
                <c:pt idx="1196">
                  <c:v>43760</c:v>
                </c:pt>
                <c:pt idx="1197">
                  <c:v>43761</c:v>
                </c:pt>
                <c:pt idx="1198">
                  <c:v>43762</c:v>
                </c:pt>
                <c:pt idx="1199">
                  <c:v>43763</c:v>
                </c:pt>
                <c:pt idx="1200">
                  <c:v>43766</c:v>
                </c:pt>
                <c:pt idx="1201">
                  <c:v>43767</c:v>
                </c:pt>
                <c:pt idx="1202">
                  <c:v>43768</c:v>
                </c:pt>
                <c:pt idx="1203">
                  <c:v>43769</c:v>
                </c:pt>
                <c:pt idx="1204">
                  <c:v>43770</c:v>
                </c:pt>
                <c:pt idx="1205">
                  <c:v>43773</c:v>
                </c:pt>
                <c:pt idx="1206">
                  <c:v>43774</c:v>
                </c:pt>
                <c:pt idx="1207">
                  <c:v>43775</c:v>
                </c:pt>
                <c:pt idx="1208">
                  <c:v>43776</c:v>
                </c:pt>
                <c:pt idx="1209">
                  <c:v>43777</c:v>
                </c:pt>
                <c:pt idx="1210">
                  <c:v>43780</c:v>
                </c:pt>
                <c:pt idx="1211">
                  <c:v>43781</c:v>
                </c:pt>
                <c:pt idx="1212">
                  <c:v>43782</c:v>
                </c:pt>
                <c:pt idx="1213">
                  <c:v>43783</c:v>
                </c:pt>
                <c:pt idx="1214">
                  <c:v>43784</c:v>
                </c:pt>
                <c:pt idx="1215">
                  <c:v>43787</c:v>
                </c:pt>
                <c:pt idx="1216">
                  <c:v>43788</c:v>
                </c:pt>
                <c:pt idx="1217">
                  <c:v>43789</c:v>
                </c:pt>
                <c:pt idx="1218">
                  <c:v>43790</c:v>
                </c:pt>
                <c:pt idx="1219">
                  <c:v>43791</c:v>
                </c:pt>
                <c:pt idx="1220">
                  <c:v>43794</c:v>
                </c:pt>
                <c:pt idx="1221">
                  <c:v>43795</c:v>
                </c:pt>
                <c:pt idx="1222">
                  <c:v>43796</c:v>
                </c:pt>
                <c:pt idx="1223">
                  <c:v>43798</c:v>
                </c:pt>
                <c:pt idx="1224">
                  <c:v>43801</c:v>
                </c:pt>
                <c:pt idx="1225">
                  <c:v>43802</c:v>
                </c:pt>
                <c:pt idx="1226">
                  <c:v>43803</c:v>
                </c:pt>
                <c:pt idx="1227">
                  <c:v>43804</c:v>
                </c:pt>
                <c:pt idx="1228">
                  <c:v>43805</c:v>
                </c:pt>
                <c:pt idx="1229">
                  <c:v>43808</c:v>
                </c:pt>
                <c:pt idx="1230">
                  <c:v>43809</c:v>
                </c:pt>
                <c:pt idx="1231">
                  <c:v>43810</c:v>
                </c:pt>
                <c:pt idx="1232">
                  <c:v>43811</c:v>
                </c:pt>
                <c:pt idx="1233">
                  <c:v>43812</c:v>
                </c:pt>
                <c:pt idx="1234">
                  <c:v>43815</c:v>
                </c:pt>
                <c:pt idx="1235">
                  <c:v>43816</c:v>
                </c:pt>
                <c:pt idx="1236">
                  <c:v>43817</c:v>
                </c:pt>
                <c:pt idx="1237">
                  <c:v>43818</c:v>
                </c:pt>
                <c:pt idx="1238">
                  <c:v>43819</c:v>
                </c:pt>
                <c:pt idx="1239">
                  <c:v>43822</c:v>
                </c:pt>
                <c:pt idx="1240">
                  <c:v>43823</c:v>
                </c:pt>
                <c:pt idx="1241">
                  <c:v>43825</c:v>
                </c:pt>
                <c:pt idx="1242">
                  <c:v>43826</c:v>
                </c:pt>
                <c:pt idx="1243">
                  <c:v>43829</c:v>
                </c:pt>
                <c:pt idx="1244">
                  <c:v>43830</c:v>
                </c:pt>
                <c:pt idx="1245">
                  <c:v>43832</c:v>
                </c:pt>
                <c:pt idx="1246">
                  <c:v>43833</c:v>
                </c:pt>
                <c:pt idx="1247">
                  <c:v>43836</c:v>
                </c:pt>
                <c:pt idx="1248">
                  <c:v>43837</c:v>
                </c:pt>
                <c:pt idx="1249">
                  <c:v>43838</c:v>
                </c:pt>
                <c:pt idx="1250">
                  <c:v>43839</c:v>
                </c:pt>
                <c:pt idx="1251">
                  <c:v>43840</c:v>
                </c:pt>
                <c:pt idx="1252">
                  <c:v>43843</c:v>
                </c:pt>
                <c:pt idx="1253">
                  <c:v>43844</c:v>
                </c:pt>
                <c:pt idx="1254">
                  <c:v>43845</c:v>
                </c:pt>
                <c:pt idx="1255">
                  <c:v>43846</c:v>
                </c:pt>
                <c:pt idx="1256">
                  <c:v>43847</c:v>
                </c:pt>
                <c:pt idx="1257">
                  <c:v>43851</c:v>
                </c:pt>
                <c:pt idx="1258">
                  <c:v>43852</c:v>
                </c:pt>
                <c:pt idx="1259">
                  <c:v>43853</c:v>
                </c:pt>
                <c:pt idx="1260">
                  <c:v>43854</c:v>
                </c:pt>
                <c:pt idx="1261">
                  <c:v>43857</c:v>
                </c:pt>
                <c:pt idx="1262">
                  <c:v>43858</c:v>
                </c:pt>
                <c:pt idx="1263">
                  <c:v>43859</c:v>
                </c:pt>
                <c:pt idx="1264">
                  <c:v>43860</c:v>
                </c:pt>
                <c:pt idx="1265">
                  <c:v>43861</c:v>
                </c:pt>
                <c:pt idx="1266">
                  <c:v>43864</c:v>
                </c:pt>
                <c:pt idx="1267">
                  <c:v>43865</c:v>
                </c:pt>
                <c:pt idx="1268">
                  <c:v>43866</c:v>
                </c:pt>
                <c:pt idx="1269">
                  <c:v>43867</c:v>
                </c:pt>
                <c:pt idx="1270">
                  <c:v>43868</c:v>
                </c:pt>
                <c:pt idx="1271">
                  <c:v>43871</c:v>
                </c:pt>
                <c:pt idx="1272">
                  <c:v>43872</c:v>
                </c:pt>
                <c:pt idx="1273">
                  <c:v>43873</c:v>
                </c:pt>
                <c:pt idx="1274">
                  <c:v>43874</c:v>
                </c:pt>
                <c:pt idx="1275">
                  <c:v>43875</c:v>
                </c:pt>
                <c:pt idx="1276">
                  <c:v>43879</c:v>
                </c:pt>
                <c:pt idx="1277">
                  <c:v>43880</c:v>
                </c:pt>
                <c:pt idx="1278">
                  <c:v>43881</c:v>
                </c:pt>
                <c:pt idx="1279">
                  <c:v>43882</c:v>
                </c:pt>
                <c:pt idx="1280">
                  <c:v>43885</c:v>
                </c:pt>
                <c:pt idx="1281">
                  <c:v>43886</c:v>
                </c:pt>
                <c:pt idx="1282">
                  <c:v>43887</c:v>
                </c:pt>
                <c:pt idx="1283">
                  <c:v>43888</c:v>
                </c:pt>
                <c:pt idx="1284">
                  <c:v>43889</c:v>
                </c:pt>
                <c:pt idx="1285">
                  <c:v>43892</c:v>
                </c:pt>
                <c:pt idx="1286">
                  <c:v>43893</c:v>
                </c:pt>
                <c:pt idx="1287">
                  <c:v>43894</c:v>
                </c:pt>
                <c:pt idx="1288">
                  <c:v>43895</c:v>
                </c:pt>
                <c:pt idx="1289">
                  <c:v>43896</c:v>
                </c:pt>
                <c:pt idx="1290">
                  <c:v>43899</c:v>
                </c:pt>
                <c:pt idx="1291">
                  <c:v>43900</c:v>
                </c:pt>
                <c:pt idx="1292">
                  <c:v>43901</c:v>
                </c:pt>
                <c:pt idx="1293">
                  <c:v>43902</c:v>
                </c:pt>
                <c:pt idx="1294">
                  <c:v>43903</c:v>
                </c:pt>
                <c:pt idx="1295">
                  <c:v>43906</c:v>
                </c:pt>
                <c:pt idx="1296">
                  <c:v>43907</c:v>
                </c:pt>
                <c:pt idx="1297">
                  <c:v>43908</c:v>
                </c:pt>
                <c:pt idx="1298">
                  <c:v>43909</c:v>
                </c:pt>
                <c:pt idx="1299">
                  <c:v>43910</c:v>
                </c:pt>
                <c:pt idx="1300">
                  <c:v>43913</c:v>
                </c:pt>
                <c:pt idx="1301">
                  <c:v>43914</c:v>
                </c:pt>
                <c:pt idx="1302">
                  <c:v>43915</c:v>
                </c:pt>
                <c:pt idx="1303">
                  <c:v>43916</c:v>
                </c:pt>
                <c:pt idx="1304">
                  <c:v>43917</c:v>
                </c:pt>
                <c:pt idx="1305">
                  <c:v>43920</c:v>
                </c:pt>
                <c:pt idx="1306">
                  <c:v>43921</c:v>
                </c:pt>
                <c:pt idx="1307">
                  <c:v>43922</c:v>
                </c:pt>
                <c:pt idx="1308">
                  <c:v>43923</c:v>
                </c:pt>
                <c:pt idx="1309">
                  <c:v>43924</c:v>
                </c:pt>
                <c:pt idx="1310">
                  <c:v>43927</c:v>
                </c:pt>
                <c:pt idx="1311">
                  <c:v>43928</c:v>
                </c:pt>
                <c:pt idx="1312">
                  <c:v>43929</c:v>
                </c:pt>
                <c:pt idx="1313">
                  <c:v>43930</c:v>
                </c:pt>
                <c:pt idx="1314">
                  <c:v>43934</c:v>
                </c:pt>
                <c:pt idx="1315">
                  <c:v>43935</c:v>
                </c:pt>
                <c:pt idx="1316">
                  <c:v>43936</c:v>
                </c:pt>
                <c:pt idx="1317">
                  <c:v>43937</c:v>
                </c:pt>
                <c:pt idx="1318">
                  <c:v>43938</c:v>
                </c:pt>
                <c:pt idx="1319">
                  <c:v>43941</c:v>
                </c:pt>
                <c:pt idx="1320">
                  <c:v>43942</c:v>
                </c:pt>
                <c:pt idx="1321">
                  <c:v>43943</c:v>
                </c:pt>
                <c:pt idx="1322">
                  <c:v>43944</c:v>
                </c:pt>
                <c:pt idx="1323">
                  <c:v>43945</c:v>
                </c:pt>
                <c:pt idx="1324">
                  <c:v>43948</c:v>
                </c:pt>
                <c:pt idx="1325">
                  <c:v>43949</c:v>
                </c:pt>
                <c:pt idx="1326">
                  <c:v>43950</c:v>
                </c:pt>
                <c:pt idx="1327">
                  <c:v>43951</c:v>
                </c:pt>
                <c:pt idx="1328">
                  <c:v>43952</c:v>
                </c:pt>
                <c:pt idx="1329">
                  <c:v>43955</c:v>
                </c:pt>
                <c:pt idx="1330">
                  <c:v>43956</c:v>
                </c:pt>
                <c:pt idx="1331">
                  <c:v>43957</c:v>
                </c:pt>
                <c:pt idx="1332">
                  <c:v>43958</c:v>
                </c:pt>
                <c:pt idx="1333">
                  <c:v>43959</c:v>
                </c:pt>
                <c:pt idx="1334">
                  <c:v>43962</c:v>
                </c:pt>
                <c:pt idx="1335">
                  <c:v>43963</c:v>
                </c:pt>
                <c:pt idx="1336">
                  <c:v>43964</c:v>
                </c:pt>
                <c:pt idx="1337">
                  <c:v>43965</c:v>
                </c:pt>
                <c:pt idx="1338">
                  <c:v>43966</c:v>
                </c:pt>
                <c:pt idx="1339">
                  <c:v>43969</c:v>
                </c:pt>
                <c:pt idx="1340">
                  <c:v>43970</c:v>
                </c:pt>
                <c:pt idx="1341">
                  <c:v>43971</c:v>
                </c:pt>
                <c:pt idx="1342">
                  <c:v>43972</c:v>
                </c:pt>
                <c:pt idx="1343">
                  <c:v>43973</c:v>
                </c:pt>
                <c:pt idx="1344">
                  <c:v>43977</c:v>
                </c:pt>
                <c:pt idx="1345">
                  <c:v>43978</c:v>
                </c:pt>
                <c:pt idx="1346">
                  <c:v>43979</c:v>
                </c:pt>
                <c:pt idx="1347">
                  <c:v>43980</c:v>
                </c:pt>
                <c:pt idx="1348">
                  <c:v>43983</c:v>
                </c:pt>
                <c:pt idx="1349">
                  <c:v>43984</c:v>
                </c:pt>
                <c:pt idx="1350">
                  <c:v>43985</c:v>
                </c:pt>
                <c:pt idx="1351">
                  <c:v>43986</c:v>
                </c:pt>
                <c:pt idx="1352">
                  <c:v>43987</c:v>
                </c:pt>
                <c:pt idx="1353">
                  <c:v>43990</c:v>
                </c:pt>
                <c:pt idx="1354">
                  <c:v>43991</c:v>
                </c:pt>
                <c:pt idx="1355">
                  <c:v>43992</c:v>
                </c:pt>
                <c:pt idx="1356">
                  <c:v>43993</c:v>
                </c:pt>
                <c:pt idx="1357">
                  <c:v>43994</c:v>
                </c:pt>
                <c:pt idx="1358">
                  <c:v>43997</c:v>
                </c:pt>
                <c:pt idx="1359">
                  <c:v>43998</c:v>
                </c:pt>
                <c:pt idx="1360">
                  <c:v>43999</c:v>
                </c:pt>
                <c:pt idx="1361">
                  <c:v>44000</c:v>
                </c:pt>
                <c:pt idx="1362">
                  <c:v>44001</c:v>
                </c:pt>
                <c:pt idx="1363">
                  <c:v>44004</c:v>
                </c:pt>
                <c:pt idx="1364">
                  <c:v>44005</c:v>
                </c:pt>
                <c:pt idx="1365">
                  <c:v>44006</c:v>
                </c:pt>
                <c:pt idx="1366">
                  <c:v>44007</c:v>
                </c:pt>
                <c:pt idx="1367">
                  <c:v>44008</c:v>
                </c:pt>
                <c:pt idx="1368">
                  <c:v>44011</c:v>
                </c:pt>
                <c:pt idx="1369">
                  <c:v>44012</c:v>
                </c:pt>
                <c:pt idx="1370">
                  <c:v>44013</c:v>
                </c:pt>
                <c:pt idx="1371">
                  <c:v>44014</c:v>
                </c:pt>
                <c:pt idx="1372">
                  <c:v>44018</c:v>
                </c:pt>
                <c:pt idx="1373">
                  <c:v>44019</c:v>
                </c:pt>
                <c:pt idx="1374">
                  <c:v>44020</c:v>
                </c:pt>
                <c:pt idx="1375">
                  <c:v>44021</c:v>
                </c:pt>
                <c:pt idx="1376">
                  <c:v>44022</c:v>
                </c:pt>
                <c:pt idx="1377">
                  <c:v>44025</c:v>
                </c:pt>
                <c:pt idx="1378">
                  <c:v>44026</c:v>
                </c:pt>
                <c:pt idx="1379">
                  <c:v>44027</c:v>
                </c:pt>
                <c:pt idx="1380">
                  <c:v>44028</c:v>
                </c:pt>
                <c:pt idx="1381">
                  <c:v>44029</c:v>
                </c:pt>
                <c:pt idx="1382">
                  <c:v>44032</c:v>
                </c:pt>
                <c:pt idx="1383">
                  <c:v>44033</c:v>
                </c:pt>
                <c:pt idx="1384">
                  <c:v>44034</c:v>
                </c:pt>
                <c:pt idx="1385">
                  <c:v>44035</c:v>
                </c:pt>
                <c:pt idx="1386">
                  <c:v>44036</c:v>
                </c:pt>
                <c:pt idx="1387">
                  <c:v>44039</c:v>
                </c:pt>
                <c:pt idx="1388">
                  <c:v>44040</c:v>
                </c:pt>
                <c:pt idx="1389">
                  <c:v>44041</c:v>
                </c:pt>
                <c:pt idx="1390">
                  <c:v>44042</c:v>
                </c:pt>
                <c:pt idx="1391">
                  <c:v>44043</c:v>
                </c:pt>
                <c:pt idx="1392">
                  <c:v>44046</c:v>
                </c:pt>
                <c:pt idx="1393">
                  <c:v>44047</c:v>
                </c:pt>
                <c:pt idx="1394">
                  <c:v>44048</c:v>
                </c:pt>
                <c:pt idx="1395">
                  <c:v>44049</c:v>
                </c:pt>
                <c:pt idx="1396">
                  <c:v>44050</c:v>
                </c:pt>
                <c:pt idx="1397">
                  <c:v>44053</c:v>
                </c:pt>
                <c:pt idx="1398">
                  <c:v>44054</c:v>
                </c:pt>
                <c:pt idx="1399">
                  <c:v>44055</c:v>
                </c:pt>
                <c:pt idx="1400">
                  <c:v>44056</c:v>
                </c:pt>
                <c:pt idx="1401">
                  <c:v>44057</c:v>
                </c:pt>
                <c:pt idx="1402">
                  <c:v>44060</c:v>
                </c:pt>
                <c:pt idx="1403">
                  <c:v>44061</c:v>
                </c:pt>
                <c:pt idx="1404">
                  <c:v>44062</c:v>
                </c:pt>
                <c:pt idx="1405">
                  <c:v>44063</c:v>
                </c:pt>
                <c:pt idx="1406">
                  <c:v>44064</c:v>
                </c:pt>
                <c:pt idx="1407">
                  <c:v>44067</c:v>
                </c:pt>
                <c:pt idx="1408">
                  <c:v>44068</c:v>
                </c:pt>
                <c:pt idx="1409">
                  <c:v>44069</c:v>
                </c:pt>
                <c:pt idx="1410">
                  <c:v>44070</c:v>
                </c:pt>
                <c:pt idx="1411">
                  <c:v>44071</c:v>
                </c:pt>
                <c:pt idx="1412">
                  <c:v>44074</c:v>
                </c:pt>
                <c:pt idx="1413">
                  <c:v>44075</c:v>
                </c:pt>
                <c:pt idx="1414">
                  <c:v>44076</c:v>
                </c:pt>
                <c:pt idx="1415">
                  <c:v>44077</c:v>
                </c:pt>
                <c:pt idx="1416">
                  <c:v>44078</c:v>
                </c:pt>
                <c:pt idx="1417">
                  <c:v>44082</c:v>
                </c:pt>
                <c:pt idx="1418">
                  <c:v>44083</c:v>
                </c:pt>
                <c:pt idx="1419">
                  <c:v>44084</c:v>
                </c:pt>
                <c:pt idx="1420">
                  <c:v>44085</c:v>
                </c:pt>
                <c:pt idx="1421">
                  <c:v>44088</c:v>
                </c:pt>
                <c:pt idx="1422">
                  <c:v>44089</c:v>
                </c:pt>
                <c:pt idx="1423">
                  <c:v>44090</c:v>
                </c:pt>
                <c:pt idx="1424">
                  <c:v>44091</c:v>
                </c:pt>
                <c:pt idx="1425">
                  <c:v>44092</c:v>
                </c:pt>
                <c:pt idx="1426">
                  <c:v>44095</c:v>
                </c:pt>
                <c:pt idx="1427">
                  <c:v>44096</c:v>
                </c:pt>
                <c:pt idx="1428">
                  <c:v>44097</c:v>
                </c:pt>
                <c:pt idx="1429">
                  <c:v>44098</c:v>
                </c:pt>
                <c:pt idx="1430">
                  <c:v>44099</c:v>
                </c:pt>
                <c:pt idx="1431">
                  <c:v>44102</c:v>
                </c:pt>
                <c:pt idx="1432">
                  <c:v>44103</c:v>
                </c:pt>
                <c:pt idx="1433">
                  <c:v>44104</c:v>
                </c:pt>
                <c:pt idx="1434">
                  <c:v>44105</c:v>
                </c:pt>
                <c:pt idx="1435">
                  <c:v>44106</c:v>
                </c:pt>
                <c:pt idx="1436">
                  <c:v>44109</c:v>
                </c:pt>
                <c:pt idx="1437">
                  <c:v>44110</c:v>
                </c:pt>
                <c:pt idx="1438">
                  <c:v>44111</c:v>
                </c:pt>
                <c:pt idx="1439">
                  <c:v>44112</c:v>
                </c:pt>
                <c:pt idx="1440">
                  <c:v>44113</c:v>
                </c:pt>
                <c:pt idx="1441">
                  <c:v>44116</c:v>
                </c:pt>
                <c:pt idx="1442">
                  <c:v>44117</c:v>
                </c:pt>
                <c:pt idx="1443">
                  <c:v>44118</c:v>
                </c:pt>
                <c:pt idx="1444">
                  <c:v>44119</c:v>
                </c:pt>
                <c:pt idx="1445">
                  <c:v>44120</c:v>
                </c:pt>
                <c:pt idx="1446">
                  <c:v>44123</c:v>
                </c:pt>
                <c:pt idx="1447">
                  <c:v>44124</c:v>
                </c:pt>
                <c:pt idx="1448">
                  <c:v>44125</c:v>
                </c:pt>
                <c:pt idx="1449">
                  <c:v>44126</c:v>
                </c:pt>
                <c:pt idx="1450">
                  <c:v>44127</c:v>
                </c:pt>
                <c:pt idx="1451">
                  <c:v>44130</c:v>
                </c:pt>
                <c:pt idx="1452">
                  <c:v>44131</c:v>
                </c:pt>
                <c:pt idx="1453">
                  <c:v>44132</c:v>
                </c:pt>
                <c:pt idx="1454">
                  <c:v>44133</c:v>
                </c:pt>
                <c:pt idx="1455">
                  <c:v>44134</c:v>
                </c:pt>
                <c:pt idx="1456">
                  <c:v>44137</c:v>
                </c:pt>
                <c:pt idx="1457">
                  <c:v>44138</c:v>
                </c:pt>
                <c:pt idx="1458">
                  <c:v>44139</c:v>
                </c:pt>
                <c:pt idx="1459">
                  <c:v>44140</c:v>
                </c:pt>
                <c:pt idx="1460">
                  <c:v>44141</c:v>
                </c:pt>
                <c:pt idx="1461">
                  <c:v>44144</c:v>
                </c:pt>
                <c:pt idx="1462">
                  <c:v>44145</c:v>
                </c:pt>
                <c:pt idx="1463">
                  <c:v>44146</c:v>
                </c:pt>
                <c:pt idx="1464">
                  <c:v>44147</c:v>
                </c:pt>
                <c:pt idx="1465">
                  <c:v>44148</c:v>
                </c:pt>
                <c:pt idx="1466">
                  <c:v>44151</c:v>
                </c:pt>
                <c:pt idx="1467">
                  <c:v>44152</c:v>
                </c:pt>
                <c:pt idx="1468">
                  <c:v>44153</c:v>
                </c:pt>
                <c:pt idx="1469">
                  <c:v>44154</c:v>
                </c:pt>
                <c:pt idx="1470">
                  <c:v>44155</c:v>
                </c:pt>
                <c:pt idx="1471">
                  <c:v>44158</c:v>
                </c:pt>
                <c:pt idx="1472">
                  <c:v>44159</c:v>
                </c:pt>
                <c:pt idx="1473">
                  <c:v>44160</c:v>
                </c:pt>
                <c:pt idx="1474">
                  <c:v>44162</c:v>
                </c:pt>
                <c:pt idx="1475">
                  <c:v>44165</c:v>
                </c:pt>
                <c:pt idx="1476">
                  <c:v>44166</c:v>
                </c:pt>
                <c:pt idx="1477">
                  <c:v>44167</c:v>
                </c:pt>
                <c:pt idx="1478">
                  <c:v>44168</c:v>
                </c:pt>
                <c:pt idx="1479">
                  <c:v>44169</c:v>
                </c:pt>
                <c:pt idx="1480">
                  <c:v>44172</c:v>
                </c:pt>
                <c:pt idx="1481">
                  <c:v>44173</c:v>
                </c:pt>
                <c:pt idx="1482">
                  <c:v>44174</c:v>
                </c:pt>
                <c:pt idx="1483">
                  <c:v>44175</c:v>
                </c:pt>
                <c:pt idx="1484">
                  <c:v>44176</c:v>
                </c:pt>
                <c:pt idx="1485">
                  <c:v>44179</c:v>
                </c:pt>
                <c:pt idx="1486">
                  <c:v>44180</c:v>
                </c:pt>
                <c:pt idx="1487">
                  <c:v>44181</c:v>
                </c:pt>
                <c:pt idx="1488">
                  <c:v>44182</c:v>
                </c:pt>
                <c:pt idx="1489">
                  <c:v>44183</c:v>
                </c:pt>
                <c:pt idx="1490">
                  <c:v>44186</c:v>
                </c:pt>
                <c:pt idx="1491">
                  <c:v>44187</c:v>
                </c:pt>
                <c:pt idx="1492">
                  <c:v>44188</c:v>
                </c:pt>
                <c:pt idx="1493">
                  <c:v>44189</c:v>
                </c:pt>
                <c:pt idx="1494">
                  <c:v>44193</c:v>
                </c:pt>
                <c:pt idx="1495">
                  <c:v>44194</c:v>
                </c:pt>
                <c:pt idx="1496">
                  <c:v>44195</c:v>
                </c:pt>
                <c:pt idx="1497">
                  <c:v>44196</c:v>
                </c:pt>
                <c:pt idx="1498">
                  <c:v>44200</c:v>
                </c:pt>
                <c:pt idx="1499">
                  <c:v>44201</c:v>
                </c:pt>
                <c:pt idx="1500">
                  <c:v>44202</c:v>
                </c:pt>
                <c:pt idx="1501">
                  <c:v>44203</c:v>
                </c:pt>
                <c:pt idx="1502">
                  <c:v>44204</c:v>
                </c:pt>
                <c:pt idx="1503">
                  <c:v>44207</c:v>
                </c:pt>
                <c:pt idx="1504">
                  <c:v>44208</c:v>
                </c:pt>
                <c:pt idx="1505">
                  <c:v>44209</c:v>
                </c:pt>
                <c:pt idx="1506">
                  <c:v>44210</c:v>
                </c:pt>
                <c:pt idx="1507">
                  <c:v>44211</c:v>
                </c:pt>
                <c:pt idx="1508">
                  <c:v>44215</c:v>
                </c:pt>
                <c:pt idx="1509">
                  <c:v>44216</c:v>
                </c:pt>
                <c:pt idx="1510">
                  <c:v>44217</c:v>
                </c:pt>
                <c:pt idx="1511">
                  <c:v>44218</c:v>
                </c:pt>
                <c:pt idx="1512">
                  <c:v>44221</c:v>
                </c:pt>
                <c:pt idx="1513">
                  <c:v>44222</c:v>
                </c:pt>
                <c:pt idx="1514">
                  <c:v>44223</c:v>
                </c:pt>
                <c:pt idx="1515">
                  <c:v>44224</c:v>
                </c:pt>
                <c:pt idx="1516">
                  <c:v>44225</c:v>
                </c:pt>
                <c:pt idx="1517">
                  <c:v>44228</c:v>
                </c:pt>
                <c:pt idx="1518">
                  <c:v>44229</c:v>
                </c:pt>
                <c:pt idx="1519">
                  <c:v>44230</c:v>
                </c:pt>
                <c:pt idx="1520">
                  <c:v>44231</c:v>
                </c:pt>
                <c:pt idx="1521">
                  <c:v>44232</c:v>
                </c:pt>
                <c:pt idx="1522">
                  <c:v>44235</c:v>
                </c:pt>
                <c:pt idx="1523">
                  <c:v>44236</c:v>
                </c:pt>
                <c:pt idx="1524">
                  <c:v>44237</c:v>
                </c:pt>
                <c:pt idx="1525">
                  <c:v>44238</c:v>
                </c:pt>
                <c:pt idx="1526">
                  <c:v>44239</c:v>
                </c:pt>
                <c:pt idx="1527">
                  <c:v>44243</c:v>
                </c:pt>
                <c:pt idx="1528">
                  <c:v>44244</c:v>
                </c:pt>
                <c:pt idx="1529">
                  <c:v>44245</c:v>
                </c:pt>
                <c:pt idx="1530">
                  <c:v>44246</c:v>
                </c:pt>
                <c:pt idx="1531">
                  <c:v>44249</c:v>
                </c:pt>
                <c:pt idx="1532">
                  <c:v>44250</c:v>
                </c:pt>
                <c:pt idx="1533">
                  <c:v>44251</c:v>
                </c:pt>
                <c:pt idx="1534">
                  <c:v>44252</c:v>
                </c:pt>
                <c:pt idx="1535">
                  <c:v>44253</c:v>
                </c:pt>
                <c:pt idx="1536">
                  <c:v>44256</c:v>
                </c:pt>
                <c:pt idx="1537">
                  <c:v>44257</c:v>
                </c:pt>
                <c:pt idx="1538">
                  <c:v>44258</c:v>
                </c:pt>
                <c:pt idx="1539">
                  <c:v>44259</c:v>
                </c:pt>
                <c:pt idx="1540">
                  <c:v>44260</c:v>
                </c:pt>
                <c:pt idx="1541">
                  <c:v>44263</c:v>
                </c:pt>
                <c:pt idx="1542">
                  <c:v>44264</c:v>
                </c:pt>
                <c:pt idx="1543">
                  <c:v>44265</c:v>
                </c:pt>
                <c:pt idx="1544">
                  <c:v>44266</c:v>
                </c:pt>
                <c:pt idx="1545">
                  <c:v>44267</c:v>
                </c:pt>
                <c:pt idx="1546">
                  <c:v>44270</c:v>
                </c:pt>
                <c:pt idx="1547">
                  <c:v>44271</c:v>
                </c:pt>
                <c:pt idx="1548">
                  <c:v>44272</c:v>
                </c:pt>
                <c:pt idx="1549">
                  <c:v>44273</c:v>
                </c:pt>
                <c:pt idx="1550">
                  <c:v>44274</c:v>
                </c:pt>
                <c:pt idx="1551">
                  <c:v>44277</c:v>
                </c:pt>
                <c:pt idx="1552">
                  <c:v>44278</c:v>
                </c:pt>
                <c:pt idx="1553">
                  <c:v>44279</c:v>
                </c:pt>
                <c:pt idx="1554">
                  <c:v>44280</c:v>
                </c:pt>
                <c:pt idx="1555">
                  <c:v>44281</c:v>
                </c:pt>
                <c:pt idx="1556">
                  <c:v>44284</c:v>
                </c:pt>
                <c:pt idx="1557">
                  <c:v>44285</c:v>
                </c:pt>
                <c:pt idx="1558">
                  <c:v>44286</c:v>
                </c:pt>
                <c:pt idx="1559">
                  <c:v>44287</c:v>
                </c:pt>
                <c:pt idx="1560">
                  <c:v>44291</c:v>
                </c:pt>
                <c:pt idx="1561">
                  <c:v>44292</c:v>
                </c:pt>
                <c:pt idx="1562">
                  <c:v>44293</c:v>
                </c:pt>
                <c:pt idx="1563">
                  <c:v>44294</c:v>
                </c:pt>
                <c:pt idx="1564">
                  <c:v>44295</c:v>
                </c:pt>
                <c:pt idx="1565">
                  <c:v>44298</c:v>
                </c:pt>
                <c:pt idx="1566">
                  <c:v>44299</c:v>
                </c:pt>
                <c:pt idx="1567">
                  <c:v>44300</c:v>
                </c:pt>
                <c:pt idx="1568">
                  <c:v>44301</c:v>
                </c:pt>
                <c:pt idx="1569">
                  <c:v>44302</c:v>
                </c:pt>
                <c:pt idx="1570">
                  <c:v>44305</c:v>
                </c:pt>
                <c:pt idx="1571">
                  <c:v>44306</c:v>
                </c:pt>
                <c:pt idx="1572">
                  <c:v>44307</c:v>
                </c:pt>
                <c:pt idx="1573">
                  <c:v>44308</c:v>
                </c:pt>
                <c:pt idx="1574">
                  <c:v>44309</c:v>
                </c:pt>
                <c:pt idx="1575">
                  <c:v>44312</c:v>
                </c:pt>
                <c:pt idx="1576">
                  <c:v>44313</c:v>
                </c:pt>
                <c:pt idx="1577">
                  <c:v>44314</c:v>
                </c:pt>
                <c:pt idx="1578">
                  <c:v>44315</c:v>
                </c:pt>
                <c:pt idx="1579">
                  <c:v>44316</c:v>
                </c:pt>
                <c:pt idx="1580">
                  <c:v>44319</c:v>
                </c:pt>
                <c:pt idx="1581">
                  <c:v>44320</c:v>
                </c:pt>
                <c:pt idx="1582">
                  <c:v>44321</c:v>
                </c:pt>
                <c:pt idx="1583">
                  <c:v>44322</c:v>
                </c:pt>
                <c:pt idx="1584">
                  <c:v>44323</c:v>
                </c:pt>
                <c:pt idx="1585">
                  <c:v>44326</c:v>
                </c:pt>
                <c:pt idx="1586">
                  <c:v>44327</c:v>
                </c:pt>
                <c:pt idx="1587">
                  <c:v>44328</c:v>
                </c:pt>
                <c:pt idx="1588">
                  <c:v>44329</c:v>
                </c:pt>
                <c:pt idx="1589">
                  <c:v>44330</c:v>
                </c:pt>
                <c:pt idx="1590">
                  <c:v>44333</c:v>
                </c:pt>
                <c:pt idx="1591">
                  <c:v>44334</c:v>
                </c:pt>
                <c:pt idx="1592">
                  <c:v>44335</c:v>
                </c:pt>
                <c:pt idx="1593">
                  <c:v>44336</c:v>
                </c:pt>
                <c:pt idx="1594">
                  <c:v>44337</c:v>
                </c:pt>
                <c:pt idx="1595">
                  <c:v>44340</c:v>
                </c:pt>
                <c:pt idx="1596">
                  <c:v>44341</c:v>
                </c:pt>
                <c:pt idx="1597">
                  <c:v>44342</c:v>
                </c:pt>
                <c:pt idx="1598">
                  <c:v>44343</c:v>
                </c:pt>
                <c:pt idx="1599">
                  <c:v>44344</c:v>
                </c:pt>
                <c:pt idx="1600">
                  <c:v>44348</c:v>
                </c:pt>
                <c:pt idx="1601">
                  <c:v>44349</c:v>
                </c:pt>
                <c:pt idx="1602">
                  <c:v>44350</c:v>
                </c:pt>
                <c:pt idx="1603">
                  <c:v>44351</c:v>
                </c:pt>
                <c:pt idx="1604">
                  <c:v>44354</c:v>
                </c:pt>
                <c:pt idx="1605">
                  <c:v>44355</c:v>
                </c:pt>
                <c:pt idx="1606">
                  <c:v>44356</c:v>
                </c:pt>
                <c:pt idx="1607">
                  <c:v>44357</c:v>
                </c:pt>
                <c:pt idx="1608">
                  <c:v>44358</c:v>
                </c:pt>
                <c:pt idx="1609">
                  <c:v>44361</c:v>
                </c:pt>
                <c:pt idx="1610">
                  <c:v>44362</c:v>
                </c:pt>
                <c:pt idx="1611">
                  <c:v>44363</c:v>
                </c:pt>
                <c:pt idx="1612">
                  <c:v>44364</c:v>
                </c:pt>
                <c:pt idx="1613">
                  <c:v>44365</c:v>
                </c:pt>
                <c:pt idx="1614">
                  <c:v>44368</c:v>
                </c:pt>
                <c:pt idx="1615">
                  <c:v>44369</c:v>
                </c:pt>
                <c:pt idx="1616">
                  <c:v>44370</c:v>
                </c:pt>
                <c:pt idx="1617">
                  <c:v>44371</c:v>
                </c:pt>
                <c:pt idx="1618">
                  <c:v>44372</c:v>
                </c:pt>
                <c:pt idx="1619">
                  <c:v>44375</c:v>
                </c:pt>
                <c:pt idx="1620">
                  <c:v>44376</c:v>
                </c:pt>
                <c:pt idx="1621">
                  <c:v>44377</c:v>
                </c:pt>
                <c:pt idx="1622">
                  <c:v>44378</c:v>
                </c:pt>
                <c:pt idx="1623">
                  <c:v>44379</c:v>
                </c:pt>
                <c:pt idx="1624">
                  <c:v>44383</c:v>
                </c:pt>
                <c:pt idx="1625">
                  <c:v>44384</c:v>
                </c:pt>
                <c:pt idx="1626">
                  <c:v>44385</c:v>
                </c:pt>
                <c:pt idx="1627">
                  <c:v>44386</c:v>
                </c:pt>
                <c:pt idx="1628">
                  <c:v>44389</c:v>
                </c:pt>
                <c:pt idx="1629">
                  <c:v>44390</c:v>
                </c:pt>
                <c:pt idx="1630">
                  <c:v>44391</c:v>
                </c:pt>
                <c:pt idx="1631">
                  <c:v>44392</c:v>
                </c:pt>
                <c:pt idx="1632">
                  <c:v>44393</c:v>
                </c:pt>
                <c:pt idx="1633">
                  <c:v>44396</c:v>
                </c:pt>
                <c:pt idx="1634">
                  <c:v>44397</c:v>
                </c:pt>
                <c:pt idx="1635">
                  <c:v>44398</c:v>
                </c:pt>
                <c:pt idx="1636">
                  <c:v>44399</c:v>
                </c:pt>
                <c:pt idx="1637">
                  <c:v>44400</c:v>
                </c:pt>
                <c:pt idx="1638">
                  <c:v>44403</c:v>
                </c:pt>
                <c:pt idx="1639">
                  <c:v>44404</c:v>
                </c:pt>
                <c:pt idx="1640">
                  <c:v>44405</c:v>
                </c:pt>
                <c:pt idx="1641">
                  <c:v>44406</c:v>
                </c:pt>
                <c:pt idx="1642">
                  <c:v>44407</c:v>
                </c:pt>
                <c:pt idx="1643">
                  <c:v>44410</c:v>
                </c:pt>
                <c:pt idx="1644">
                  <c:v>44411</c:v>
                </c:pt>
                <c:pt idx="1645">
                  <c:v>44412</c:v>
                </c:pt>
                <c:pt idx="1646">
                  <c:v>44413</c:v>
                </c:pt>
                <c:pt idx="1647">
                  <c:v>44414</c:v>
                </c:pt>
                <c:pt idx="1648">
                  <c:v>44417</c:v>
                </c:pt>
                <c:pt idx="1649">
                  <c:v>44418</c:v>
                </c:pt>
                <c:pt idx="1650">
                  <c:v>44419</c:v>
                </c:pt>
                <c:pt idx="1651">
                  <c:v>44420</c:v>
                </c:pt>
                <c:pt idx="1652">
                  <c:v>44421</c:v>
                </c:pt>
                <c:pt idx="1653">
                  <c:v>44424</c:v>
                </c:pt>
                <c:pt idx="1654">
                  <c:v>44425</c:v>
                </c:pt>
                <c:pt idx="1655">
                  <c:v>44426</c:v>
                </c:pt>
                <c:pt idx="1656">
                  <c:v>44427</c:v>
                </c:pt>
                <c:pt idx="1657">
                  <c:v>44428</c:v>
                </c:pt>
                <c:pt idx="1658">
                  <c:v>44431</c:v>
                </c:pt>
                <c:pt idx="1659">
                  <c:v>44432</c:v>
                </c:pt>
                <c:pt idx="1660">
                  <c:v>44433</c:v>
                </c:pt>
                <c:pt idx="1661">
                  <c:v>44434</c:v>
                </c:pt>
                <c:pt idx="1662">
                  <c:v>44435</c:v>
                </c:pt>
                <c:pt idx="1663">
                  <c:v>44438</c:v>
                </c:pt>
                <c:pt idx="1664">
                  <c:v>44439</c:v>
                </c:pt>
                <c:pt idx="1665">
                  <c:v>44440</c:v>
                </c:pt>
                <c:pt idx="1666">
                  <c:v>44441</c:v>
                </c:pt>
                <c:pt idx="1667">
                  <c:v>44442</c:v>
                </c:pt>
                <c:pt idx="1668">
                  <c:v>44446</c:v>
                </c:pt>
                <c:pt idx="1669">
                  <c:v>44447</c:v>
                </c:pt>
                <c:pt idx="1670">
                  <c:v>44448</c:v>
                </c:pt>
                <c:pt idx="1671">
                  <c:v>44449</c:v>
                </c:pt>
                <c:pt idx="1672">
                  <c:v>44452</c:v>
                </c:pt>
                <c:pt idx="1673">
                  <c:v>44453</c:v>
                </c:pt>
                <c:pt idx="1674">
                  <c:v>44454</c:v>
                </c:pt>
                <c:pt idx="1675">
                  <c:v>44455</c:v>
                </c:pt>
                <c:pt idx="1676">
                  <c:v>44456</c:v>
                </c:pt>
                <c:pt idx="1677">
                  <c:v>44459</c:v>
                </c:pt>
                <c:pt idx="1678">
                  <c:v>44460</c:v>
                </c:pt>
                <c:pt idx="1679">
                  <c:v>44461</c:v>
                </c:pt>
                <c:pt idx="1680">
                  <c:v>44462</c:v>
                </c:pt>
                <c:pt idx="1681">
                  <c:v>44463</c:v>
                </c:pt>
                <c:pt idx="1682">
                  <c:v>44466</c:v>
                </c:pt>
                <c:pt idx="1683">
                  <c:v>44467</c:v>
                </c:pt>
                <c:pt idx="1684">
                  <c:v>44468</c:v>
                </c:pt>
                <c:pt idx="1685">
                  <c:v>44469</c:v>
                </c:pt>
                <c:pt idx="1686">
                  <c:v>44470</c:v>
                </c:pt>
                <c:pt idx="1687">
                  <c:v>44473</c:v>
                </c:pt>
                <c:pt idx="1688">
                  <c:v>44474</c:v>
                </c:pt>
                <c:pt idx="1689">
                  <c:v>44475</c:v>
                </c:pt>
                <c:pt idx="1690">
                  <c:v>44476</c:v>
                </c:pt>
                <c:pt idx="1691">
                  <c:v>44477</c:v>
                </c:pt>
                <c:pt idx="1692">
                  <c:v>44480</c:v>
                </c:pt>
                <c:pt idx="1693">
                  <c:v>44481</c:v>
                </c:pt>
                <c:pt idx="1694">
                  <c:v>44482</c:v>
                </c:pt>
                <c:pt idx="1695">
                  <c:v>44483</c:v>
                </c:pt>
                <c:pt idx="1696">
                  <c:v>44484</c:v>
                </c:pt>
                <c:pt idx="1697">
                  <c:v>44487</c:v>
                </c:pt>
                <c:pt idx="1698">
                  <c:v>44488</c:v>
                </c:pt>
                <c:pt idx="1699">
                  <c:v>44489</c:v>
                </c:pt>
                <c:pt idx="1700">
                  <c:v>44490</c:v>
                </c:pt>
                <c:pt idx="1701">
                  <c:v>44491</c:v>
                </c:pt>
                <c:pt idx="1702">
                  <c:v>44494</c:v>
                </c:pt>
                <c:pt idx="1703">
                  <c:v>44495</c:v>
                </c:pt>
                <c:pt idx="1704">
                  <c:v>44496</c:v>
                </c:pt>
                <c:pt idx="1705">
                  <c:v>44497</c:v>
                </c:pt>
                <c:pt idx="1706">
                  <c:v>44498</c:v>
                </c:pt>
                <c:pt idx="1707">
                  <c:v>44501</c:v>
                </c:pt>
                <c:pt idx="1708">
                  <c:v>44502</c:v>
                </c:pt>
                <c:pt idx="1709">
                  <c:v>44503</c:v>
                </c:pt>
                <c:pt idx="1710">
                  <c:v>44504</c:v>
                </c:pt>
                <c:pt idx="1711">
                  <c:v>44505</c:v>
                </c:pt>
                <c:pt idx="1712">
                  <c:v>44508</c:v>
                </c:pt>
                <c:pt idx="1713">
                  <c:v>44509</c:v>
                </c:pt>
                <c:pt idx="1714">
                  <c:v>44510</c:v>
                </c:pt>
                <c:pt idx="1715">
                  <c:v>44511</c:v>
                </c:pt>
                <c:pt idx="1716">
                  <c:v>44512</c:v>
                </c:pt>
                <c:pt idx="1717">
                  <c:v>44515</c:v>
                </c:pt>
                <c:pt idx="1718">
                  <c:v>44516</c:v>
                </c:pt>
                <c:pt idx="1719">
                  <c:v>44517</c:v>
                </c:pt>
                <c:pt idx="1720">
                  <c:v>44518</c:v>
                </c:pt>
                <c:pt idx="1721">
                  <c:v>44519</c:v>
                </c:pt>
                <c:pt idx="1722">
                  <c:v>44522</c:v>
                </c:pt>
                <c:pt idx="1723">
                  <c:v>44523</c:v>
                </c:pt>
                <c:pt idx="1724">
                  <c:v>44524</c:v>
                </c:pt>
                <c:pt idx="1725">
                  <c:v>44526</c:v>
                </c:pt>
                <c:pt idx="1726">
                  <c:v>44529</c:v>
                </c:pt>
                <c:pt idx="1727">
                  <c:v>44530</c:v>
                </c:pt>
                <c:pt idx="1728">
                  <c:v>44531</c:v>
                </c:pt>
                <c:pt idx="1729">
                  <c:v>44532</c:v>
                </c:pt>
                <c:pt idx="1730">
                  <c:v>44533</c:v>
                </c:pt>
                <c:pt idx="1731">
                  <c:v>44536</c:v>
                </c:pt>
                <c:pt idx="1732">
                  <c:v>44537</c:v>
                </c:pt>
                <c:pt idx="1733">
                  <c:v>44538</c:v>
                </c:pt>
                <c:pt idx="1734">
                  <c:v>44539</c:v>
                </c:pt>
                <c:pt idx="1735">
                  <c:v>44540</c:v>
                </c:pt>
                <c:pt idx="1736">
                  <c:v>44543</c:v>
                </c:pt>
                <c:pt idx="1737">
                  <c:v>44544</c:v>
                </c:pt>
                <c:pt idx="1738">
                  <c:v>44545</c:v>
                </c:pt>
                <c:pt idx="1739">
                  <c:v>44546</c:v>
                </c:pt>
                <c:pt idx="1740">
                  <c:v>44547</c:v>
                </c:pt>
                <c:pt idx="1741">
                  <c:v>44550</c:v>
                </c:pt>
                <c:pt idx="1742">
                  <c:v>44551</c:v>
                </c:pt>
                <c:pt idx="1743">
                  <c:v>44552</c:v>
                </c:pt>
                <c:pt idx="1744">
                  <c:v>44553</c:v>
                </c:pt>
                <c:pt idx="1745">
                  <c:v>44557</c:v>
                </c:pt>
                <c:pt idx="1746">
                  <c:v>44558</c:v>
                </c:pt>
                <c:pt idx="1747">
                  <c:v>44559</c:v>
                </c:pt>
                <c:pt idx="1748">
                  <c:v>44560</c:v>
                </c:pt>
                <c:pt idx="1749">
                  <c:v>44561</c:v>
                </c:pt>
                <c:pt idx="1750">
                  <c:v>44564</c:v>
                </c:pt>
                <c:pt idx="1751">
                  <c:v>44565</c:v>
                </c:pt>
                <c:pt idx="1752">
                  <c:v>44566</c:v>
                </c:pt>
                <c:pt idx="1753">
                  <c:v>44567</c:v>
                </c:pt>
                <c:pt idx="1754">
                  <c:v>44568</c:v>
                </c:pt>
                <c:pt idx="1755">
                  <c:v>44571</c:v>
                </c:pt>
                <c:pt idx="1756">
                  <c:v>44572</c:v>
                </c:pt>
                <c:pt idx="1757">
                  <c:v>44573</c:v>
                </c:pt>
                <c:pt idx="1758">
                  <c:v>44574</c:v>
                </c:pt>
                <c:pt idx="1759">
                  <c:v>44575</c:v>
                </c:pt>
                <c:pt idx="1760">
                  <c:v>44579</c:v>
                </c:pt>
                <c:pt idx="1761">
                  <c:v>44580</c:v>
                </c:pt>
                <c:pt idx="1762">
                  <c:v>44581</c:v>
                </c:pt>
                <c:pt idx="1763">
                  <c:v>44582</c:v>
                </c:pt>
                <c:pt idx="1764">
                  <c:v>44585</c:v>
                </c:pt>
                <c:pt idx="1765">
                  <c:v>44586</c:v>
                </c:pt>
                <c:pt idx="1766">
                  <c:v>44587</c:v>
                </c:pt>
                <c:pt idx="1767">
                  <c:v>44588</c:v>
                </c:pt>
                <c:pt idx="1768">
                  <c:v>44589</c:v>
                </c:pt>
                <c:pt idx="1769">
                  <c:v>44592</c:v>
                </c:pt>
                <c:pt idx="1770">
                  <c:v>44593</c:v>
                </c:pt>
                <c:pt idx="1771">
                  <c:v>44594</c:v>
                </c:pt>
                <c:pt idx="1772">
                  <c:v>44595</c:v>
                </c:pt>
                <c:pt idx="1773">
                  <c:v>44596</c:v>
                </c:pt>
                <c:pt idx="1774">
                  <c:v>44599</c:v>
                </c:pt>
                <c:pt idx="1775">
                  <c:v>44600</c:v>
                </c:pt>
                <c:pt idx="1776">
                  <c:v>44601</c:v>
                </c:pt>
                <c:pt idx="1777">
                  <c:v>44602</c:v>
                </c:pt>
                <c:pt idx="1778">
                  <c:v>44603</c:v>
                </c:pt>
                <c:pt idx="1779">
                  <c:v>44606</c:v>
                </c:pt>
                <c:pt idx="1780">
                  <c:v>44607</c:v>
                </c:pt>
                <c:pt idx="1781">
                  <c:v>44608</c:v>
                </c:pt>
                <c:pt idx="1782">
                  <c:v>44609</c:v>
                </c:pt>
                <c:pt idx="1783">
                  <c:v>44610</c:v>
                </c:pt>
                <c:pt idx="1784">
                  <c:v>44614</c:v>
                </c:pt>
                <c:pt idx="1785">
                  <c:v>44615</c:v>
                </c:pt>
                <c:pt idx="1786">
                  <c:v>44616</c:v>
                </c:pt>
                <c:pt idx="1787">
                  <c:v>44617</c:v>
                </c:pt>
                <c:pt idx="1788">
                  <c:v>44620</c:v>
                </c:pt>
                <c:pt idx="1789">
                  <c:v>44621</c:v>
                </c:pt>
                <c:pt idx="1790">
                  <c:v>44622</c:v>
                </c:pt>
                <c:pt idx="1791">
                  <c:v>44623</c:v>
                </c:pt>
                <c:pt idx="1792">
                  <c:v>44624</c:v>
                </c:pt>
                <c:pt idx="1793">
                  <c:v>44627</c:v>
                </c:pt>
                <c:pt idx="1794">
                  <c:v>44628</c:v>
                </c:pt>
                <c:pt idx="1795">
                  <c:v>44629</c:v>
                </c:pt>
                <c:pt idx="1796">
                  <c:v>44630</c:v>
                </c:pt>
                <c:pt idx="1797">
                  <c:v>44631</c:v>
                </c:pt>
                <c:pt idx="1798">
                  <c:v>44634</c:v>
                </c:pt>
                <c:pt idx="1799">
                  <c:v>44635</c:v>
                </c:pt>
                <c:pt idx="1800">
                  <c:v>44636</c:v>
                </c:pt>
                <c:pt idx="1801">
                  <c:v>44637</c:v>
                </c:pt>
                <c:pt idx="1802">
                  <c:v>44638</c:v>
                </c:pt>
                <c:pt idx="1803">
                  <c:v>44641</c:v>
                </c:pt>
                <c:pt idx="1804">
                  <c:v>44642</c:v>
                </c:pt>
                <c:pt idx="1805">
                  <c:v>44643</c:v>
                </c:pt>
                <c:pt idx="1806">
                  <c:v>44644</c:v>
                </c:pt>
                <c:pt idx="1807">
                  <c:v>44645</c:v>
                </c:pt>
                <c:pt idx="1808">
                  <c:v>44648</c:v>
                </c:pt>
                <c:pt idx="1809">
                  <c:v>44649</c:v>
                </c:pt>
                <c:pt idx="1810">
                  <c:v>44650</c:v>
                </c:pt>
                <c:pt idx="1811">
                  <c:v>44651</c:v>
                </c:pt>
                <c:pt idx="1812">
                  <c:v>44652</c:v>
                </c:pt>
                <c:pt idx="1813">
                  <c:v>44655</c:v>
                </c:pt>
                <c:pt idx="1814">
                  <c:v>44656</c:v>
                </c:pt>
                <c:pt idx="1815">
                  <c:v>44657</c:v>
                </c:pt>
                <c:pt idx="1816">
                  <c:v>44658</c:v>
                </c:pt>
                <c:pt idx="1817">
                  <c:v>44659</c:v>
                </c:pt>
                <c:pt idx="1818">
                  <c:v>44662</c:v>
                </c:pt>
                <c:pt idx="1819">
                  <c:v>44663</c:v>
                </c:pt>
                <c:pt idx="1820">
                  <c:v>44664</c:v>
                </c:pt>
                <c:pt idx="1821">
                  <c:v>44665</c:v>
                </c:pt>
                <c:pt idx="1822">
                  <c:v>44669</c:v>
                </c:pt>
                <c:pt idx="1823">
                  <c:v>44670</c:v>
                </c:pt>
                <c:pt idx="1824">
                  <c:v>44671</c:v>
                </c:pt>
                <c:pt idx="1825">
                  <c:v>44672</c:v>
                </c:pt>
                <c:pt idx="1826">
                  <c:v>44673</c:v>
                </c:pt>
                <c:pt idx="1827">
                  <c:v>44676</c:v>
                </c:pt>
                <c:pt idx="1828">
                  <c:v>44677</c:v>
                </c:pt>
                <c:pt idx="1829">
                  <c:v>44678</c:v>
                </c:pt>
                <c:pt idx="1830">
                  <c:v>44679</c:v>
                </c:pt>
                <c:pt idx="1831">
                  <c:v>44680</c:v>
                </c:pt>
                <c:pt idx="1832">
                  <c:v>44683</c:v>
                </c:pt>
                <c:pt idx="1833">
                  <c:v>44684</c:v>
                </c:pt>
                <c:pt idx="1834">
                  <c:v>44685</c:v>
                </c:pt>
                <c:pt idx="1835">
                  <c:v>44686</c:v>
                </c:pt>
                <c:pt idx="1836">
                  <c:v>44687</c:v>
                </c:pt>
                <c:pt idx="1837">
                  <c:v>44690</c:v>
                </c:pt>
                <c:pt idx="1838">
                  <c:v>44691</c:v>
                </c:pt>
                <c:pt idx="1839">
                  <c:v>44692</c:v>
                </c:pt>
                <c:pt idx="1840">
                  <c:v>44693</c:v>
                </c:pt>
                <c:pt idx="1841">
                  <c:v>44694</c:v>
                </c:pt>
                <c:pt idx="1842">
                  <c:v>44697</c:v>
                </c:pt>
                <c:pt idx="1843">
                  <c:v>44698</c:v>
                </c:pt>
                <c:pt idx="1844">
                  <c:v>44699</c:v>
                </c:pt>
                <c:pt idx="1845">
                  <c:v>44700</c:v>
                </c:pt>
                <c:pt idx="1846">
                  <c:v>44701</c:v>
                </c:pt>
                <c:pt idx="1847">
                  <c:v>44704</c:v>
                </c:pt>
                <c:pt idx="1848">
                  <c:v>44705</c:v>
                </c:pt>
                <c:pt idx="1849">
                  <c:v>44706</c:v>
                </c:pt>
                <c:pt idx="1850">
                  <c:v>44707</c:v>
                </c:pt>
                <c:pt idx="1851">
                  <c:v>44708</c:v>
                </c:pt>
                <c:pt idx="1852">
                  <c:v>44712</c:v>
                </c:pt>
                <c:pt idx="1853">
                  <c:v>44713</c:v>
                </c:pt>
                <c:pt idx="1854">
                  <c:v>44714</c:v>
                </c:pt>
                <c:pt idx="1855">
                  <c:v>44715</c:v>
                </c:pt>
                <c:pt idx="1856">
                  <c:v>44718</c:v>
                </c:pt>
                <c:pt idx="1857">
                  <c:v>44719</c:v>
                </c:pt>
                <c:pt idx="1858">
                  <c:v>44720</c:v>
                </c:pt>
                <c:pt idx="1859">
                  <c:v>44721</c:v>
                </c:pt>
                <c:pt idx="1860">
                  <c:v>44722</c:v>
                </c:pt>
                <c:pt idx="1861">
                  <c:v>44725</c:v>
                </c:pt>
                <c:pt idx="1862">
                  <c:v>44726</c:v>
                </c:pt>
                <c:pt idx="1863">
                  <c:v>44727</c:v>
                </c:pt>
                <c:pt idx="1864">
                  <c:v>44728</c:v>
                </c:pt>
                <c:pt idx="1865">
                  <c:v>44729</c:v>
                </c:pt>
                <c:pt idx="1866">
                  <c:v>44733</c:v>
                </c:pt>
                <c:pt idx="1867">
                  <c:v>44734</c:v>
                </c:pt>
                <c:pt idx="1868">
                  <c:v>44735</c:v>
                </c:pt>
                <c:pt idx="1869">
                  <c:v>44736</c:v>
                </c:pt>
                <c:pt idx="1870">
                  <c:v>44739</c:v>
                </c:pt>
                <c:pt idx="1871">
                  <c:v>44740</c:v>
                </c:pt>
                <c:pt idx="1872">
                  <c:v>44741</c:v>
                </c:pt>
                <c:pt idx="1873">
                  <c:v>44742</c:v>
                </c:pt>
                <c:pt idx="1874">
                  <c:v>44743</c:v>
                </c:pt>
                <c:pt idx="1875">
                  <c:v>44747</c:v>
                </c:pt>
                <c:pt idx="1876">
                  <c:v>44748</c:v>
                </c:pt>
                <c:pt idx="1877">
                  <c:v>44749</c:v>
                </c:pt>
                <c:pt idx="1878">
                  <c:v>44750</c:v>
                </c:pt>
                <c:pt idx="1879">
                  <c:v>44753</c:v>
                </c:pt>
                <c:pt idx="1880">
                  <c:v>44754</c:v>
                </c:pt>
                <c:pt idx="1881">
                  <c:v>44755</c:v>
                </c:pt>
                <c:pt idx="1882">
                  <c:v>44756</c:v>
                </c:pt>
                <c:pt idx="1883">
                  <c:v>44757</c:v>
                </c:pt>
                <c:pt idx="1884">
                  <c:v>44760</c:v>
                </c:pt>
                <c:pt idx="1885">
                  <c:v>44761</c:v>
                </c:pt>
                <c:pt idx="1886">
                  <c:v>44762</c:v>
                </c:pt>
                <c:pt idx="1887">
                  <c:v>44763</c:v>
                </c:pt>
                <c:pt idx="1888">
                  <c:v>44764</c:v>
                </c:pt>
                <c:pt idx="1889">
                  <c:v>44767</c:v>
                </c:pt>
                <c:pt idx="1890">
                  <c:v>44768</c:v>
                </c:pt>
                <c:pt idx="1891">
                  <c:v>44769</c:v>
                </c:pt>
                <c:pt idx="1892">
                  <c:v>44770</c:v>
                </c:pt>
                <c:pt idx="1893">
                  <c:v>44771</c:v>
                </c:pt>
                <c:pt idx="1894">
                  <c:v>44774</c:v>
                </c:pt>
                <c:pt idx="1895">
                  <c:v>44775</c:v>
                </c:pt>
                <c:pt idx="1896">
                  <c:v>44776</c:v>
                </c:pt>
                <c:pt idx="1897">
                  <c:v>44777</c:v>
                </c:pt>
                <c:pt idx="1898">
                  <c:v>44778</c:v>
                </c:pt>
                <c:pt idx="1899">
                  <c:v>44781</c:v>
                </c:pt>
                <c:pt idx="1900">
                  <c:v>44782</c:v>
                </c:pt>
                <c:pt idx="1901">
                  <c:v>44783</c:v>
                </c:pt>
                <c:pt idx="1902">
                  <c:v>44784</c:v>
                </c:pt>
                <c:pt idx="1903">
                  <c:v>44785</c:v>
                </c:pt>
                <c:pt idx="1904">
                  <c:v>44788</c:v>
                </c:pt>
                <c:pt idx="1905">
                  <c:v>44789</c:v>
                </c:pt>
                <c:pt idx="1906">
                  <c:v>44790</c:v>
                </c:pt>
                <c:pt idx="1907">
                  <c:v>44791</c:v>
                </c:pt>
                <c:pt idx="1908">
                  <c:v>44792</c:v>
                </c:pt>
                <c:pt idx="1909">
                  <c:v>44795</c:v>
                </c:pt>
                <c:pt idx="1910">
                  <c:v>44796</c:v>
                </c:pt>
                <c:pt idx="1911">
                  <c:v>44797</c:v>
                </c:pt>
                <c:pt idx="1912">
                  <c:v>44798</c:v>
                </c:pt>
                <c:pt idx="1913">
                  <c:v>44799</c:v>
                </c:pt>
                <c:pt idx="1914">
                  <c:v>44802</c:v>
                </c:pt>
                <c:pt idx="1915">
                  <c:v>44803</c:v>
                </c:pt>
                <c:pt idx="1916">
                  <c:v>44804</c:v>
                </c:pt>
                <c:pt idx="1917">
                  <c:v>44805</c:v>
                </c:pt>
                <c:pt idx="1918">
                  <c:v>44806</c:v>
                </c:pt>
                <c:pt idx="1919">
                  <c:v>44810</c:v>
                </c:pt>
                <c:pt idx="1920">
                  <c:v>44811</c:v>
                </c:pt>
                <c:pt idx="1921">
                  <c:v>44812</c:v>
                </c:pt>
                <c:pt idx="1922">
                  <c:v>44813</c:v>
                </c:pt>
                <c:pt idx="1923">
                  <c:v>44816</c:v>
                </c:pt>
                <c:pt idx="1924">
                  <c:v>44817</c:v>
                </c:pt>
                <c:pt idx="1925">
                  <c:v>44818</c:v>
                </c:pt>
                <c:pt idx="1926">
                  <c:v>44819</c:v>
                </c:pt>
                <c:pt idx="1927">
                  <c:v>44820</c:v>
                </c:pt>
                <c:pt idx="1928">
                  <c:v>44823</c:v>
                </c:pt>
                <c:pt idx="1929">
                  <c:v>44824</c:v>
                </c:pt>
                <c:pt idx="1930">
                  <c:v>44825</c:v>
                </c:pt>
                <c:pt idx="1931">
                  <c:v>44826</c:v>
                </c:pt>
                <c:pt idx="1932">
                  <c:v>44827</c:v>
                </c:pt>
                <c:pt idx="1933">
                  <c:v>44830</c:v>
                </c:pt>
                <c:pt idx="1934">
                  <c:v>44831</c:v>
                </c:pt>
                <c:pt idx="1935">
                  <c:v>44832</c:v>
                </c:pt>
                <c:pt idx="1936">
                  <c:v>44833</c:v>
                </c:pt>
                <c:pt idx="1937">
                  <c:v>44834</c:v>
                </c:pt>
                <c:pt idx="1938">
                  <c:v>44837</c:v>
                </c:pt>
                <c:pt idx="1939">
                  <c:v>44838</c:v>
                </c:pt>
                <c:pt idx="1940">
                  <c:v>44839</c:v>
                </c:pt>
                <c:pt idx="1941">
                  <c:v>44840</c:v>
                </c:pt>
                <c:pt idx="1942">
                  <c:v>44841</c:v>
                </c:pt>
                <c:pt idx="1943">
                  <c:v>44844</c:v>
                </c:pt>
                <c:pt idx="1944">
                  <c:v>44845</c:v>
                </c:pt>
                <c:pt idx="1945">
                  <c:v>44846</c:v>
                </c:pt>
                <c:pt idx="1946">
                  <c:v>44847</c:v>
                </c:pt>
                <c:pt idx="1947">
                  <c:v>44848</c:v>
                </c:pt>
                <c:pt idx="1948">
                  <c:v>44851</c:v>
                </c:pt>
                <c:pt idx="1949">
                  <c:v>44852</c:v>
                </c:pt>
                <c:pt idx="1950">
                  <c:v>44853</c:v>
                </c:pt>
                <c:pt idx="1951">
                  <c:v>44854</c:v>
                </c:pt>
                <c:pt idx="1952">
                  <c:v>44855</c:v>
                </c:pt>
                <c:pt idx="1953">
                  <c:v>44858</c:v>
                </c:pt>
                <c:pt idx="1954">
                  <c:v>44859</c:v>
                </c:pt>
                <c:pt idx="1955">
                  <c:v>44860</c:v>
                </c:pt>
                <c:pt idx="1956">
                  <c:v>44861</c:v>
                </c:pt>
                <c:pt idx="1957">
                  <c:v>44862</c:v>
                </c:pt>
                <c:pt idx="1958">
                  <c:v>44865</c:v>
                </c:pt>
                <c:pt idx="1959">
                  <c:v>44866</c:v>
                </c:pt>
                <c:pt idx="1960">
                  <c:v>44867</c:v>
                </c:pt>
                <c:pt idx="1961">
                  <c:v>44868</c:v>
                </c:pt>
                <c:pt idx="1962">
                  <c:v>44869</c:v>
                </c:pt>
                <c:pt idx="1963">
                  <c:v>44872</c:v>
                </c:pt>
                <c:pt idx="1964">
                  <c:v>44873</c:v>
                </c:pt>
                <c:pt idx="1965">
                  <c:v>44874</c:v>
                </c:pt>
                <c:pt idx="1966">
                  <c:v>44875</c:v>
                </c:pt>
                <c:pt idx="1967">
                  <c:v>44876</c:v>
                </c:pt>
                <c:pt idx="1968">
                  <c:v>44879</c:v>
                </c:pt>
                <c:pt idx="1969">
                  <c:v>44880</c:v>
                </c:pt>
                <c:pt idx="1970">
                  <c:v>44881</c:v>
                </c:pt>
                <c:pt idx="1971">
                  <c:v>44882</c:v>
                </c:pt>
                <c:pt idx="1972">
                  <c:v>44883</c:v>
                </c:pt>
                <c:pt idx="1973">
                  <c:v>44886</c:v>
                </c:pt>
                <c:pt idx="1974">
                  <c:v>44887</c:v>
                </c:pt>
                <c:pt idx="1975">
                  <c:v>44888</c:v>
                </c:pt>
                <c:pt idx="1976">
                  <c:v>44890</c:v>
                </c:pt>
                <c:pt idx="1977">
                  <c:v>44893</c:v>
                </c:pt>
                <c:pt idx="1978">
                  <c:v>44894</c:v>
                </c:pt>
                <c:pt idx="1979">
                  <c:v>44895</c:v>
                </c:pt>
                <c:pt idx="1980">
                  <c:v>44896</c:v>
                </c:pt>
                <c:pt idx="1981">
                  <c:v>44897</c:v>
                </c:pt>
                <c:pt idx="1982">
                  <c:v>44900</c:v>
                </c:pt>
                <c:pt idx="1983">
                  <c:v>44901</c:v>
                </c:pt>
                <c:pt idx="1984">
                  <c:v>44902</c:v>
                </c:pt>
                <c:pt idx="1985">
                  <c:v>44903</c:v>
                </c:pt>
                <c:pt idx="1986">
                  <c:v>44904</c:v>
                </c:pt>
                <c:pt idx="1987">
                  <c:v>44907</c:v>
                </c:pt>
                <c:pt idx="1988">
                  <c:v>44908</c:v>
                </c:pt>
                <c:pt idx="1989">
                  <c:v>44909</c:v>
                </c:pt>
                <c:pt idx="1990">
                  <c:v>44910</c:v>
                </c:pt>
                <c:pt idx="1991">
                  <c:v>44911</c:v>
                </c:pt>
                <c:pt idx="1992">
                  <c:v>44914</c:v>
                </c:pt>
                <c:pt idx="1993">
                  <c:v>44915</c:v>
                </c:pt>
                <c:pt idx="1994">
                  <c:v>44916</c:v>
                </c:pt>
                <c:pt idx="1995">
                  <c:v>44917</c:v>
                </c:pt>
                <c:pt idx="1996">
                  <c:v>44918</c:v>
                </c:pt>
                <c:pt idx="1997">
                  <c:v>44922</c:v>
                </c:pt>
                <c:pt idx="1998">
                  <c:v>44923</c:v>
                </c:pt>
                <c:pt idx="1999">
                  <c:v>44924</c:v>
                </c:pt>
                <c:pt idx="2000">
                  <c:v>44925</c:v>
                </c:pt>
                <c:pt idx="2001">
                  <c:v>44929</c:v>
                </c:pt>
                <c:pt idx="2002">
                  <c:v>44930</c:v>
                </c:pt>
                <c:pt idx="2003">
                  <c:v>44931</c:v>
                </c:pt>
                <c:pt idx="2004">
                  <c:v>44932</c:v>
                </c:pt>
                <c:pt idx="2005">
                  <c:v>44935</c:v>
                </c:pt>
                <c:pt idx="2006">
                  <c:v>44936</c:v>
                </c:pt>
                <c:pt idx="2007">
                  <c:v>44937</c:v>
                </c:pt>
                <c:pt idx="2008">
                  <c:v>44938</c:v>
                </c:pt>
                <c:pt idx="2009">
                  <c:v>44939</c:v>
                </c:pt>
                <c:pt idx="2010">
                  <c:v>44943</c:v>
                </c:pt>
                <c:pt idx="2011">
                  <c:v>44944</c:v>
                </c:pt>
                <c:pt idx="2012">
                  <c:v>44945</c:v>
                </c:pt>
                <c:pt idx="2013">
                  <c:v>44946</c:v>
                </c:pt>
                <c:pt idx="2014">
                  <c:v>44949</c:v>
                </c:pt>
                <c:pt idx="2015">
                  <c:v>44950</c:v>
                </c:pt>
                <c:pt idx="2016">
                  <c:v>44951</c:v>
                </c:pt>
                <c:pt idx="2017">
                  <c:v>44952</c:v>
                </c:pt>
                <c:pt idx="2018">
                  <c:v>44953</c:v>
                </c:pt>
                <c:pt idx="2019">
                  <c:v>44956</c:v>
                </c:pt>
                <c:pt idx="2020">
                  <c:v>44957</c:v>
                </c:pt>
                <c:pt idx="2021">
                  <c:v>44958</c:v>
                </c:pt>
                <c:pt idx="2022">
                  <c:v>44959</c:v>
                </c:pt>
                <c:pt idx="2023">
                  <c:v>44960</c:v>
                </c:pt>
                <c:pt idx="2024">
                  <c:v>44963</c:v>
                </c:pt>
                <c:pt idx="2025">
                  <c:v>44964</c:v>
                </c:pt>
                <c:pt idx="2026">
                  <c:v>44965</c:v>
                </c:pt>
                <c:pt idx="2027">
                  <c:v>44966</c:v>
                </c:pt>
                <c:pt idx="2028">
                  <c:v>44967</c:v>
                </c:pt>
                <c:pt idx="2029">
                  <c:v>44970</c:v>
                </c:pt>
                <c:pt idx="2030">
                  <c:v>44971</c:v>
                </c:pt>
                <c:pt idx="2031">
                  <c:v>44972</c:v>
                </c:pt>
                <c:pt idx="2032">
                  <c:v>44973</c:v>
                </c:pt>
                <c:pt idx="2033">
                  <c:v>44974</c:v>
                </c:pt>
                <c:pt idx="2034">
                  <c:v>44978</c:v>
                </c:pt>
                <c:pt idx="2035">
                  <c:v>44979</c:v>
                </c:pt>
                <c:pt idx="2036">
                  <c:v>44980</c:v>
                </c:pt>
                <c:pt idx="2037">
                  <c:v>44981</c:v>
                </c:pt>
                <c:pt idx="2038">
                  <c:v>44984</c:v>
                </c:pt>
                <c:pt idx="2039">
                  <c:v>44985</c:v>
                </c:pt>
                <c:pt idx="2040">
                  <c:v>44986</c:v>
                </c:pt>
                <c:pt idx="2041">
                  <c:v>44987</c:v>
                </c:pt>
                <c:pt idx="2042">
                  <c:v>44988</c:v>
                </c:pt>
                <c:pt idx="2043">
                  <c:v>44991</c:v>
                </c:pt>
                <c:pt idx="2044">
                  <c:v>44992</c:v>
                </c:pt>
                <c:pt idx="2045">
                  <c:v>44993</c:v>
                </c:pt>
                <c:pt idx="2046">
                  <c:v>44994</c:v>
                </c:pt>
                <c:pt idx="2047">
                  <c:v>44995</c:v>
                </c:pt>
                <c:pt idx="2048">
                  <c:v>44998</c:v>
                </c:pt>
                <c:pt idx="2049">
                  <c:v>44999</c:v>
                </c:pt>
                <c:pt idx="2050">
                  <c:v>45000</c:v>
                </c:pt>
                <c:pt idx="2051">
                  <c:v>45001</c:v>
                </c:pt>
                <c:pt idx="2052">
                  <c:v>45002</c:v>
                </c:pt>
                <c:pt idx="2053">
                  <c:v>45005</c:v>
                </c:pt>
                <c:pt idx="2054">
                  <c:v>45006</c:v>
                </c:pt>
                <c:pt idx="2055">
                  <c:v>45007</c:v>
                </c:pt>
                <c:pt idx="2056">
                  <c:v>45008</c:v>
                </c:pt>
                <c:pt idx="2057">
                  <c:v>45009</c:v>
                </c:pt>
                <c:pt idx="2058">
                  <c:v>45012</c:v>
                </c:pt>
                <c:pt idx="2059">
                  <c:v>45013</c:v>
                </c:pt>
                <c:pt idx="2060">
                  <c:v>45014</c:v>
                </c:pt>
                <c:pt idx="2061">
                  <c:v>45015</c:v>
                </c:pt>
                <c:pt idx="2062">
                  <c:v>45016</c:v>
                </c:pt>
                <c:pt idx="2063">
                  <c:v>45019</c:v>
                </c:pt>
                <c:pt idx="2064">
                  <c:v>45020</c:v>
                </c:pt>
                <c:pt idx="2065">
                  <c:v>45021</c:v>
                </c:pt>
                <c:pt idx="2066">
                  <c:v>45022</c:v>
                </c:pt>
                <c:pt idx="2067">
                  <c:v>45026</c:v>
                </c:pt>
                <c:pt idx="2068">
                  <c:v>45027</c:v>
                </c:pt>
                <c:pt idx="2069">
                  <c:v>45028</c:v>
                </c:pt>
                <c:pt idx="2070">
                  <c:v>45029</c:v>
                </c:pt>
                <c:pt idx="2071">
                  <c:v>45030</c:v>
                </c:pt>
                <c:pt idx="2072">
                  <c:v>45033</c:v>
                </c:pt>
                <c:pt idx="2073">
                  <c:v>45034</c:v>
                </c:pt>
                <c:pt idx="2074">
                  <c:v>45035</c:v>
                </c:pt>
                <c:pt idx="2075">
                  <c:v>45036</c:v>
                </c:pt>
                <c:pt idx="2076">
                  <c:v>45037</c:v>
                </c:pt>
                <c:pt idx="2077">
                  <c:v>45040</c:v>
                </c:pt>
                <c:pt idx="2078">
                  <c:v>45041</c:v>
                </c:pt>
                <c:pt idx="2079">
                  <c:v>45042</c:v>
                </c:pt>
                <c:pt idx="2080">
                  <c:v>45043</c:v>
                </c:pt>
                <c:pt idx="2081">
                  <c:v>45044</c:v>
                </c:pt>
                <c:pt idx="2082">
                  <c:v>45047</c:v>
                </c:pt>
                <c:pt idx="2083">
                  <c:v>45048</c:v>
                </c:pt>
                <c:pt idx="2084">
                  <c:v>45049</c:v>
                </c:pt>
                <c:pt idx="2085">
                  <c:v>45050</c:v>
                </c:pt>
                <c:pt idx="2086">
                  <c:v>45051</c:v>
                </c:pt>
                <c:pt idx="2087">
                  <c:v>45054</c:v>
                </c:pt>
                <c:pt idx="2088">
                  <c:v>45055</c:v>
                </c:pt>
                <c:pt idx="2089">
                  <c:v>45056</c:v>
                </c:pt>
                <c:pt idx="2090">
                  <c:v>45057</c:v>
                </c:pt>
                <c:pt idx="2091">
                  <c:v>45058</c:v>
                </c:pt>
                <c:pt idx="2092">
                  <c:v>45061</c:v>
                </c:pt>
                <c:pt idx="2093">
                  <c:v>45062</c:v>
                </c:pt>
                <c:pt idx="2094">
                  <c:v>45063</c:v>
                </c:pt>
                <c:pt idx="2095">
                  <c:v>45064</c:v>
                </c:pt>
                <c:pt idx="2096">
                  <c:v>45065</c:v>
                </c:pt>
                <c:pt idx="2097">
                  <c:v>45068</c:v>
                </c:pt>
                <c:pt idx="2098">
                  <c:v>45069</c:v>
                </c:pt>
                <c:pt idx="2099">
                  <c:v>45070</c:v>
                </c:pt>
                <c:pt idx="2100">
                  <c:v>45071</c:v>
                </c:pt>
                <c:pt idx="2101">
                  <c:v>45072</c:v>
                </c:pt>
                <c:pt idx="2102">
                  <c:v>45076</c:v>
                </c:pt>
                <c:pt idx="2103">
                  <c:v>45077</c:v>
                </c:pt>
                <c:pt idx="2104">
                  <c:v>45078</c:v>
                </c:pt>
                <c:pt idx="2105">
                  <c:v>45079</c:v>
                </c:pt>
                <c:pt idx="2106">
                  <c:v>45082</c:v>
                </c:pt>
                <c:pt idx="2107">
                  <c:v>45083</c:v>
                </c:pt>
                <c:pt idx="2108">
                  <c:v>45084</c:v>
                </c:pt>
                <c:pt idx="2109">
                  <c:v>45085</c:v>
                </c:pt>
                <c:pt idx="2110">
                  <c:v>45086</c:v>
                </c:pt>
                <c:pt idx="2111">
                  <c:v>45089</c:v>
                </c:pt>
                <c:pt idx="2112">
                  <c:v>45090</c:v>
                </c:pt>
                <c:pt idx="2113">
                  <c:v>45091</c:v>
                </c:pt>
                <c:pt idx="2114">
                  <c:v>45092</c:v>
                </c:pt>
                <c:pt idx="2115">
                  <c:v>45093</c:v>
                </c:pt>
                <c:pt idx="2116">
                  <c:v>45097</c:v>
                </c:pt>
                <c:pt idx="2117">
                  <c:v>45098</c:v>
                </c:pt>
                <c:pt idx="2118">
                  <c:v>45099</c:v>
                </c:pt>
                <c:pt idx="2119">
                  <c:v>45100</c:v>
                </c:pt>
                <c:pt idx="2120">
                  <c:v>45103</c:v>
                </c:pt>
                <c:pt idx="2121">
                  <c:v>45104</c:v>
                </c:pt>
                <c:pt idx="2122">
                  <c:v>45105</c:v>
                </c:pt>
                <c:pt idx="2123">
                  <c:v>45106</c:v>
                </c:pt>
                <c:pt idx="2124">
                  <c:v>45107</c:v>
                </c:pt>
                <c:pt idx="2125">
                  <c:v>45110</c:v>
                </c:pt>
                <c:pt idx="2126">
                  <c:v>45112</c:v>
                </c:pt>
                <c:pt idx="2127">
                  <c:v>45113</c:v>
                </c:pt>
                <c:pt idx="2128">
                  <c:v>45114</c:v>
                </c:pt>
                <c:pt idx="2129">
                  <c:v>45117</c:v>
                </c:pt>
                <c:pt idx="2130">
                  <c:v>45118</c:v>
                </c:pt>
                <c:pt idx="2131">
                  <c:v>45119</c:v>
                </c:pt>
                <c:pt idx="2132">
                  <c:v>45120</c:v>
                </c:pt>
                <c:pt idx="2133">
                  <c:v>45121</c:v>
                </c:pt>
                <c:pt idx="2134">
                  <c:v>45124</c:v>
                </c:pt>
                <c:pt idx="2135">
                  <c:v>45125</c:v>
                </c:pt>
                <c:pt idx="2136">
                  <c:v>45126</c:v>
                </c:pt>
                <c:pt idx="2137">
                  <c:v>45127</c:v>
                </c:pt>
                <c:pt idx="2138">
                  <c:v>45128</c:v>
                </c:pt>
                <c:pt idx="2139">
                  <c:v>45131</c:v>
                </c:pt>
                <c:pt idx="2140">
                  <c:v>45132</c:v>
                </c:pt>
                <c:pt idx="2141">
                  <c:v>45133</c:v>
                </c:pt>
                <c:pt idx="2142">
                  <c:v>45134</c:v>
                </c:pt>
                <c:pt idx="2143">
                  <c:v>45135</c:v>
                </c:pt>
                <c:pt idx="2144">
                  <c:v>45138</c:v>
                </c:pt>
                <c:pt idx="2145">
                  <c:v>45139</c:v>
                </c:pt>
                <c:pt idx="2146">
                  <c:v>45140</c:v>
                </c:pt>
                <c:pt idx="2147">
                  <c:v>45141</c:v>
                </c:pt>
                <c:pt idx="2148">
                  <c:v>45142</c:v>
                </c:pt>
                <c:pt idx="2149">
                  <c:v>45145</c:v>
                </c:pt>
                <c:pt idx="2150">
                  <c:v>45146</c:v>
                </c:pt>
                <c:pt idx="2151">
                  <c:v>45147</c:v>
                </c:pt>
                <c:pt idx="2152">
                  <c:v>45148</c:v>
                </c:pt>
                <c:pt idx="2153">
                  <c:v>45149</c:v>
                </c:pt>
                <c:pt idx="2154">
                  <c:v>45152</c:v>
                </c:pt>
                <c:pt idx="2155">
                  <c:v>45153</c:v>
                </c:pt>
                <c:pt idx="2156">
                  <c:v>45154</c:v>
                </c:pt>
                <c:pt idx="2157">
                  <c:v>45155</c:v>
                </c:pt>
                <c:pt idx="2158">
                  <c:v>45156</c:v>
                </c:pt>
                <c:pt idx="2159">
                  <c:v>45159</c:v>
                </c:pt>
                <c:pt idx="2160">
                  <c:v>45160</c:v>
                </c:pt>
                <c:pt idx="2161">
                  <c:v>45161</c:v>
                </c:pt>
                <c:pt idx="2162">
                  <c:v>45162</c:v>
                </c:pt>
                <c:pt idx="2163">
                  <c:v>45163</c:v>
                </c:pt>
                <c:pt idx="2164">
                  <c:v>45166</c:v>
                </c:pt>
                <c:pt idx="2165">
                  <c:v>45167</c:v>
                </c:pt>
                <c:pt idx="2166">
                  <c:v>45168</c:v>
                </c:pt>
                <c:pt idx="2167">
                  <c:v>45169</c:v>
                </c:pt>
                <c:pt idx="2168">
                  <c:v>45170</c:v>
                </c:pt>
                <c:pt idx="2169">
                  <c:v>45174</c:v>
                </c:pt>
                <c:pt idx="2170">
                  <c:v>45175</c:v>
                </c:pt>
                <c:pt idx="2171">
                  <c:v>45176</c:v>
                </c:pt>
                <c:pt idx="2172">
                  <c:v>45177</c:v>
                </c:pt>
                <c:pt idx="2173">
                  <c:v>45180</c:v>
                </c:pt>
                <c:pt idx="2174">
                  <c:v>45181</c:v>
                </c:pt>
                <c:pt idx="2175">
                  <c:v>45182</c:v>
                </c:pt>
                <c:pt idx="2176">
                  <c:v>45183</c:v>
                </c:pt>
                <c:pt idx="2177">
                  <c:v>45184</c:v>
                </c:pt>
                <c:pt idx="2178">
                  <c:v>45187</c:v>
                </c:pt>
                <c:pt idx="2179">
                  <c:v>45188</c:v>
                </c:pt>
                <c:pt idx="2180">
                  <c:v>45189</c:v>
                </c:pt>
                <c:pt idx="2181">
                  <c:v>45190</c:v>
                </c:pt>
                <c:pt idx="2182">
                  <c:v>45191</c:v>
                </c:pt>
                <c:pt idx="2183">
                  <c:v>45194</c:v>
                </c:pt>
                <c:pt idx="2184">
                  <c:v>45195</c:v>
                </c:pt>
                <c:pt idx="2185">
                  <c:v>45196</c:v>
                </c:pt>
                <c:pt idx="2186">
                  <c:v>45197</c:v>
                </c:pt>
                <c:pt idx="2187">
                  <c:v>45198</c:v>
                </c:pt>
                <c:pt idx="2188">
                  <c:v>45201</c:v>
                </c:pt>
                <c:pt idx="2189">
                  <c:v>45202</c:v>
                </c:pt>
                <c:pt idx="2190">
                  <c:v>45203</c:v>
                </c:pt>
                <c:pt idx="2191">
                  <c:v>45204</c:v>
                </c:pt>
                <c:pt idx="2192">
                  <c:v>45205</c:v>
                </c:pt>
                <c:pt idx="2193">
                  <c:v>45208</c:v>
                </c:pt>
                <c:pt idx="2194">
                  <c:v>45209</c:v>
                </c:pt>
                <c:pt idx="2195">
                  <c:v>45210</c:v>
                </c:pt>
                <c:pt idx="2196">
                  <c:v>45211</c:v>
                </c:pt>
                <c:pt idx="2197">
                  <c:v>45212</c:v>
                </c:pt>
                <c:pt idx="2198">
                  <c:v>45215</c:v>
                </c:pt>
                <c:pt idx="2199">
                  <c:v>45216</c:v>
                </c:pt>
                <c:pt idx="2200">
                  <c:v>45217</c:v>
                </c:pt>
                <c:pt idx="2201">
                  <c:v>45218</c:v>
                </c:pt>
                <c:pt idx="2202">
                  <c:v>45219</c:v>
                </c:pt>
                <c:pt idx="2203">
                  <c:v>45222</c:v>
                </c:pt>
                <c:pt idx="2204">
                  <c:v>45223</c:v>
                </c:pt>
                <c:pt idx="2205">
                  <c:v>45224</c:v>
                </c:pt>
                <c:pt idx="2206">
                  <c:v>45225</c:v>
                </c:pt>
                <c:pt idx="2207">
                  <c:v>45226</c:v>
                </c:pt>
                <c:pt idx="2208">
                  <c:v>45229</c:v>
                </c:pt>
                <c:pt idx="2209">
                  <c:v>45230</c:v>
                </c:pt>
                <c:pt idx="2210">
                  <c:v>45231</c:v>
                </c:pt>
                <c:pt idx="2211">
                  <c:v>45232</c:v>
                </c:pt>
                <c:pt idx="2212">
                  <c:v>45233</c:v>
                </c:pt>
                <c:pt idx="2213">
                  <c:v>45236</c:v>
                </c:pt>
                <c:pt idx="2214">
                  <c:v>45237</c:v>
                </c:pt>
                <c:pt idx="2215">
                  <c:v>45238</c:v>
                </c:pt>
                <c:pt idx="2216">
                  <c:v>45239</c:v>
                </c:pt>
                <c:pt idx="2217">
                  <c:v>45240</c:v>
                </c:pt>
                <c:pt idx="2218">
                  <c:v>45243</c:v>
                </c:pt>
                <c:pt idx="2219">
                  <c:v>45244</c:v>
                </c:pt>
                <c:pt idx="2220">
                  <c:v>45245</c:v>
                </c:pt>
                <c:pt idx="2221">
                  <c:v>45246</c:v>
                </c:pt>
                <c:pt idx="2222">
                  <c:v>45247</c:v>
                </c:pt>
                <c:pt idx="2223">
                  <c:v>45250</c:v>
                </c:pt>
                <c:pt idx="2224">
                  <c:v>45251</c:v>
                </c:pt>
                <c:pt idx="2225">
                  <c:v>45252</c:v>
                </c:pt>
                <c:pt idx="2226">
                  <c:v>45254</c:v>
                </c:pt>
                <c:pt idx="2227">
                  <c:v>45257</c:v>
                </c:pt>
                <c:pt idx="2228">
                  <c:v>45258</c:v>
                </c:pt>
                <c:pt idx="2229">
                  <c:v>45259</c:v>
                </c:pt>
                <c:pt idx="2230">
                  <c:v>45260</c:v>
                </c:pt>
                <c:pt idx="2231">
                  <c:v>45261</c:v>
                </c:pt>
                <c:pt idx="2232">
                  <c:v>45264</c:v>
                </c:pt>
                <c:pt idx="2233">
                  <c:v>45265</c:v>
                </c:pt>
                <c:pt idx="2234">
                  <c:v>45266</c:v>
                </c:pt>
                <c:pt idx="2235">
                  <c:v>45267</c:v>
                </c:pt>
                <c:pt idx="2236">
                  <c:v>45268</c:v>
                </c:pt>
                <c:pt idx="2237">
                  <c:v>45271</c:v>
                </c:pt>
                <c:pt idx="2238">
                  <c:v>45272</c:v>
                </c:pt>
                <c:pt idx="2239">
                  <c:v>45273</c:v>
                </c:pt>
                <c:pt idx="2240">
                  <c:v>45274</c:v>
                </c:pt>
                <c:pt idx="2241">
                  <c:v>45275</c:v>
                </c:pt>
                <c:pt idx="2242">
                  <c:v>45278</c:v>
                </c:pt>
                <c:pt idx="2243">
                  <c:v>45279</c:v>
                </c:pt>
                <c:pt idx="2244">
                  <c:v>45280</c:v>
                </c:pt>
                <c:pt idx="2245">
                  <c:v>45281</c:v>
                </c:pt>
                <c:pt idx="2246">
                  <c:v>45282</c:v>
                </c:pt>
                <c:pt idx="2247">
                  <c:v>45286</c:v>
                </c:pt>
                <c:pt idx="2248">
                  <c:v>45287</c:v>
                </c:pt>
                <c:pt idx="2249">
                  <c:v>45288</c:v>
                </c:pt>
                <c:pt idx="2250">
                  <c:v>45289</c:v>
                </c:pt>
                <c:pt idx="2251">
                  <c:v>45293</c:v>
                </c:pt>
                <c:pt idx="2252">
                  <c:v>45294</c:v>
                </c:pt>
                <c:pt idx="2253">
                  <c:v>45295</c:v>
                </c:pt>
                <c:pt idx="2254">
                  <c:v>45296</c:v>
                </c:pt>
                <c:pt idx="2255">
                  <c:v>45299</c:v>
                </c:pt>
                <c:pt idx="2256">
                  <c:v>45300</c:v>
                </c:pt>
                <c:pt idx="2257">
                  <c:v>45301</c:v>
                </c:pt>
                <c:pt idx="2258">
                  <c:v>45302</c:v>
                </c:pt>
                <c:pt idx="2259">
                  <c:v>45303</c:v>
                </c:pt>
                <c:pt idx="2260">
                  <c:v>45307</c:v>
                </c:pt>
                <c:pt idx="2261">
                  <c:v>45308</c:v>
                </c:pt>
                <c:pt idx="2262">
                  <c:v>45309</c:v>
                </c:pt>
                <c:pt idx="2263">
                  <c:v>45310</c:v>
                </c:pt>
                <c:pt idx="2264">
                  <c:v>45313</c:v>
                </c:pt>
                <c:pt idx="2265">
                  <c:v>45314</c:v>
                </c:pt>
                <c:pt idx="2266">
                  <c:v>45315</c:v>
                </c:pt>
                <c:pt idx="2267">
                  <c:v>45316</c:v>
                </c:pt>
                <c:pt idx="2268">
                  <c:v>45317</c:v>
                </c:pt>
                <c:pt idx="2269">
                  <c:v>45320</c:v>
                </c:pt>
                <c:pt idx="2270">
                  <c:v>45321</c:v>
                </c:pt>
                <c:pt idx="2271">
                  <c:v>45322</c:v>
                </c:pt>
                <c:pt idx="2272">
                  <c:v>45323</c:v>
                </c:pt>
                <c:pt idx="2273">
                  <c:v>45324</c:v>
                </c:pt>
                <c:pt idx="2274">
                  <c:v>45327</c:v>
                </c:pt>
                <c:pt idx="2275">
                  <c:v>45328</c:v>
                </c:pt>
                <c:pt idx="2276">
                  <c:v>45329</c:v>
                </c:pt>
                <c:pt idx="2277">
                  <c:v>45330</c:v>
                </c:pt>
                <c:pt idx="2278">
                  <c:v>45331</c:v>
                </c:pt>
                <c:pt idx="2279">
                  <c:v>45334</c:v>
                </c:pt>
                <c:pt idx="2280">
                  <c:v>45335</c:v>
                </c:pt>
                <c:pt idx="2281">
                  <c:v>45336</c:v>
                </c:pt>
                <c:pt idx="2282">
                  <c:v>45337</c:v>
                </c:pt>
                <c:pt idx="2283">
                  <c:v>45338</c:v>
                </c:pt>
                <c:pt idx="2284">
                  <c:v>45342</c:v>
                </c:pt>
                <c:pt idx="2285">
                  <c:v>45343</c:v>
                </c:pt>
                <c:pt idx="2286">
                  <c:v>45344</c:v>
                </c:pt>
                <c:pt idx="2287">
                  <c:v>45345</c:v>
                </c:pt>
                <c:pt idx="2288">
                  <c:v>45348</c:v>
                </c:pt>
                <c:pt idx="2289">
                  <c:v>45349</c:v>
                </c:pt>
                <c:pt idx="2290">
                  <c:v>45350</c:v>
                </c:pt>
                <c:pt idx="2291">
                  <c:v>45351</c:v>
                </c:pt>
                <c:pt idx="2292">
                  <c:v>45352</c:v>
                </c:pt>
                <c:pt idx="2293">
                  <c:v>45355</c:v>
                </c:pt>
                <c:pt idx="2294">
                  <c:v>45356</c:v>
                </c:pt>
                <c:pt idx="2295">
                  <c:v>45357</c:v>
                </c:pt>
                <c:pt idx="2296">
                  <c:v>45358</c:v>
                </c:pt>
                <c:pt idx="2297">
                  <c:v>45359</c:v>
                </c:pt>
                <c:pt idx="2298">
                  <c:v>45362</c:v>
                </c:pt>
                <c:pt idx="2299">
                  <c:v>45363</c:v>
                </c:pt>
                <c:pt idx="2300">
                  <c:v>45364</c:v>
                </c:pt>
                <c:pt idx="2301">
                  <c:v>45365</c:v>
                </c:pt>
                <c:pt idx="2302">
                  <c:v>45366</c:v>
                </c:pt>
                <c:pt idx="2303">
                  <c:v>45369</c:v>
                </c:pt>
                <c:pt idx="2304">
                  <c:v>45370</c:v>
                </c:pt>
                <c:pt idx="2305">
                  <c:v>45371</c:v>
                </c:pt>
                <c:pt idx="2306">
                  <c:v>45372</c:v>
                </c:pt>
                <c:pt idx="2307">
                  <c:v>45373</c:v>
                </c:pt>
                <c:pt idx="2308">
                  <c:v>45376</c:v>
                </c:pt>
                <c:pt idx="2309">
                  <c:v>45377</c:v>
                </c:pt>
                <c:pt idx="2310">
                  <c:v>45378</c:v>
                </c:pt>
                <c:pt idx="2311">
                  <c:v>45379</c:v>
                </c:pt>
                <c:pt idx="2312">
                  <c:v>45383</c:v>
                </c:pt>
                <c:pt idx="2313">
                  <c:v>45384</c:v>
                </c:pt>
                <c:pt idx="2314">
                  <c:v>45385</c:v>
                </c:pt>
                <c:pt idx="2315">
                  <c:v>45386</c:v>
                </c:pt>
                <c:pt idx="2316">
                  <c:v>45387</c:v>
                </c:pt>
                <c:pt idx="2317">
                  <c:v>45390</c:v>
                </c:pt>
                <c:pt idx="2318">
                  <c:v>45391</c:v>
                </c:pt>
                <c:pt idx="2319">
                  <c:v>45392</c:v>
                </c:pt>
                <c:pt idx="2320">
                  <c:v>45393</c:v>
                </c:pt>
                <c:pt idx="2321">
                  <c:v>45394</c:v>
                </c:pt>
                <c:pt idx="2322">
                  <c:v>45397</c:v>
                </c:pt>
                <c:pt idx="2323">
                  <c:v>45398</c:v>
                </c:pt>
                <c:pt idx="2324">
                  <c:v>45399</c:v>
                </c:pt>
                <c:pt idx="2325">
                  <c:v>45400</c:v>
                </c:pt>
                <c:pt idx="2326">
                  <c:v>45401</c:v>
                </c:pt>
                <c:pt idx="2327">
                  <c:v>45404</c:v>
                </c:pt>
                <c:pt idx="2328">
                  <c:v>45405</c:v>
                </c:pt>
                <c:pt idx="2329">
                  <c:v>45406</c:v>
                </c:pt>
                <c:pt idx="2330">
                  <c:v>45407</c:v>
                </c:pt>
                <c:pt idx="2331">
                  <c:v>45408</c:v>
                </c:pt>
                <c:pt idx="2332">
                  <c:v>45411</c:v>
                </c:pt>
                <c:pt idx="2333">
                  <c:v>45412</c:v>
                </c:pt>
                <c:pt idx="2334">
                  <c:v>45413</c:v>
                </c:pt>
                <c:pt idx="2335">
                  <c:v>45414</c:v>
                </c:pt>
                <c:pt idx="2336">
                  <c:v>45415</c:v>
                </c:pt>
                <c:pt idx="2337">
                  <c:v>45418</c:v>
                </c:pt>
                <c:pt idx="2338">
                  <c:v>45419</c:v>
                </c:pt>
                <c:pt idx="2339">
                  <c:v>45420</c:v>
                </c:pt>
                <c:pt idx="2340">
                  <c:v>45421</c:v>
                </c:pt>
                <c:pt idx="2341">
                  <c:v>45422</c:v>
                </c:pt>
                <c:pt idx="2342">
                  <c:v>45425</c:v>
                </c:pt>
                <c:pt idx="2343">
                  <c:v>45426</c:v>
                </c:pt>
                <c:pt idx="2344">
                  <c:v>45427</c:v>
                </c:pt>
                <c:pt idx="2345">
                  <c:v>45428</c:v>
                </c:pt>
                <c:pt idx="2346">
                  <c:v>45429</c:v>
                </c:pt>
                <c:pt idx="2347">
                  <c:v>45432</c:v>
                </c:pt>
                <c:pt idx="2348">
                  <c:v>45433</c:v>
                </c:pt>
                <c:pt idx="2349">
                  <c:v>45434</c:v>
                </c:pt>
                <c:pt idx="2350">
                  <c:v>45435</c:v>
                </c:pt>
                <c:pt idx="2351">
                  <c:v>45436</c:v>
                </c:pt>
                <c:pt idx="2352">
                  <c:v>45440</c:v>
                </c:pt>
                <c:pt idx="2353">
                  <c:v>45441</c:v>
                </c:pt>
                <c:pt idx="2354">
                  <c:v>45442</c:v>
                </c:pt>
                <c:pt idx="2355">
                  <c:v>45443</c:v>
                </c:pt>
                <c:pt idx="2356">
                  <c:v>45446</c:v>
                </c:pt>
                <c:pt idx="2357">
                  <c:v>45447</c:v>
                </c:pt>
                <c:pt idx="2358">
                  <c:v>45448</c:v>
                </c:pt>
                <c:pt idx="2359">
                  <c:v>45449</c:v>
                </c:pt>
                <c:pt idx="2360">
                  <c:v>45450</c:v>
                </c:pt>
                <c:pt idx="2361">
                  <c:v>45453</c:v>
                </c:pt>
                <c:pt idx="2362">
                  <c:v>45454</c:v>
                </c:pt>
                <c:pt idx="2363">
                  <c:v>45455</c:v>
                </c:pt>
                <c:pt idx="2364">
                  <c:v>45456</c:v>
                </c:pt>
                <c:pt idx="2365">
                  <c:v>45457</c:v>
                </c:pt>
                <c:pt idx="2366">
                  <c:v>45460</c:v>
                </c:pt>
                <c:pt idx="2367">
                  <c:v>45461</c:v>
                </c:pt>
                <c:pt idx="2368">
                  <c:v>45463</c:v>
                </c:pt>
                <c:pt idx="2369">
                  <c:v>45464</c:v>
                </c:pt>
                <c:pt idx="2370">
                  <c:v>45467</c:v>
                </c:pt>
                <c:pt idx="2371">
                  <c:v>45468</c:v>
                </c:pt>
                <c:pt idx="2372">
                  <c:v>45469</c:v>
                </c:pt>
                <c:pt idx="2373">
                  <c:v>45470</c:v>
                </c:pt>
                <c:pt idx="2374">
                  <c:v>45471</c:v>
                </c:pt>
                <c:pt idx="2375">
                  <c:v>45474</c:v>
                </c:pt>
                <c:pt idx="2376">
                  <c:v>45475</c:v>
                </c:pt>
                <c:pt idx="2377">
                  <c:v>45476</c:v>
                </c:pt>
                <c:pt idx="2378">
                  <c:v>45478</c:v>
                </c:pt>
                <c:pt idx="2379">
                  <c:v>45481</c:v>
                </c:pt>
                <c:pt idx="2380">
                  <c:v>45482</c:v>
                </c:pt>
                <c:pt idx="2381">
                  <c:v>45483</c:v>
                </c:pt>
                <c:pt idx="2382">
                  <c:v>45484</c:v>
                </c:pt>
                <c:pt idx="2383">
                  <c:v>45485</c:v>
                </c:pt>
                <c:pt idx="2384">
                  <c:v>45488</c:v>
                </c:pt>
                <c:pt idx="2385">
                  <c:v>45489</c:v>
                </c:pt>
                <c:pt idx="2386">
                  <c:v>45490</c:v>
                </c:pt>
                <c:pt idx="2387">
                  <c:v>45491</c:v>
                </c:pt>
                <c:pt idx="2388">
                  <c:v>45492</c:v>
                </c:pt>
                <c:pt idx="2389">
                  <c:v>45495</c:v>
                </c:pt>
                <c:pt idx="2390">
                  <c:v>45496</c:v>
                </c:pt>
                <c:pt idx="2391">
                  <c:v>45497</c:v>
                </c:pt>
                <c:pt idx="2392">
                  <c:v>45498</c:v>
                </c:pt>
                <c:pt idx="2393">
                  <c:v>45499</c:v>
                </c:pt>
                <c:pt idx="2394">
                  <c:v>45502</c:v>
                </c:pt>
                <c:pt idx="2395">
                  <c:v>45503</c:v>
                </c:pt>
                <c:pt idx="2396">
                  <c:v>45504</c:v>
                </c:pt>
                <c:pt idx="2397">
                  <c:v>45505</c:v>
                </c:pt>
                <c:pt idx="2398">
                  <c:v>45506</c:v>
                </c:pt>
                <c:pt idx="2399">
                  <c:v>45509</c:v>
                </c:pt>
                <c:pt idx="2400">
                  <c:v>45510</c:v>
                </c:pt>
                <c:pt idx="2401">
                  <c:v>45511</c:v>
                </c:pt>
                <c:pt idx="2402">
                  <c:v>45512</c:v>
                </c:pt>
                <c:pt idx="2403">
                  <c:v>45513</c:v>
                </c:pt>
                <c:pt idx="2404">
                  <c:v>45516</c:v>
                </c:pt>
                <c:pt idx="2405">
                  <c:v>45517</c:v>
                </c:pt>
                <c:pt idx="2406">
                  <c:v>45518</c:v>
                </c:pt>
                <c:pt idx="2407">
                  <c:v>45519</c:v>
                </c:pt>
                <c:pt idx="2408">
                  <c:v>45520</c:v>
                </c:pt>
                <c:pt idx="2409">
                  <c:v>45523</c:v>
                </c:pt>
                <c:pt idx="2410">
                  <c:v>45524</c:v>
                </c:pt>
                <c:pt idx="2411">
                  <c:v>45525</c:v>
                </c:pt>
                <c:pt idx="2412">
                  <c:v>45526</c:v>
                </c:pt>
                <c:pt idx="2413">
                  <c:v>45527</c:v>
                </c:pt>
                <c:pt idx="2414">
                  <c:v>45530</c:v>
                </c:pt>
                <c:pt idx="2415">
                  <c:v>45531</c:v>
                </c:pt>
                <c:pt idx="2416">
                  <c:v>45532</c:v>
                </c:pt>
                <c:pt idx="2417">
                  <c:v>45533</c:v>
                </c:pt>
                <c:pt idx="2418">
                  <c:v>45534</c:v>
                </c:pt>
                <c:pt idx="2419">
                  <c:v>45538</c:v>
                </c:pt>
                <c:pt idx="2420">
                  <c:v>45539</c:v>
                </c:pt>
                <c:pt idx="2421">
                  <c:v>45540</c:v>
                </c:pt>
                <c:pt idx="2422">
                  <c:v>45541</c:v>
                </c:pt>
                <c:pt idx="2423">
                  <c:v>45544</c:v>
                </c:pt>
                <c:pt idx="2424">
                  <c:v>45545</c:v>
                </c:pt>
                <c:pt idx="2425">
                  <c:v>45546</c:v>
                </c:pt>
                <c:pt idx="2426">
                  <c:v>45547</c:v>
                </c:pt>
                <c:pt idx="2427">
                  <c:v>45548</c:v>
                </c:pt>
                <c:pt idx="2428">
                  <c:v>45551</c:v>
                </c:pt>
                <c:pt idx="2429">
                  <c:v>45552</c:v>
                </c:pt>
                <c:pt idx="2430">
                  <c:v>45553</c:v>
                </c:pt>
                <c:pt idx="2431">
                  <c:v>45554</c:v>
                </c:pt>
                <c:pt idx="2432">
                  <c:v>45555</c:v>
                </c:pt>
                <c:pt idx="2433">
                  <c:v>45558</c:v>
                </c:pt>
                <c:pt idx="2434">
                  <c:v>45559</c:v>
                </c:pt>
                <c:pt idx="2435">
                  <c:v>45560</c:v>
                </c:pt>
                <c:pt idx="2436">
                  <c:v>45561</c:v>
                </c:pt>
                <c:pt idx="2437">
                  <c:v>45562</c:v>
                </c:pt>
                <c:pt idx="2438">
                  <c:v>45565</c:v>
                </c:pt>
                <c:pt idx="2439">
                  <c:v>45566</c:v>
                </c:pt>
                <c:pt idx="2440">
                  <c:v>45567</c:v>
                </c:pt>
                <c:pt idx="2441">
                  <c:v>45568</c:v>
                </c:pt>
                <c:pt idx="2442">
                  <c:v>45569</c:v>
                </c:pt>
                <c:pt idx="2443">
                  <c:v>45572</c:v>
                </c:pt>
                <c:pt idx="2444">
                  <c:v>45573</c:v>
                </c:pt>
                <c:pt idx="2445">
                  <c:v>45574</c:v>
                </c:pt>
                <c:pt idx="2446">
                  <c:v>45575</c:v>
                </c:pt>
                <c:pt idx="2447">
                  <c:v>45576</c:v>
                </c:pt>
                <c:pt idx="2448">
                  <c:v>45579</c:v>
                </c:pt>
                <c:pt idx="2449">
                  <c:v>45580</c:v>
                </c:pt>
                <c:pt idx="2450">
                  <c:v>45581</c:v>
                </c:pt>
                <c:pt idx="2451">
                  <c:v>45582</c:v>
                </c:pt>
                <c:pt idx="2452">
                  <c:v>45583</c:v>
                </c:pt>
                <c:pt idx="2453">
                  <c:v>45586</c:v>
                </c:pt>
                <c:pt idx="2454">
                  <c:v>45587</c:v>
                </c:pt>
                <c:pt idx="2455">
                  <c:v>45588</c:v>
                </c:pt>
                <c:pt idx="2456">
                  <c:v>45589</c:v>
                </c:pt>
                <c:pt idx="2457">
                  <c:v>45590</c:v>
                </c:pt>
                <c:pt idx="2458">
                  <c:v>45593</c:v>
                </c:pt>
                <c:pt idx="2459">
                  <c:v>45594</c:v>
                </c:pt>
                <c:pt idx="2460">
                  <c:v>45595</c:v>
                </c:pt>
                <c:pt idx="2461">
                  <c:v>45596</c:v>
                </c:pt>
                <c:pt idx="2462">
                  <c:v>45597</c:v>
                </c:pt>
                <c:pt idx="2463">
                  <c:v>45600</c:v>
                </c:pt>
                <c:pt idx="2464">
                  <c:v>45601</c:v>
                </c:pt>
                <c:pt idx="2465">
                  <c:v>45602</c:v>
                </c:pt>
                <c:pt idx="2466">
                  <c:v>45603</c:v>
                </c:pt>
                <c:pt idx="2467">
                  <c:v>45604</c:v>
                </c:pt>
                <c:pt idx="2468">
                  <c:v>45607</c:v>
                </c:pt>
                <c:pt idx="2469">
                  <c:v>45608</c:v>
                </c:pt>
                <c:pt idx="2470">
                  <c:v>45609</c:v>
                </c:pt>
                <c:pt idx="2471">
                  <c:v>45610</c:v>
                </c:pt>
                <c:pt idx="2472">
                  <c:v>45611</c:v>
                </c:pt>
                <c:pt idx="2473">
                  <c:v>45614</c:v>
                </c:pt>
                <c:pt idx="2474">
                  <c:v>45615</c:v>
                </c:pt>
                <c:pt idx="2475">
                  <c:v>45616</c:v>
                </c:pt>
                <c:pt idx="2476">
                  <c:v>45617</c:v>
                </c:pt>
                <c:pt idx="2477">
                  <c:v>45618</c:v>
                </c:pt>
                <c:pt idx="2478">
                  <c:v>45621</c:v>
                </c:pt>
                <c:pt idx="2479">
                  <c:v>45622</c:v>
                </c:pt>
                <c:pt idx="2480">
                  <c:v>45623</c:v>
                </c:pt>
                <c:pt idx="2481">
                  <c:v>45625</c:v>
                </c:pt>
                <c:pt idx="2482">
                  <c:v>45628</c:v>
                </c:pt>
                <c:pt idx="2483">
                  <c:v>45629</c:v>
                </c:pt>
                <c:pt idx="2484">
                  <c:v>45630</c:v>
                </c:pt>
                <c:pt idx="2485">
                  <c:v>45631</c:v>
                </c:pt>
                <c:pt idx="2486">
                  <c:v>45632</c:v>
                </c:pt>
                <c:pt idx="2487">
                  <c:v>45635</c:v>
                </c:pt>
                <c:pt idx="2488">
                  <c:v>45636</c:v>
                </c:pt>
                <c:pt idx="2489">
                  <c:v>45637</c:v>
                </c:pt>
                <c:pt idx="2490">
                  <c:v>45638</c:v>
                </c:pt>
                <c:pt idx="2491">
                  <c:v>45639</c:v>
                </c:pt>
                <c:pt idx="2492">
                  <c:v>45642</c:v>
                </c:pt>
                <c:pt idx="2493">
                  <c:v>45643</c:v>
                </c:pt>
                <c:pt idx="2494">
                  <c:v>45644</c:v>
                </c:pt>
                <c:pt idx="2495">
                  <c:v>45645</c:v>
                </c:pt>
                <c:pt idx="2496">
                  <c:v>45646</c:v>
                </c:pt>
                <c:pt idx="2497">
                  <c:v>45649</c:v>
                </c:pt>
                <c:pt idx="2498">
                  <c:v>45650</c:v>
                </c:pt>
                <c:pt idx="2499">
                  <c:v>45652</c:v>
                </c:pt>
                <c:pt idx="2500">
                  <c:v>45653</c:v>
                </c:pt>
                <c:pt idx="2501">
                  <c:v>45656</c:v>
                </c:pt>
                <c:pt idx="2502">
                  <c:v>45657</c:v>
                </c:pt>
                <c:pt idx="2503">
                  <c:v>45659</c:v>
                </c:pt>
                <c:pt idx="2504">
                  <c:v>45660</c:v>
                </c:pt>
                <c:pt idx="2505">
                  <c:v>45663</c:v>
                </c:pt>
                <c:pt idx="2506">
                  <c:v>45664</c:v>
                </c:pt>
                <c:pt idx="2507">
                  <c:v>45665</c:v>
                </c:pt>
                <c:pt idx="2508">
                  <c:v>45667</c:v>
                </c:pt>
                <c:pt idx="2509">
                  <c:v>45670</c:v>
                </c:pt>
                <c:pt idx="2510">
                  <c:v>45671</c:v>
                </c:pt>
                <c:pt idx="2511">
                  <c:v>45672</c:v>
                </c:pt>
                <c:pt idx="2512">
                  <c:v>45673</c:v>
                </c:pt>
                <c:pt idx="2513">
                  <c:v>45674</c:v>
                </c:pt>
                <c:pt idx="2514">
                  <c:v>45678</c:v>
                </c:pt>
                <c:pt idx="2515">
                  <c:v>45679</c:v>
                </c:pt>
                <c:pt idx="2516">
                  <c:v>45680</c:v>
                </c:pt>
                <c:pt idx="2517">
                  <c:v>45681</c:v>
                </c:pt>
                <c:pt idx="2518">
                  <c:v>45684</c:v>
                </c:pt>
                <c:pt idx="2519">
                  <c:v>45685</c:v>
                </c:pt>
                <c:pt idx="2520">
                  <c:v>45686</c:v>
                </c:pt>
                <c:pt idx="2521">
                  <c:v>45687</c:v>
                </c:pt>
                <c:pt idx="2522">
                  <c:v>45688</c:v>
                </c:pt>
                <c:pt idx="2523">
                  <c:v>45691</c:v>
                </c:pt>
                <c:pt idx="2524">
                  <c:v>45692</c:v>
                </c:pt>
                <c:pt idx="2525">
                  <c:v>45693</c:v>
                </c:pt>
                <c:pt idx="2526">
                  <c:v>45694</c:v>
                </c:pt>
                <c:pt idx="2527">
                  <c:v>45695</c:v>
                </c:pt>
                <c:pt idx="2528">
                  <c:v>45698</c:v>
                </c:pt>
                <c:pt idx="2529">
                  <c:v>45699</c:v>
                </c:pt>
                <c:pt idx="2530">
                  <c:v>45700</c:v>
                </c:pt>
                <c:pt idx="2531">
                  <c:v>45701</c:v>
                </c:pt>
                <c:pt idx="2532">
                  <c:v>45702</c:v>
                </c:pt>
                <c:pt idx="2533">
                  <c:v>45706</c:v>
                </c:pt>
                <c:pt idx="2534">
                  <c:v>45707</c:v>
                </c:pt>
                <c:pt idx="2535">
                  <c:v>45708</c:v>
                </c:pt>
                <c:pt idx="2536">
                  <c:v>45709</c:v>
                </c:pt>
                <c:pt idx="2537">
                  <c:v>45712</c:v>
                </c:pt>
              </c:numCache>
            </c:numRef>
          </c:xVal>
          <c:yVal>
            <c:numRef>
              <c:f>Sheet1!$F$2:$F$2539</c:f>
              <c:numCache>
                <c:formatCode>0.00%</c:formatCode>
                <c:ptCount val="2538"/>
                <c:pt idx="0">
                  <c:v>1</c:v>
                </c:pt>
                <c:pt idx="1">
                  <c:v>1.0023179775621109</c:v>
                </c:pt>
                <c:pt idx="2">
                  <c:v>0.99806825340262473</c:v>
                </c:pt>
                <c:pt idx="3">
                  <c:v>0.9759173749786838</c:v>
                </c:pt>
                <c:pt idx="4">
                  <c:v>0.98184162143625253</c:v>
                </c:pt>
                <c:pt idx="5">
                  <c:v>1.0045073429745761</c:v>
                </c:pt>
                <c:pt idx="6">
                  <c:v>0.97759170001886775</c:v>
                </c:pt>
                <c:pt idx="7">
                  <c:v>0.96574360161952677</c:v>
                </c:pt>
                <c:pt idx="8">
                  <c:v>0.97102380103937169</c:v>
                </c:pt>
                <c:pt idx="9">
                  <c:v>0.97398572701025765</c:v>
                </c:pt>
                <c:pt idx="10">
                  <c:v>0.97372820682411731</c:v>
                </c:pt>
                <c:pt idx="11">
                  <c:v>0.95904699186143505</c:v>
                </c:pt>
                <c:pt idx="12">
                  <c:v>0.9586605636388007</c:v>
                </c:pt>
                <c:pt idx="13">
                  <c:v>0.96831929662567684</c:v>
                </c:pt>
                <c:pt idx="14">
                  <c:v>0.98531868640836862</c:v>
                </c:pt>
                <c:pt idx="15">
                  <c:v>0.98171281202870775</c:v>
                </c:pt>
                <c:pt idx="16">
                  <c:v>0.97540233460640291</c:v>
                </c:pt>
                <c:pt idx="17">
                  <c:v>0.97359939741657253</c:v>
                </c:pt>
                <c:pt idx="18">
                  <c:v>0.98789438141451869</c:v>
                </c:pt>
                <c:pt idx="19">
                  <c:v>1.0227945309458679</c:v>
                </c:pt>
                <c:pt idx="20">
                  <c:v>1.0289761989606281</c:v>
                </c:pt>
                <c:pt idx="21">
                  <c:v>1.0153250647425081</c:v>
                </c:pt>
                <c:pt idx="22">
                  <c:v>1.010302681395651</c:v>
                </c:pt>
                <c:pt idx="23">
                  <c:v>1.0245974681356991</c:v>
                </c:pt>
                <c:pt idx="24">
                  <c:v>1.035544097940124</c:v>
                </c:pt>
                <c:pt idx="25">
                  <c:v>1.0169992911537431</c:v>
                </c:pt>
                <c:pt idx="26">
                  <c:v>1.0270443537343039</c:v>
                </c:pt>
                <c:pt idx="27">
                  <c:v>1.02511250850798</c:v>
                </c:pt>
                <c:pt idx="28">
                  <c:v>1.0418543781045311</c:v>
                </c:pt>
                <c:pt idx="29">
                  <c:v>1.0458466807068261</c:v>
                </c:pt>
                <c:pt idx="30">
                  <c:v>1.030392707927825</c:v>
                </c:pt>
                <c:pt idx="31">
                  <c:v>1.0230520511320089</c:v>
                </c:pt>
                <c:pt idx="32">
                  <c:v>0.99871210318245041</c:v>
                </c:pt>
                <c:pt idx="33">
                  <c:v>0.99896962336859085</c:v>
                </c:pt>
                <c:pt idx="34">
                  <c:v>1.016484152152513</c:v>
                </c:pt>
                <c:pt idx="35">
                  <c:v>1.0051513900122999</c:v>
                </c:pt>
                <c:pt idx="36">
                  <c:v>1.005408811569491</c:v>
                </c:pt>
                <c:pt idx="37">
                  <c:v>1.0220217731295489</c:v>
                </c:pt>
                <c:pt idx="38">
                  <c:v>1.041983286141025</c:v>
                </c:pt>
                <c:pt idx="39">
                  <c:v>1.0656792856818091</c:v>
                </c:pt>
                <c:pt idx="40">
                  <c:v>1.0792016104923841</c:v>
                </c:pt>
                <c:pt idx="41">
                  <c:v>1.0873148278466209</c:v>
                </c:pt>
                <c:pt idx="42">
                  <c:v>1.098647688615783</c:v>
                </c:pt>
                <c:pt idx="43">
                  <c:v>1.067868453836375</c:v>
                </c:pt>
                <c:pt idx="44">
                  <c:v>1.0690276398753291</c:v>
                </c:pt>
                <c:pt idx="45">
                  <c:v>1.072762422291484</c:v>
                </c:pt>
                <c:pt idx="46">
                  <c:v>1.071474525473934</c:v>
                </c:pt>
                <c:pt idx="47">
                  <c:v>1.058853767887223</c:v>
                </c:pt>
                <c:pt idx="48">
                  <c:v>1.0517706312775479</c:v>
                </c:pt>
                <c:pt idx="49">
                  <c:v>1.0503541223103521</c:v>
                </c:pt>
                <c:pt idx="50">
                  <c:v>1.0616869830795139</c:v>
                </c:pt>
                <c:pt idx="51">
                  <c:v>1.0601415660758231</c:v>
                </c:pt>
                <c:pt idx="52">
                  <c:v>1.059626427074593</c:v>
                </c:pt>
                <c:pt idx="53">
                  <c:v>1.0582097208494992</c:v>
                </c:pt>
                <c:pt idx="54">
                  <c:v>1.0565355930672129</c:v>
                </c:pt>
                <c:pt idx="55">
                  <c:v>1.0690276398753291</c:v>
                </c:pt>
                <c:pt idx="56">
                  <c:v>1.0755955388548251</c:v>
                </c:pt>
                <c:pt idx="57">
                  <c:v>1.0651640480516289</c:v>
                </c:pt>
                <c:pt idx="58">
                  <c:v>1.0600128552972281</c:v>
                </c:pt>
                <c:pt idx="59">
                  <c:v>1.0403090597297899</c:v>
                </c:pt>
                <c:pt idx="60">
                  <c:v>1.0700578192488399</c:v>
                </c:pt>
                <c:pt idx="61">
                  <c:v>1.0768834356723749</c:v>
                </c:pt>
                <c:pt idx="62">
                  <c:v>1.0898904242238221</c:v>
                </c:pt>
                <c:pt idx="63">
                  <c:v>1.061300653485828</c:v>
                </c:pt>
                <c:pt idx="64">
                  <c:v>1.049967792716666</c:v>
                </c:pt>
                <c:pt idx="65">
                  <c:v>1.054861563913877</c:v>
                </c:pt>
                <c:pt idx="66">
                  <c:v>1.039021162912241</c:v>
                </c:pt>
                <c:pt idx="67">
                  <c:v>1.0363168557564439</c:v>
                </c:pt>
                <c:pt idx="68">
                  <c:v>1.0144235961475929</c:v>
                </c:pt>
                <c:pt idx="69">
                  <c:v>1.017256811339883</c:v>
                </c:pt>
                <c:pt idx="70">
                  <c:v>1.0149388337777721</c:v>
                </c:pt>
                <c:pt idx="71">
                  <c:v>0.99884081396104607</c:v>
                </c:pt>
                <c:pt idx="72">
                  <c:v>1.0057952397921259</c:v>
                </c:pt>
                <c:pt idx="73">
                  <c:v>1.010044963951612</c:v>
                </c:pt>
                <c:pt idx="74">
                  <c:v>1.0110752419540721</c:v>
                </c:pt>
                <c:pt idx="75">
                  <c:v>1.004636152382121</c:v>
                </c:pt>
                <c:pt idx="76">
                  <c:v>0.99755311440139482</c:v>
                </c:pt>
                <c:pt idx="77">
                  <c:v>1.0101738719881062</c:v>
                </c:pt>
                <c:pt idx="78">
                  <c:v>1.0479072367117459</c:v>
                </c:pt>
                <c:pt idx="79">
                  <c:v>1.0356729073476689</c:v>
                </c:pt>
                <c:pt idx="80">
                  <c:v>1.041596759289442</c:v>
                </c:pt>
                <c:pt idx="81">
                  <c:v>1.038377313132415</c:v>
                </c:pt>
                <c:pt idx="82">
                  <c:v>1.037347133758904</c:v>
                </c:pt>
                <c:pt idx="83">
                  <c:v>1.0364455665350401</c:v>
                </c:pt>
                <c:pt idx="84">
                  <c:v>1.0372182257224101</c:v>
                </c:pt>
                <c:pt idx="85">
                  <c:v>1.0216355421648131</c:v>
                </c:pt>
                <c:pt idx="86">
                  <c:v>1.037347133758904</c:v>
                </c:pt>
                <c:pt idx="87">
                  <c:v>1.0321957437466041</c:v>
                </c:pt>
                <c:pt idx="88">
                  <c:v>1.019832506346033</c:v>
                </c:pt>
                <c:pt idx="89">
                  <c:v>1.033998779565384</c:v>
                </c:pt>
                <c:pt idx="90">
                  <c:v>1.0359304275338099</c:v>
                </c:pt>
                <c:pt idx="91">
                  <c:v>1.0616869830795139</c:v>
                </c:pt>
                <c:pt idx="92">
                  <c:v>1.0566645011037068</c:v>
                </c:pt>
                <c:pt idx="93">
                  <c:v>1.0578234898847629</c:v>
                </c:pt>
                <c:pt idx="94">
                  <c:v>1.0388924521336449</c:v>
                </c:pt>
                <c:pt idx="95">
                  <c:v>1.0388924521336449</c:v>
                </c:pt>
                <c:pt idx="96">
                  <c:v>1.0580811086998532</c:v>
                </c:pt>
                <c:pt idx="97">
                  <c:v>1.0538312859114172</c:v>
                </c:pt>
                <c:pt idx="98">
                  <c:v>1.049967792716666</c:v>
                </c:pt>
                <c:pt idx="99">
                  <c:v>1.039407492505926</c:v>
                </c:pt>
                <c:pt idx="100">
                  <c:v>1.0439149341094509</c:v>
                </c:pt>
                <c:pt idx="101">
                  <c:v>1.053316146910187</c:v>
                </c:pt>
                <c:pt idx="102">
                  <c:v>1.0677398416867292</c:v>
                </c:pt>
                <c:pt idx="103">
                  <c:v>1.0625885503033778</c:v>
                </c:pt>
                <c:pt idx="104">
                  <c:v>1.0913070318199671</c:v>
                </c:pt>
                <c:pt idx="105">
                  <c:v>1.131744900957302</c:v>
                </c:pt>
                <c:pt idx="106">
                  <c:v>1.1443656585440141</c:v>
                </c:pt>
                <c:pt idx="107">
                  <c:v>1.133032797774852</c:v>
                </c:pt>
                <c:pt idx="108">
                  <c:v>1.133419225997486</c:v>
                </c:pt>
                <c:pt idx="109">
                  <c:v>1.1049581660380881</c:v>
                </c:pt>
                <c:pt idx="110">
                  <c:v>1.104571639186505</c:v>
                </c:pt>
                <c:pt idx="111">
                  <c:v>1.1192530514070851</c:v>
                </c:pt>
                <c:pt idx="112">
                  <c:v>1.124146822604295</c:v>
                </c:pt>
                <c:pt idx="113">
                  <c:v>1.1274951767978161</c:v>
                </c:pt>
                <c:pt idx="114">
                  <c:v>1.1232453540093801</c:v>
                </c:pt>
                <c:pt idx="115">
                  <c:v>1.103026222182814</c:v>
                </c:pt>
                <c:pt idx="116">
                  <c:v>1.1059883454115988</c:v>
                </c:pt>
                <c:pt idx="117">
                  <c:v>1.132646369552218</c:v>
                </c:pt>
                <c:pt idx="118">
                  <c:v>1.1603347703242459</c:v>
                </c:pt>
                <c:pt idx="119">
                  <c:v>1.154925958754754</c:v>
                </c:pt>
                <c:pt idx="120">
                  <c:v>1.155956236757214</c:v>
                </c:pt>
                <c:pt idx="121">
                  <c:v>1.1699935033111222</c:v>
                </c:pt>
                <c:pt idx="122">
                  <c:v>1.223052130035168</c:v>
                </c:pt>
                <c:pt idx="123">
                  <c:v>1.2609144027953021</c:v>
                </c:pt>
                <c:pt idx="124">
                  <c:v>1.267095873552164</c:v>
                </c:pt>
                <c:pt idx="125">
                  <c:v>1.2497102528047359</c:v>
                </c:pt>
                <c:pt idx="126">
                  <c:v>1.229104890013434</c:v>
                </c:pt>
                <c:pt idx="127">
                  <c:v>1.248551165394731</c:v>
                </c:pt>
                <c:pt idx="128">
                  <c:v>1.2127494486395169</c:v>
                </c:pt>
                <c:pt idx="129">
                  <c:v>1.2271731434160589</c:v>
                </c:pt>
                <c:pt idx="130">
                  <c:v>1.2490663043959611</c:v>
                </c:pt>
                <c:pt idx="131">
                  <c:v>1.2261429640425481</c:v>
                </c:pt>
                <c:pt idx="132">
                  <c:v>1.2106889912635461</c:v>
                </c:pt>
                <c:pt idx="133">
                  <c:v>1.2123631190458319</c:v>
                </c:pt>
                <c:pt idx="134">
                  <c:v>1.2113328410433719</c:v>
                </c:pt>
                <c:pt idx="135">
                  <c:v>1.2419832664152348</c:v>
                </c:pt>
                <c:pt idx="136">
                  <c:v>1.2249837780035939</c:v>
                </c:pt>
                <c:pt idx="137">
                  <c:v>1.214423675050752</c:v>
                </c:pt>
                <c:pt idx="138">
                  <c:v>1.212491829824428</c:v>
                </c:pt>
                <c:pt idx="139">
                  <c:v>1.2056664106587909</c:v>
                </c:pt>
                <c:pt idx="140">
                  <c:v>1.213007067454607</c:v>
                </c:pt>
                <c:pt idx="141">
                  <c:v>1.203219525060186</c:v>
                </c:pt>
                <c:pt idx="142">
                  <c:v>1.2159689934254929</c:v>
                </c:pt>
                <c:pt idx="143">
                  <c:v>1.2096586146321369</c:v>
                </c:pt>
                <c:pt idx="144">
                  <c:v>1.2256277264123689</c:v>
                </c:pt>
                <c:pt idx="145">
                  <c:v>1.2274307622311491</c:v>
                </c:pt>
                <c:pt idx="146">
                  <c:v>1.1662588195239161</c:v>
                </c:pt>
                <c:pt idx="147">
                  <c:v>1.10830632297371</c:v>
                </c:pt>
                <c:pt idx="148">
                  <c:v>1.0571795414759879</c:v>
                </c:pt>
                <c:pt idx="149">
                  <c:v>1.068898830467784</c:v>
                </c:pt>
                <c:pt idx="150">
                  <c:v>1.1228589257867461</c:v>
                </c:pt>
                <c:pt idx="151">
                  <c:v>1.155569907163529</c:v>
                </c:pt>
                <c:pt idx="152">
                  <c:v>1.172053960687093</c:v>
                </c:pt>
                <c:pt idx="153">
                  <c:v>1.15170621671088</c:v>
                </c:pt>
                <c:pt idx="154">
                  <c:v>1.123374064787976</c:v>
                </c:pt>
                <c:pt idx="155">
                  <c:v>1.1576303645395001</c:v>
                </c:pt>
                <c:pt idx="156">
                  <c:v>1.1352221631873172</c:v>
                </c:pt>
                <c:pt idx="157">
                  <c:v>1.136638573525564</c:v>
                </c:pt>
                <c:pt idx="158">
                  <c:v>1.1529941135284301</c:v>
                </c:pt>
                <c:pt idx="159">
                  <c:v>1.1647133038912769</c:v>
                </c:pt>
                <c:pt idx="160">
                  <c:v>1.1845460074952079</c:v>
                </c:pt>
                <c:pt idx="161">
                  <c:v>1.1854474760901241</c:v>
                </c:pt>
                <c:pt idx="162">
                  <c:v>1.1887956330257461</c:v>
                </c:pt>
                <c:pt idx="163">
                  <c:v>1.1963941058945491</c:v>
                </c:pt>
                <c:pt idx="164">
                  <c:v>1.2034769466173769</c:v>
                </c:pt>
                <c:pt idx="165">
                  <c:v>1.2149387154230331</c:v>
                </c:pt>
                <c:pt idx="166">
                  <c:v>1.2157114732393519</c:v>
                </c:pt>
                <c:pt idx="167">
                  <c:v>1.230521596238529</c:v>
                </c:pt>
                <c:pt idx="168">
                  <c:v>1.197166666452971</c:v>
                </c:pt>
                <c:pt idx="169">
                  <c:v>1.210173753633367</c:v>
                </c:pt>
                <c:pt idx="170">
                  <c:v>1.215840282646897</c:v>
                </c:pt>
                <c:pt idx="171">
                  <c:v>1.194719879483314</c:v>
                </c:pt>
                <c:pt idx="172">
                  <c:v>1.148873100147539</c:v>
                </c:pt>
                <c:pt idx="173">
                  <c:v>1.116162217399705</c:v>
                </c:pt>
                <c:pt idx="174">
                  <c:v>1.157759075318096</c:v>
                </c:pt>
                <c:pt idx="175">
                  <c:v>1.1712813014997221</c:v>
                </c:pt>
                <c:pt idx="176">
                  <c:v>1.185705094905213</c:v>
                </c:pt>
                <c:pt idx="177">
                  <c:v>1.2106889912635461</c:v>
                </c:pt>
                <c:pt idx="178">
                  <c:v>1.1951062090769999</c:v>
                </c:pt>
                <c:pt idx="179">
                  <c:v>1.189954917693649</c:v>
                </c:pt>
                <c:pt idx="180">
                  <c:v>1.1908562876596152</c:v>
                </c:pt>
                <c:pt idx="181">
                  <c:v>1.2007726394615799</c:v>
                </c:pt>
                <c:pt idx="182">
                  <c:v>1.2139085360495221</c:v>
                </c:pt>
                <c:pt idx="183">
                  <c:v>1.2121055002307419</c:v>
                </c:pt>
                <c:pt idx="184">
                  <c:v>1.211461749079866</c:v>
                </c:pt>
                <c:pt idx="185">
                  <c:v>1.2358014997715261</c:v>
                </c:pt>
                <c:pt idx="186">
                  <c:v>1.2561493423766872</c:v>
                </c:pt>
                <c:pt idx="187">
                  <c:v>1.268126151554624</c:v>
                </c:pt>
                <c:pt idx="188">
                  <c:v>1.249195113803506</c:v>
                </c:pt>
                <c:pt idx="189">
                  <c:v>1.250611622770702</c:v>
                </c:pt>
                <c:pt idx="190">
                  <c:v>1.283580025704677</c:v>
                </c:pt>
                <c:pt idx="191">
                  <c:v>1.3160334868953192</c:v>
                </c:pt>
                <c:pt idx="192">
                  <c:v>1.3363811322425829</c:v>
                </c:pt>
                <c:pt idx="193">
                  <c:v>1.3354795650187179</c:v>
                </c:pt>
                <c:pt idx="194">
                  <c:v>1.3419187532196188</c:v>
                </c:pt>
                <c:pt idx="195">
                  <c:v>1.35067601761158</c:v>
                </c:pt>
                <c:pt idx="196">
                  <c:v>1.3132002717030291</c:v>
                </c:pt>
                <c:pt idx="197">
                  <c:v>1.3304569844139631</c:v>
                </c:pt>
                <c:pt idx="198">
                  <c:v>1.3210560675000751</c:v>
                </c:pt>
                <c:pt idx="199">
                  <c:v>1.3385704976550472</c:v>
                </c:pt>
                <c:pt idx="200">
                  <c:v>1.4006438103282461</c:v>
                </c:pt>
                <c:pt idx="201">
                  <c:v>1.379265788349574</c:v>
                </c:pt>
                <c:pt idx="202">
                  <c:v>1.3714100911814771</c:v>
                </c:pt>
                <c:pt idx="203">
                  <c:v>1.38969727915277</c:v>
                </c:pt>
                <c:pt idx="204">
                  <c:v>1.4038634537431709</c:v>
                </c:pt>
                <c:pt idx="205">
                  <c:v>1.391113886748915</c:v>
                </c:pt>
                <c:pt idx="206">
                  <c:v>1.3386992084336429</c:v>
                </c:pt>
                <c:pt idx="207">
                  <c:v>1.339858295843648</c:v>
                </c:pt>
                <c:pt idx="208">
                  <c:v>1.353895562397555</c:v>
                </c:pt>
                <c:pt idx="209">
                  <c:v>1.38789424333399</c:v>
                </c:pt>
                <c:pt idx="210">
                  <c:v>1.3684481652105909</c:v>
                </c:pt>
                <c:pt idx="211">
                  <c:v>1.3820991021708129</c:v>
                </c:pt>
                <c:pt idx="212">
                  <c:v>1.3773341403811481</c:v>
                </c:pt>
                <c:pt idx="213">
                  <c:v>1.361751358194601</c:v>
                </c:pt>
                <c:pt idx="214">
                  <c:v>1.357501535406165</c:v>
                </c:pt>
                <c:pt idx="215">
                  <c:v>1.3580166744073952</c:v>
                </c:pt>
                <c:pt idx="216">
                  <c:v>1.342433892220849</c:v>
                </c:pt>
                <c:pt idx="217">
                  <c:v>1.3795235057936119</c:v>
                </c:pt>
                <c:pt idx="218">
                  <c:v>1.366001180983037</c:v>
                </c:pt>
                <c:pt idx="219">
                  <c:v>1.344236928039628</c:v>
                </c:pt>
                <c:pt idx="220">
                  <c:v>1.3674178872081308</c:v>
                </c:pt>
                <c:pt idx="221">
                  <c:v>1.3600772304123152</c:v>
                </c:pt>
                <c:pt idx="222">
                  <c:v>1.3714100911814771</c:v>
                </c:pt>
                <c:pt idx="223">
                  <c:v>1.34707004460297</c:v>
                </c:pt>
                <c:pt idx="224">
                  <c:v>1.3576303448137101</c:v>
                </c:pt>
                <c:pt idx="225">
                  <c:v>1.315131919671455</c:v>
                </c:pt>
                <c:pt idx="226">
                  <c:v>1.347842802419289</c:v>
                </c:pt>
                <c:pt idx="227">
                  <c:v>1.346426293452093</c:v>
                </c:pt>
                <c:pt idx="228">
                  <c:v>1.3752736830051771</c:v>
                </c:pt>
                <c:pt idx="229">
                  <c:v>1.367933026209361</c:v>
                </c:pt>
                <c:pt idx="230">
                  <c:v>1.339858295843648</c:v>
                </c:pt>
                <c:pt idx="231">
                  <c:v>1.349259410015434</c:v>
                </c:pt>
                <c:pt idx="232">
                  <c:v>1.3587894322237148</c:v>
                </c:pt>
                <c:pt idx="233">
                  <c:v>1.347456374196655</c:v>
                </c:pt>
                <c:pt idx="234">
                  <c:v>1.352479053430359</c:v>
                </c:pt>
                <c:pt idx="235">
                  <c:v>1.3641981451642569</c:v>
                </c:pt>
                <c:pt idx="236">
                  <c:v>1.3813264429834429</c:v>
                </c:pt>
                <c:pt idx="237">
                  <c:v>1.367933026209361</c:v>
                </c:pt>
                <c:pt idx="238">
                  <c:v>1.347842802419289</c:v>
                </c:pt>
                <c:pt idx="239">
                  <c:v>1.316419619231106</c:v>
                </c:pt>
                <c:pt idx="240">
                  <c:v>1.32298781409745</c:v>
                </c:pt>
                <c:pt idx="241">
                  <c:v>1.3260785494758811</c:v>
                </c:pt>
                <c:pt idx="242">
                  <c:v>1.2610431135738982</c:v>
                </c:pt>
                <c:pt idx="243">
                  <c:v>1.2534448379629921</c:v>
                </c:pt>
                <c:pt idx="244">
                  <c:v>1.2557630127830022</c:v>
                </c:pt>
                <c:pt idx="245">
                  <c:v>1.279716631138875</c:v>
                </c:pt>
                <c:pt idx="246">
                  <c:v>1.229104890013434</c:v>
                </c:pt>
                <c:pt idx="247">
                  <c:v>1.266838254737074</c:v>
                </c:pt>
                <c:pt idx="248">
                  <c:v>1.223052130035168</c:v>
                </c:pt>
                <c:pt idx="249">
                  <c:v>1.2267868138223741</c:v>
                </c:pt>
                <c:pt idx="250">
                  <c:v>1.215067524830578</c:v>
                </c:pt>
                <c:pt idx="251">
                  <c:v>1.2126206392319718</c:v>
                </c:pt>
                <c:pt idx="252">
                  <c:v>1.2613006337600381</c:v>
                </c:pt>
                <c:pt idx="253">
                  <c:v>1.2493238245821021</c:v>
                </c:pt>
                <c:pt idx="254">
                  <c:v>1.2535736473705379</c:v>
                </c:pt>
                <c:pt idx="255">
                  <c:v>1.2163553230191779</c:v>
                </c:pt>
                <c:pt idx="256">
                  <c:v>1.405151251931771</c:v>
                </c:pt>
                <c:pt idx="257">
                  <c:v>1.445073982067876</c:v>
                </c:pt>
                <c:pt idx="258">
                  <c:v>1.4821633983827411</c:v>
                </c:pt>
                <c:pt idx="259">
                  <c:v>1.4759819276258801</c:v>
                </c:pt>
                <c:pt idx="260">
                  <c:v>1.4512556500826359</c:v>
                </c:pt>
                <c:pt idx="261">
                  <c:v>1.4229232022728842</c:v>
                </c:pt>
                <c:pt idx="262">
                  <c:v>1.340244526808384</c:v>
                </c:pt>
                <c:pt idx="263">
                  <c:v>1.2846104023360858</c:v>
                </c:pt>
                <c:pt idx="264">
                  <c:v>1.2819058979223912</c:v>
                </c:pt>
                <c:pt idx="265">
                  <c:v>1.3007082248949129</c:v>
                </c:pt>
                <c:pt idx="266">
                  <c:v>1.312427513886709</c:v>
                </c:pt>
                <c:pt idx="267">
                  <c:v>1.313715509333208</c:v>
                </c:pt>
                <c:pt idx="268">
                  <c:v>1.3085640206919589</c:v>
                </c:pt>
                <c:pt idx="269">
                  <c:v>1.3547970309924708</c:v>
                </c:pt>
                <c:pt idx="270">
                  <c:v>1.3325176390478319</c:v>
                </c:pt>
                <c:pt idx="271">
                  <c:v>1.346683813638234</c:v>
                </c:pt>
                <c:pt idx="272">
                  <c:v>1.3800386447948421</c:v>
                </c:pt>
                <c:pt idx="273">
                  <c:v>1.35814548381494</c:v>
                </c:pt>
                <c:pt idx="274">
                  <c:v>1.3764325731572831</c:v>
                </c:pt>
                <c:pt idx="275">
                  <c:v>1.3917578351576889</c:v>
                </c:pt>
                <c:pt idx="276">
                  <c:v>1.389825989931365</c:v>
                </c:pt>
                <c:pt idx="277">
                  <c:v>1.376947712158513</c:v>
                </c:pt>
                <c:pt idx="278">
                  <c:v>1.4142948459174169</c:v>
                </c:pt>
                <c:pt idx="279">
                  <c:v>1.4159689736997032</c:v>
                </c:pt>
                <c:pt idx="280">
                  <c:v>1.4112040119100369</c:v>
                </c:pt>
                <c:pt idx="281">
                  <c:v>1.395878947167529</c:v>
                </c:pt>
                <c:pt idx="282">
                  <c:v>1.3616225487870559</c:v>
                </c:pt>
                <c:pt idx="283">
                  <c:v>1.3641981451642569</c:v>
                </c:pt>
                <c:pt idx="284">
                  <c:v>1.3845460863983681</c:v>
                </c:pt>
                <c:pt idx="285">
                  <c:v>1.3820991021708129</c:v>
                </c:pt>
                <c:pt idx="286">
                  <c:v>1.409014646497573</c:v>
                </c:pt>
                <c:pt idx="287">
                  <c:v>1.4151963145123321</c:v>
                </c:pt>
                <c:pt idx="288">
                  <c:v>1.425241377092894</c:v>
                </c:pt>
                <c:pt idx="289">
                  <c:v>1.444687652474191</c:v>
                </c:pt>
                <c:pt idx="290">
                  <c:v>1.4297487200674701</c:v>
                </c:pt>
                <c:pt idx="291">
                  <c:v>1.435286341044506</c:v>
                </c:pt>
                <c:pt idx="292">
                  <c:v>1.4404376324278569</c:v>
                </c:pt>
                <c:pt idx="293">
                  <c:v>1.4455892196980549</c:v>
                </c:pt>
                <c:pt idx="294">
                  <c:v>1.449323804856312</c:v>
                </c:pt>
                <c:pt idx="295">
                  <c:v>1.4558919010937059</c:v>
                </c:pt>
                <c:pt idx="296">
                  <c:v>1.4641338292265389</c:v>
                </c:pt>
                <c:pt idx="297">
                  <c:v>1.4956857231933169</c:v>
                </c:pt>
                <c:pt idx="298">
                  <c:v>1.4771408177779859</c:v>
                </c:pt>
                <c:pt idx="299">
                  <c:v>1.4694139300174349</c:v>
                </c:pt>
                <c:pt idx="300">
                  <c:v>1.4946554451908569</c:v>
                </c:pt>
                <c:pt idx="301">
                  <c:v>1.4494526142638571</c:v>
                </c:pt>
                <c:pt idx="302">
                  <c:v>1.4452026928464718</c:v>
                </c:pt>
                <c:pt idx="303">
                  <c:v>1.464391448041628</c:v>
                </c:pt>
                <c:pt idx="304">
                  <c:v>1.4634898808177639</c:v>
                </c:pt>
                <c:pt idx="305">
                  <c:v>1.4247262380916639</c:v>
                </c:pt>
                <c:pt idx="306">
                  <c:v>1.4036059335570301</c:v>
                </c:pt>
                <c:pt idx="307">
                  <c:v>1.4244687179055231</c:v>
                </c:pt>
                <c:pt idx="308">
                  <c:v>1.423180919716923</c:v>
                </c:pt>
                <c:pt idx="309">
                  <c:v>1.427430742505359</c:v>
                </c:pt>
                <c:pt idx="310">
                  <c:v>1.411976769726357</c:v>
                </c:pt>
                <c:pt idx="311">
                  <c:v>1.4224080632716549</c:v>
                </c:pt>
                <c:pt idx="312">
                  <c:v>1.446104260070336</c:v>
                </c:pt>
                <c:pt idx="313">
                  <c:v>1.447778289223673</c:v>
                </c:pt>
                <c:pt idx="314">
                  <c:v>1.4609142844405631</c:v>
                </c:pt>
                <c:pt idx="315">
                  <c:v>1.423824769496749</c:v>
                </c:pt>
                <c:pt idx="316">
                  <c:v>1.4179008189260272</c:v>
                </c:pt>
                <c:pt idx="317">
                  <c:v>1.4006438103282461</c:v>
                </c:pt>
                <c:pt idx="318">
                  <c:v>1.402317938110532</c:v>
                </c:pt>
                <c:pt idx="319">
                  <c:v>1.503283998804223</c:v>
                </c:pt>
                <c:pt idx="320">
                  <c:v>1.51423043135075</c:v>
                </c:pt>
                <c:pt idx="321">
                  <c:v>1.5269799983450061</c:v>
                </c:pt>
                <c:pt idx="322">
                  <c:v>1.5122986847533748</c:v>
                </c:pt>
                <c:pt idx="323">
                  <c:v>1.5204120007365609</c:v>
                </c:pt>
                <c:pt idx="324">
                  <c:v>1.5171924559505849</c:v>
                </c:pt>
                <c:pt idx="325">
                  <c:v>1.5388279981153981</c:v>
                </c:pt>
                <c:pt idx="326">
                  <c:v>1.5356083547004729</c:v>
                </c:pt>
                <c:pt idx="327">
                  <c:v>1.5518350852957949</c:v>
                </c:pt>
                <c:pt idx="328">
                  <c:v>1.5392142290801341</c:v>
                </c:pt>
                <c:pt idx="329">
                  <c:v>1.549001771474555</c:v>
                </c:pt>
                <c:pt idx="330">
                  <c:v>1.5429491101252382</c:v>
                </c:pt>
                <c:pt idx="331">
                  <c:v>1.5282677965336069</c:v>
                </c:pt>
                <c:pt idx="332">
                  <c:v>1.511268308121966</c:v>
                </c:pt>
                <c:pt idx="333">
                  <c:v>1.5151319985746141</c:v>
                </c:pt>
                <c:pt idx="334">
                  <c:v>1.5043140795487842</c:v>
                </c:pt>
                <c:pt idx="335">
                  <c:v>1.511268308121966</c:v>
                </c:pt>
                <c:pt idx="336">
                  <c:v>1.4934964564098019</c:v>
                </c:pt>
                <c:pt idx="337">
                  <c:v>1.5157758483544399</c:v>
                </c:pt>
                <c:pt idx="338">
                  <c:v>1.518222733953045</c:v>
                </c:pt>
                <c:pt idx="339">
                  <c:v>1.5385705765582069</c:v>
                </c:pt>
                <c:pt idx="340">
                  <c:v>1.537411291890304</c:v>
                </c:pt>
                <c:pt idx="341">
                  <c:v>1.5300706350944879</c:v>
                </c:pt>
                <c:pt idx="342">
                  <c:v>1.5296843055008031</c:v>
                </c:pt>
                <c:pt idx="343">
                  <c:v>1.5316161507271271</c:v>
                </c:pt>
                <c:pt idx="344">
                  <c:v>1.5256922001564059</c:v>
                </c:pt>
                <c:pt idx="345">
                  <c:v>1.529813213537297</c:v>
                </c:pt>
                <c:pt idx="346">
                  <c:v>1.51654860617076</c:v>
                </c:pt>
                <c:pt idx="347">
                  <c:v>1.5246618235249971</c:v>
                </c:pt>
                <c:pt idx="348">
                  <c:v>1.526851188937461</c:v>
                </c:pt>
                <c:pt idx="349">
                  <c:v>1.5018672925791279</c:v>
                </c:pt>
                <c:pt idx="350">
                  <c:v>1.4674821834200591</c:v>
                </c:pt>
                <c:pt idx="351">
                  <c:v>1.480231651785366</c:v>
                </c:pt>
                <c:pt idx="352">
                  <c:v>1.475853019589386</c:v>
                </c:pt>
                <c:pt idx="353">
                  <c:v>1.4731486138046399</c:v>
                </c:pt>
                <c:pt idx="354">
                  <c:v>1.4555053742421229</c:v>
                </c:pt>
                <c:pt idx="355">
                  <c:v>1.460012914474597</c:v>
                </c:pt>
                <c:pt idx="356">
                  <c:v>1.473019804397095</c:v>
                </c:pt>
                <c:pt idx="357">
                  <c:v>1.466967143047778</c:v>
                </c:pt>
                <c:pt idx="358">
                  <c:v>1.4820347862330949</c:v>
                </c:pt>
                <c:pt idx="359">
                  <c:v>1.443399854285591</c:v>
                </c:pt>
                <c:pt idx="360">
                  <c:v>1.403348314741941</c:v>
                </c:pt>
                <c:pt idx="361">
                  <c:v>1.451384262232283</c:v>
                </c:pt>
                <c:pt idx="362">
                  <c:v>1.4701866878337542</c:v>
                </c:pt>
                <c:pt idx="363">
                  <c:v>1.4717321048374439</c:v>
                </c:pt>
                <c:pt idx="364">
                  <c:v>1.4705730174274392</c:v>
                </c:pt>
                <c:pt idx="365">
                  <c:v>1.4707017282060351</c:v>
                </c:pt>
                <c:pt idx="366">
                  <c:v>1.5028975705815879</c:v>
                </c:pt>
                <c:pt idx="367">
                  <c:v>1.4919509407771629</c:v>
                </c:pt>
                <c:pt idx="368">
                  <c:v>1.5098517991547702</c:v>
                </c:pt>
                <c:pt idx="369">
                  <c:v>1.5179651151379561</c:v>
                </c:pt>
                <c:pt idx="370">
                  <c:v>1.5187378729542751</c:v>
                </c:pt>
                <c:pt idx="371">
                  <c:v>1.5039277499550991</c:v>
                </c:pt>
                <c:pt idx="372">
                  <c:v>1.5104957475635439</c:v>
                </c:pt>
                <c:pt idx="373">
                  <c:v>1.504958126586508</c:v>
                </c:pt>
                <c:pt idx="374">
                  <c:v>1.5372825811117079</c:v>
                </c:pt>
                <c:pt idx="375">
                  <c:v>1.55325169289194</c:v>
                </c:pt>
                <c:pt idx="376">
                  <c:v>1.570122273267087</c:v>
                </c:pt>
                <c:pt idx="377">
                  <c:v>1.55325169289194</c:v>
                </c:pt>
                <c:pt idx="378">
                  <c:v>1.558274174867746</c:v>
                </c:pt>
                <c:pt idx="379">
                  <c:v>1.5663874908509319</c:v>
                </c:pt>
                <c:pt idx="380">
                  <c:v>1.5611073900600361</c:v>
                </c:pt>
                <c:pt idx="381">
                  <c:v>1.58840936260943</c:v>
                </c:pt>
                <c:pt idx="382">
                  <c:v>1.6097874832170511</c:v>
                </c:pt>
                <c:pt idx="383">
                  <c:v>1.5961363489989311</c:v>
                </c:pt>
                <c:pt idx="384">
                  <c:v>1.600901310788597</c:v>
                </c:pt>
                <c:pt idx="385">
                  <c:v>1.5851898178234549</c:v>
                </c:pt>
                <c:pt idx="386">
                  <c:v>1.5777204502490432</c:v>
                </c:pt>
                <c:pt idx="387">
                  <c:v>1.6015453578263199</c:v>
                </c:pt>
                <c:pt idx="388">
                  <c:v>1.6117192298144269</c:v>
                </c:pt>
                <c:pt idx="389">
                  <c:v>1.613135738781623</c:v>
                </c:pt>
                <c:pt idx="390">
                  <c:v>1.610560043775473</c:v>
                </c:pt>
                <c:pt idx="391">
                  <c:v>1.6082419675844122</c:v>
                </c:pt>
                <c:pt idx="392">
                  <c:v>1.608499586399502</c:v>
                </c:pt>
                <c:pt idx="393">
                  <c:v>1.6082419675844122</c:v>
                </c:pt>
                <c:pt idx="394">
                  <c:v>1.59562130862665</c:v>
                </c:pt>
                <c:pt idx="395">
                  <c:v>1.5878943222371491</c:v>
                </c:pt>
                <c:pt idx="396">
                  <c:v>1.601674068604916</c:v>
                </c:pt>
                <c:pt idx="397">
                  <c:v>1.5957502166631441</c:v>
                </c:pt>
                <c:pt idx="398">
                  <c:v>1.5912426764306702</c:v>
                </c:pt>
                <c:pt idx="399">
                  <c:v>1.5988408534126262</c:v>
                </c:pt>
                <c:pt idx="400">
                  <c:v>1.601674068604916</c:v>
                </c:pt>
                <c:pt idx="401">
                  <c:v>1.5902124970571589</c:v>
                </c:pt>
                <c:pt idx="402">
                  <c:v>1.5954924992191051</c:v>
                </c:pt>
                <c:pt idx="403">
                  <c:v>1.609272344215821</c:v>
                </c:pt>
                <c:pt idx="404">
                  <c:v>1.629619890934136</c:v>
                </c:pt>
                <c:pt idx="405">
                  <c:v>1.6206051063560341</c:v>
                </c:pt>
                <c:pt idx="406">
                  <c:v>1.624211177993593</c:v>
                </c:pt>
                <c:pt idx="407">
                  <c:v>1.6248550277734188</c:v>
                </c:pt>
                <c:pt idx="408">
                  <c:v>1.6292335613404501</c:v>
                </c:pt>
                <c:pt idx="409">
                  <c:v>1.6707018071091941</c:v>
                </c:pt>
                <c:pt idx="410">
                  <c:v>1.687700901005039</c:v>
                </c:pt>
                <c:pt idx="411">
                  <c:v>1.6776559370534272</c:v>
                </c:pt>
                <c:pt idx="412">
                  <c:v>1.636831836951355</c:v>
                </c:pt>
                <c:pt idx="413">
                  <c:v>1.6573085875930111</c:v>
                </c:pt>
                <c:pt idx="414">
                  <c:v>1.638248444547501</c:v>
                </c:pt>
                <c:pt idx="415">
                  <c:v>1.6454603905647212</c:v>
                </c:pt>
                <c:pt idx="416">
                  <c:v>1.652929758139132</c:v>
                </c:pt>
                <c:pt idx="417">
                  <c:v>1.662202161532323</c:v>
                </c:pt>
                <c:pt idx="418">
                  <c:v>1.6567929554470349</c:v>
                </c:pt>
                <c:pt idx="419">
                  <c:v>1.6566643432973891</c:v>
                </c:pt>
                <c:pt idx="420">
                  <c:v>1.67340621289394</c:v>
                </c:pt>
                <c:pt idx="421">
                  <c:v>1.675208952825872</c:v>
                </c:pt>
                <c:pt idx="422">
                  <c:v>1.647907177534377</c:v>
                </c:pt>
                <c:pt idx="423">
                  <c:v>1.6395361441071521</c:v>
                </c:pt>
                <c:pt idx="424">
                  <c:v>1.6573085875930111</c:v>
                </c:pt>
                <c:pt idx="425">
                  <c:v>1.6642625202793451</c:v>
                </c:pt>
                <c:pt idx="426">
                  <c:v>1.649581305316663</c:v>
                </c:pt>
                <c:pt idx="427">
                  <c:v>1.651899480136672</c:v>
                </c:pt>
                <c:pt idx="428">
                  <c:v>1.6583386683375732</c:v>
                </c:pt>
                <c:pt idx="429">
                  <c:v>1.650869202134212</c:v>
                </c:pt>
                <c:pt idx="430">
                  <c:v>1.6544751751428222</c:v>
                </c:pt>
                <c:pt idx="431">
                  <c:v>1.657952240114938</c:v>
                </c:pt>
                <c:pt idx="432">
                  <c:v>1.661171883529863</c:v>
                </c:pt>
                <c:pt idx="433">
                  <c:v>1.677269706088691</c:v>
                </c:pt>
                <c:pt idx="434">
                  <c:v>1.659755177304769</c:v>
                </c:pt>
                <c:pt idx="435">
                  <c:v>1.6619445427172339</c:v>
                </c:pt>
                <c:pt idx="436">
                  <c:v>1.6461041417155968</c:v>
                </c:pt>
                <c:pt idx="437">
                  <c:v>1.646876800902968</c:v>
                </c:pt>
                <c:pt idx="438">
                  <c:v>1.642498365964886</c:v>
                </c:pt>
                <c:pt idx="439">
                  <c:v>1.6557628747024729</c:v>
                </c:pt>
                <c:pt idx="440">
                  <c:v>1.6755953810485071</c:v>
                </c:pt>
                <c:pt idx="441">
                  <c:v>1.6741790693392089</c:v>
                </c:pt>
                <c:pt idx="442">
                  <c:v>1.700837290737726</c:v>
                </c:pt>
                <c:pt idx="443">
                  <c:v>1.7164198756663742</c:v>
                </c:pt>
                <c:pt idx="444">
                  <c:v>1.7036701114142199</c:v>
                </c:pt>
                <c:pt idx="445">
                  <c:v>1.6875722888553921</c:v>
                </c:pt>
                <c:pt idx="446">
                  <c:v>1.670186569479015</c:v>
                </c:pt>
                <c:pt idx="447">
                  <c:v>1.6907921295282149</c:v>
                </c:pt>
                <c:pt idx="448">
                  <c:v>1.686928439075567</c:v>
                </c:pt>
                <c:pt idx="449">
                  <c:v>1.6677397825093592</c:v>
                </c:pt>
                <c:pt idx="450">
                  <c:v>1.6377334041752201</c:v>
                </c:pt>
                <c:pt idx="451">
                  <c:v>1.545395897094894</c:v>
                </c:pt>
                <c:pt idx="452">
                  <c:v>1.5550547287107188</c:v>
                </c:pt>
                <c:pt idx="453">
                  <c:v>1.5730842978669222</c:v>
                </c:pt>
                <c:pt idx="454">
                  <c:v>1.5997424206364901</c:v>
                </c:pt>
                <c:pt idx="455">
                  <c:v>1.5863489052334592</c:v>
                </c:pt>
                <c:pt idx="456">
                  <c:v>1.5556984798615958</c:v>
                </c:pt>
                <c:pt idx="457">
                  <c:v>1.532775139508183</c:v>
                </c:pt>
                <c:pt idx="458">
                  <c:v>1.4820347862330949</c:v>
                </c:pt>
                <c:pt idx="459">
                  <c:v>1.5093366601535401</c:v>
                </c:pt>
                <c:pt idx="460">
                  <c:v>1.4982613195705181</c:v>
                </c:pt>
                <c:pt idx="461">
                  <c:v>1.516934837135496</c:v>
                </c:pt>
                <c:pt idx="462">
                  <c:v>1.507018583962479</c:v>
                </c:pt>
                <c:pt idx="463">
                  <c:v>1.5681904280407628</c:v>
                </c:pt>
                <c:pt idx="464">
                  <c:v>1.5643271321039101</c:v>
                </c:pt>
                <c:pt idx="465">
                  <c:v>1.5562136188628259</c:v>
                </c:pt>
                <c:pt idx="466">
                  <c:v>1.550289766921054</c:v>
                </c:pt>
                <c:pt idx="467">
                  <c:v>1.550676096514739</c:v>
                </c:pt>
                <c:pt idx="468">
                  <c:v>1.556600145714409</c:v>
                </c:pt>
                <c:pt idx="469">
                  <c:v>1.5250481531186821</c:v>
                </c:pt>
                <c:pt idx="470">
                  <c:v>1.4822921091613368</c:v>
                </c:pt>
                <c:pt idx="471">
                  <c:v>1.486155700985037</c:v>
                </c:pt>
                <c:pt idx="472">
                  <c:v>1.5122986847533748</c:v>
                </c:pt>
                <c:pt idx="473">
                  <c:v>1.5107531691207359</c:v>
                </c:pt>
                <c:pt idx="474">
                  <c:v>1.5189952945114671</c:v>
                </c:pt>
                <c:pt idx="475">
                  <c:v>1.531358729169936</c:v>
                </c:pt>
                <c:pt idx="476">
                  <c:v>1.5412748837140031</c:v>
                </c:pt>
                <c:pt idx="477">
                  <c:v>1.516677316949355</c:v>
                </c:pt>
                <c:pt idx="478">
                  <c:v>1.549388199697189</c:v>
                </c:pt>
                <c:pt idx="479">
                  <c:v>1.5481004015085891</c:v>
                </c:pt>
                <c:pt idx="480">
                  <c:v>1.5527365538907101</c:v>
                </c:pt>
                <c:pt idx="481">
                  <c:v>1.5437217693126091</c:v>
                </c:pt>
                <c:pt idx="482">
                  <c:v>1.5356083547004729</c:v>
                </c:pt>
                <c:pt idx="483">
                  <c:v>1.5336766081030981</c:v>
                </c:pt>
                <c:pt idx="484">
                  <c:v>1.5330327583232719</c:v>
                </c:pt>
                <c:pt idx="485">
                  <c:v>1.5119123551596898</c:v>
                </c:pt>
                <c:pt idx="486">
                  <c:v>1.510238128748455</c:v>
                </c:pt>
                <c:pt idx="487">
                  <c:v>1.5197681509567351</c:v>
                </c:pt>
                <c:pt idx="488">
                  <c:v>1.5057307857738789</c:v>
                </c:pt>
                <c:pt idx="489">
                  <c:v>1.4983901289780628</c:v>
                </c:pt>
                <c:pt idx="490">
                  <c:v>1.4816484566394099</c:v>
                </c:pt>
                <c:pt idx="491">
                  <c:v>1.504958126586508</c:v>
                </c:pt>
                <c:pt idx="492">
                  <c:v>1.528525415348696</c:v>
                </c:pt>
                <c:pt idx="493">
                  <c:v>1.55402435207931</c:v>
                </c:pt>
                <c:pt idx="494">
                  <c:v>1.5893109298332939</c:v>
                </c:pt>
                <c:pt idx="495">
                  <c:v>1.608499586399502</c:v>
                </c:pt>
                <c:pt idx="496">
                  <c:v>1.6014165484187759</c:v>
                </c:pt>
                <c:pt idx="497">
                  <c:v>1.6238247497709588</c:v>
                </c:pt>
                <c:pt idx="498">
                  <c:v>1.6306502675655441</c:v>
                </c:pt>
                <c:pt idx="499">
                  <c:v>1.6528008501026379</c:v>
                </c:pt>
                <c:pt idx="500">
                  <c:v>1.6467481887533211</c:v>
                </c:pt>
                <c:pt idx="501">
                  <c:v>1.6473920385331469</c:v>
                </c:pt>
                <c:pt idx="502">
                  <c:v>1.642627076743481</c:v>
                </c:pt>
                <c:pt idx="503">
                  <c:v>1.6360592763929338</c:v>
                </c:pt>
                <c:pt idx="504">
                  <c:v>1.6603990270845939</c:v>
                </c:pt>
                <c:pt idx="505">
                  <c:v>1.6660654574691751</c:v>
                </c:pt>
                <c:pt idx="506">
                  <c:v>1.6932387192399729</c:v>
                </c:pt>
                <c:pt idx="507">
                  <c:v>1.7099803915786258</c:v>
                </c:pt>
                <c:pt idx="508">
                  <c:v>1.7022536024470241</c:v>
                </c:pt>
                <c:pt idx="509">
                  <c:v>1.6867996296680221</c:v>
                </c:pt>
                <c:pt idx="510">
                  <c:v>1.678300181349049</c:v>
                </c:pt>
                <c:pt idx="511">
                  <c:v>1.715775631370752</c:v>
                </c:pt>
                <c:pt idx="512">
                  <c:v>1.6849966924781912</c:v>
                </c:pt>
                <c:pt idx="513">
                  <c:v>1.6867996296680221</c:v>
                </c:pt>
                <c:pt idx="514">
                  <c:v>1.700708086814384</c:v>
                </c:pt>
                <c:pt idx="515">
                  <c:v>1.6978748716220939</c:v>
                </c:pt>
                <c:pt idx="516">
                  <c:v>1.728267776807817</c:v>
                </c:pt>
                <c:pt idx="517">
                  <c:v>1.727494920362548</c:v>
                </c:pt>
                <c:pt idx="518">
                  <c:v>1.7281389674002718</c:v>
                </c:pt>
                <c:pt idx="519">
                  <c:v>1.726336030210442</c:v>
                </c:pt>
                <c:pt idx="520">
                  <c:v>1.7237606310911391</c:v>
                </c:pt>
                <c:pt idx="521">
                  <c:v>1.718480234413396</c:v>
                </c:pt>
                <c:pt idx="522">
                  <c:v>1.7236314271677979</c:v>
                </c:pt>
                <c:pt idx="523">
                  <c:v>1.719639321823401</c:v>
                </c:pt>
                <c:pt idx="524">
                  <c:v>1.722086306050955</c:v>
                </c:pt>
                <c:pt idx="525">
                  <c:v>1.75299405435106</c:v>
                </c:pt>
                <c:pt idx="526">
                  <c:v>1.74320651195664</c:v>
                </c:pt>
                <c:pt idx="527">
                  <c:v>1.7442367899591</c:v>
                </c:pt>
                <c:pt idx="528">
                  <c:v>1.7567289353961639</c:v>
                </c:pt>
                <c:pt idx="529">
                  <c:v>1.745524686776649</c:v>
                </c:pt>
                <c:pt idx="530">
                  <c:v>1.76973612120551</c:v>
                </c:pt>
                <c:pt idx="531">
                  <c:v>1.7612362783707411</c:v>
                </c:pt>
                <c:pt idx="532">
                  <c:v>1.7665162805326871</c:v>
                </c:pt>
                <c:pt idx="533">
                  <c:v>1.76973612120551</c:v>
                </c:pt>
                <c:pt idx="534">
                  <c:v>1.7681904083149731</c:v>
                </c:pt>
                <c:pt idx="535">
                  <c:v>1.7735994171423621</c:v>
                </c:pt>
                <c:pt idx="536">
                  <c:v>1.780295928271505</c:v>
                </c:pt>
                <c:pt idx="537">
                  <c:v>1.78737906488118</c:v>
                </c:pt>
                <c:pt idx="538">
                  <c:v>1.797810654313325</c:v>
                </c:pt>
                <c:pt idx="539">
                  <c:v>1.794204582675766</c:v>
                </c:pt>
                <c:pt idx="540">
                  <c:v>1.7993559726880661</c:v>
                </c:pt>
                <c:pt idx="541">
                  <c:v>1.80283323491808</c:v>
                </c:pt>
                <c:pt idx="542">
                  <c:v>1.8009012910628071</c:v>
                </c:pt>
                <c:pt idx="543">
                  <c:v>1.8021891878803562</c:v>
                </c:pt>
                <c:pt idx="544">
                  <c:v>1.7837731905015191</c:v>
                </c:pt>
                <c:pt idx="545">
                  <c:v>1.7976818449057799</c:v>
                </c:pt>
                <c:pt idx="546">
                  <c:v>1.7969091857184099</c:v>
                </c:pt>
                <c:pt idx="547">
                  <c:v>1.8073405778926559</c:v>
                </c:pt>
                <c:pt idx="548">
                  <c:v>1.807082959077567</c:v>
                </c:pt>
                <c:pt idx="549">
                  <c:v>1.825627765863949</c:v>
                </c:pt>
                <c:pt idx="550">
                  <c:v>1.8370894360406551</c:v>
                </c:pt>
                <c:pt idx="551">
                  <c:v>1.833998602033275</c:v>
                </c:pt>
                <c:pt idx="552">
                  <c:v>1.829362252393256</c:v>
                </c:pt>
                <c:pt idx="553">
                  <c:v>1.832324276993091</c:v>
                </c:pt>
                <c:pt idx="554">
                  <c:v>1.8252411403834161</c:v>
                </c:pt>
                <c:pt idx="555">
                  <c:v>1.826786853273954</c:v>
                </c:pt>
                <c:pt idx="556">
                  <c:v>1.8180293916240939</c:v>
                </c:pt>
                <c:pt idx="557">
                  <c:v>1.8130068110193389</c:v>
                </c:pt>
                <c:pt idx="558">
                  <c:v>1.816355461099707</c:v>
                </c:pt>
                <c:pt idx="559">
                  <c:v>1.8019315690652671</c:v>
                </c:pt>
                <c:pt idx="560">
                  <c:v>1.797553035498235</c:v>
                </c:pt>
                <c:pt idx="561">
                  <c:v>1.7951062485285789</c:v>
                </c:pt>
                <c:pt idx="562">
                  <c:v>1.8212492322969169</c:v>
                </c:pt>
                <c:pt idx="563">
                  <c:v>1.815325380355145</c:v>
                </c:pt>
                <c:pt idx="564">
                  <c:v>1.832195862101343</c:v>
                </c:pt>
                <c:pt idx="565">
                  <c:v>1.851899361781933</c:v>
                </c:pt>
                <c:pt idx="566">
                  <c:v>1.8503540434071919</c:v>
                </c:pt>
                <c:pt idx="567">
                  <c:v>1.87340619316815</c:v>
                </c:pt>
                <c:pt idx="568">
                  <c:v>1.8865421883850411</c:v>
                </c:pt>
                <c:pt idx="569">
                  <c:v>1.887443656979956</c:v>
                </c:pt>
                <c:pt idx="570">
                  <c:v>1.902124970571587</c:v>
                </c:pt>
                <c:pt idx="571">
                  <c:v>1.9349642682111701</c:v>
                </c:pt>
                <c:pt idx="572">
                  <c:v>1.9634256240574148</c:v>
                </c:pt>
                <c:pt idx="573">
                  <c:v>1.9675465388093569</c:v>
                </c:pt>
                <c:pt idx="574">
                  <c:v>1.9549257812226459</c:v>
                </c:pt>
                <c:pt idx="575">
                  <c:v>1.942691846374365</c:v>
                </c:pt>
                <c:pt idx="576">
                  <c:v>1.934835853319421</c:v>
                </c:pt>
                <c:pt idx="577">
                  <c:v>1.945395857643315</c:v>
                </c:pt>
                <c:pt idx="578">
                  <c:v>1.9379264900689031</c:v>
                </c:pt>
                <c:pt idx="579">
                  <c:v>1.935479505841349</c:v>
                </c:pt>
                <c:pt idx="580">
                  <c:v>1.932259862426424</c:v>
                </c:pt>
                <c:pt idx="581">
                  <c:v>1.9359947434715279</c:v>
                </c:pt>
                <c:pt idx="582">
                  <c:v>1.9341916090237989</c:v>
                </c:pt>
                <c:pt idx="583">
                  <c:v>1.9289118041197511</c:v>
                </c:pt>
                <c:pt idx="584">
                  <c:v>1.8654217852214579</c:v>
                </c:pt>
                <c:pt idx="585">
                  <c:v>1.9016099301993059</c:v>
                </c:pt>
                <c:pt idx="586">
                  <c:v>1.906761122953708</c:v>
                </c:pt>
                <c:pt idx="587">
                  <c:v>1.9090791005158201</c:v>
                </c:pt>
                <c:pt idx="588">
                  <c:v>1.9068897351033551</c:v>
                </c:pt>
                <c:pt idx="589">
                  <c:v>1.932259862426424</c:v>
                </c:pt>
                <c:pt idx="590">
                  <c:v>1.956986337227566</c:v>
                </c:pt>
                <c:pt idx="591">
                  <c:v>1.9591757026400309</c:v>
                </c:pt>
                <c:pt idx="592">
                  <c:v>1.962395346054955</c:v>
                </c:pt>
                <c:pt idx="593">
                  <c:v>1.9505472476556149</c:v>
                </c:pt>
                <c:pt idx="594">
                  <c:v>1.9514487162505301</c:v>
                </c:pt>
                <c:pt idx="595">
                  <c:v>1.978235352540795</c:v>
                </c:pt>
                <c:pt idx="596">
                  <c:v>1.978493168613783</c:v>
                </c:pt>
                <c:pt idx="597">
                  <c:v>1.9679327697740931</c:v>
                </c:pt>
                <c:pt idx="598">
                  <c:v>1.971925072376389</c:v>
                </c:pt>
                <c:pt idx="599">
                  <c:v>1.992401823018044</c:v>
                </c:pt>
                <c:pt idx="600">
                  <c:v>1.926593629299741</c:v>
                </c:pt>
                <c:pt idx="601">
                  <c:v>1.911654894150919</c:v>
                </c:pt>
                <c:pt idx="602">
                  <c:v>1.940502086446104</c:v>
                </c:pt>
                <c:pt idx="603">
                  <c:v>1.9349642682111701</c:v>
                </c:pt>
                <c:pt idx="604">
                  <c:v>1.9291692256769419</c:v>
                </c:pt>
                <c:pt idx="605">
                  <c:v>1.9399870460738231</c:v>
                </c:pt>
                <c:pt idx="606">
                  <c:v>1.9687056262193621</c:v>
                </c:pt>
                <c:pt idx="607">
                  <c:v>1.9607212182726699</c:v>
                </c:pt>
                <c:pt idx="608">
                  <c:v>1.982099240251342</c:v>
                </c:pt>
                <c:pt idx="609">
                  <c:v>1.97553094675605</c:v>
                </c:pt>
                <c:pt idx="610">
                  <c:v>1.997037778142267</c:v>
                </c:pt>
                <c:pt idx="611">
                  <c:v>1.9779781282415019</c:v>
                </c:pt>
                <c:pt idx="612">
                  <c:v>1.9392143868864531</c:v>
                </c:pt>
                <c:pt idx="613">
                  <c:v>1.973470588009028</c:v>
                </c:pt>
                <c:pt idx="614">
                  <c:v>1.945138238828225</c:v>
                </c:pt>
                <c:pt idx="615">
                  <c:v>1.944365776898753</c:v>
                </c:pt>
                <c:pt idx="616">
                  <c:v>1.9115258874854759</c:v>
                </c:pt>
                <c:pt idx="617">
                  <c:v>1.936123552879073</c:v>
                </c:pt>
                <c:pt idx="618">
                  <c:v>1.9165486653481292</c:v>
                </c:pt>
                <c:pt idx="619">
                  <c:v>1.9502896288405249</c:v>
                </c:pt>
                <c:pt idx="620">
                  <c:v>1.9768188435735989</c:v>
                </c:pt>
                <c:pt idx="621">
                  <c:v>1.9996135717773662</c:v>
                </c:pt>
                <c:pt idx="622">
                  <c:v>2.0463617210791067</c:v>
                </c:pt>
                <c:pt idx="623">
                  <c:v>2.05099767620333</c:v>
                </c:pt>
                <c:pt idx="624">
                  <c:v>2.0601415660758229</c:v>
                </c:pt>
                <c:pt idx="625">
                  <c:v>2.057050534810545</c:v>
                </c:pt>
                <c:pt idx="626">
                  <c:v>2.0973599890561316</c:v>
                </c:pt>
                <c:pt idx="627">
                  <c:v>2.113844042579696</c:v>
                </c:pt>
                <c:pt idx="628">
                  <c:v>2.1188664259265533</c:v>
                </c:pt>
                <c:pt idx="629">
                  <c:v>2.1175789236247993</c:v>
                </c:pt>
                <c:pt idx="630">
                  <c:v>2.1377976609355689</c:v>
                </c:pt>
                <c:pt idx="631">
                  <c:v>2.128525158913428</c:v>
                </c:pt>
                <c:pt idx="632">
                  <c:v>2.1327750803308128</c:v>
                </c:pt>
                <c:pt idx="633">
                  <c:v>2.194977399669455</c:v>
                </c:pt>
                <c:pt idx="634">
                  <c:v>2.2208627646227033</c:v>
                </c:pt>
                <c:pt idx="635">
                  <c:v>2.179652236297998</c:v>
                </c:pt>
                <c:pt idx="636">
                  <c:v>2.1875078348371453</c:v>
                </c:pt>
                <c:pt idx="637">
                  <c:v>2.1802960860778238</c:v>
                </c:pt>
                <c:pt idx="638">
                  <c:v>2.171152393463228</c:v>
                </c:pt>
                <c:pt idx="639">
                  <c:v>2.1844170008297659</c:v>
                </c:pt>
                <c:pt idx="640">
                  <c:v>2.2148099060154878</c:v>
                </c:pt>
                <c:pt idx="641">
                  <c:v>2.2051511730286122</c:v>
                </c:pt>
                <c:pt idx="642">
                  <c:v>2.2045071259908879</c:v>
                </c:pt>
                <c:pt idx="643">
                  <c:v>2.1558272300917722</c:v>
                </c:pt>
                <c:pt idx="644">
                  <c:v>2.1645846917416298</c:v>
                </c:pt>
                <c:pt idx="645">
                  <c:v>2.198969505013852</c:v>
                </c:pt>
                <c:pt idx="646">
                  <c:v>2.2021891484287774</c:v>
                </c:pt>
                <c:pt idx="647">
                  <c:v>2.189310969284874</c:v>
                </c:pt>
                <c:pt idx="648">
                  <c:v>2.1495171471852634</c:v>
                </c:pt>
                <c:pt idx="649">
                  <c:v>2.1559562367572149</c:v>
                </c:pt>
                <c:pt idx="650">
                  <c:v>2.1607210012889819</c:v>
                </c:pt>
                <c:pt idx="651">
                  <c:v>2.1846746196448552</c:v>
                </c:pt>
                <c:pt idx="652">
                  <c:v>2.1726979090958678</c:v>
                </c:pt>
                <c:pt idx="653">
                  <c:v>2.1602061581745993</c:v>
                </c:pt>
                <c:pt idx="654">
                  <c:v>2.141918772945409</c:v>
                </c:pt>
                <c:pt idx="655">
                  <c:v>2.1537668713447489</c:v>
                </c:pt>
                <c:pt idx="656">
                  <c:v>2.1641982635189962</c:v>
                </c:pt>
                <c:pt idx="657">
                  <c:v>2.1882806912824138</c:v>
                </c:pt>
                <c:pt idx="658">
                  <c:v>2.2146812938658407</c:v>
                </c:pt>
                <c:pt idx="659">
                  <c:v>2.2153251436456669</c:v>
                </c:pt>
                <c:pt idx="660">
                  <c:v>2.198583274049116</c:v>
                </c:pt>
                <c:pt idx="661">
                  <c:v>2.216226414982684</c:v>
                </c:pt>
                <c:pt idx="662">
                  <c:v>2.230650307017124</c:v>
                </c:pt>
                <c:pt idx="663">
                  <c:v>2.2015451013910528</c:v>
                </c:pt>
                <c:pt idx="664">
                  <c:v>2.2345136029539758</c:v>
                </c:pt>
                <c:pt idx="665">
                  <c:v>2.2274308608600983</c:v>
                </c:pt>
                <c:pt idx="666">
                  <c:v>2.2285897510122044</c:v>
                </c:pt>
                <c:pt idx="667">
                  <c:v>2.2016743053143943</c:v>
                </c:pt>
                <c:pt idx="668">
                  <c:v>2.2104311751905583</c:v>
                </c:pt>
                <c:pt idx="669">
                  <c:v>2.1894393841766222</c:v>
                </c:pt>
                <c:pt idx="670">
                  <c:v>2.221764233217618</c:v>
                </c:pt>
                <c:pt idx="671">
                  <c:v>2.2172568902430418</c:v>
                </c:pt>
                <c:pt idx="672">
                  <c:v>2.2036056573959728</c:v>
                </c:pt>
                <c:pt idx="673">
                  <c:v>2.1962652964870042</c:v>
                </c:pt>
                <c:pt idx="674">
                  <c:v>2.0974886012057778</c:v>
                </c:pt>
                <c:pt idx="675">
                  <c:v>2.1147455111746107</c:v>
                </c:pt>
                <c:pt idx="676">
                  <c:v>2.1594333017293299</c:v>
                </c:pt>
                <c:pt idx="677">
                  <c:v>2.1729553306530587</c:v>
                </c:pt>
                <c:pt idx="678">
                  <c:v>2.2005148233885929</c:v>
                </c:pt>
                <c:pt idx="679">
                  <c:v>2.1824854514902889</c:v>
                </c:pt>
                <c:pt idx="680">
                  <c:v>2.1887957316546949</c:v>
                </c:pt>
                <c:pt idx="681">
                  <c:v>2.1689630280507641</c:v>
                </c:pt>
                <c:pt idx="682">
                  <c:v>2.2052799824361569</c:v>
                </c:pt>
                <c:pt idx="683">
                  <c:v>2.2180293521725147</c:v>
                </c:pt>
                <c:pt idx="684">
                  <c:v>2.2215066144025291</c:v>
                </c:pt>
                <c:pt idx="685">
                  <c:v>2.209787325410733</c:v>
                </c:pt>
                <c:pt idx="686">
                  <c:v>2.2245974484099089</c:v>
                </c:pt>
                <c:pt idx="687">
                  <c:v>2.2221504641823548</c:v>
                </c:pt>
                <c:pt idx="688">
                  <c:v>2.2374758248117099</c:v>
                </c:pt>
                <c:pt idx="689">
                  <c:v>2.247520788763322</c:v>
                </c:pt>
                <c:pt idx="690">
                  <c:v>2.2679973421470789</c:v>
                </c:pt>
                <c:pt idx="691">
                  <c:v>2.2669668668867211</c:v>
                </c:pt>
                <c:pt idx="692">
                  <c:v>2.2480360263935011</c:v>
                </c:pt>
                <c:pt idx="693">
                  <c:v>2.2534446407050943</c:v>
                </c:pt>
                <c:pt idx="694">
                  <c:v>2.2056662134008929</c:v>
                </c:pt>
                <c:pt idx="695">
                  <c:v>2.2124917311954779</c:v>
                </c:pt>
                <c:pt idx="696">
                  <c:v>2.1970379556743751</c:v>
                </c:pt>
                <c:pt idx="697">
                  <c:v>2.1974241866391111</c:v>
                </c:pt>
                <c:pt idx="698">
                  <c:v>2.2907918730929482</c:v>
                </c:pt>
                <c:pt idx="699">
                  <c:v>2.3164196192311071</c:v>
                </c:pt>
                <c:pt idx="700">
                  <c:v>2.3188666034586611</c:v>
                </c:pt>
                <c:pt idx="701">
                  <c:v>2.3523503426517629</c:v>
                </c:pt>
                <c:pt idx="702">
                  <c:v>2.3041852898670299</c:v>
                </c:pt>
                <c:pt idx="703">
                  <c:v>2.3041852898670299</c:v>
                </c:pt>
                <c:pt idx="704">
                  <c:v>2.3202831124258574</c:v>
                </c:pt>
                <c:pt idx="705">
                  <c:v>2.3213133904283167</c:v>
                </c:pt>
                <c:pt idx="706">
                  <c:v>2.3124275138867101</c:v>
                </c:pt>
                <c:pt idx="707">
                  <c:v>2.309079258322138</c:v>
                </c:pt>
                <c:pt idx="708">
                  <c:v>2.298261240667359</c:v>
                </c:pt>
                <c:pt idx="709">
                  <c:v>2.3022537405275529</c:v>
                </c:pt>
                <c:pt idx="710">
                  <c:v>2.2932390545784003</c:v>
                </c:pt>
                <c:pt idx="711">
                  <c:v>2.2916933416878633</c:v>
                </c:pt>
                <c:pt idx="712">
                  <c:v>2.3128137448514456</c:v>
                </c:pt>
                <c:pt idx="713">
                  <c:v>2.3052155678694892</c:v>
                </c:pt>
                <c:pt idx="714">
                  <c:v>2.301867312304918</c:v>
                </c:pt>
                <c:pt idx="715">
                  <c:v>2.342047759885062</c:v>
                </c:pt>
                <c:pt idx="716">
                  <c:v>2.3292979956329067</c:v>
                </c:pt>
                <c:pt idx="717">
                  <c:v>2.3538954637686063</c:v>
                </c:pt>
                <c:pt idx="718">
                  <c:v>2.3571153044414292</c:v>
                </c:pt>
                <c:pt idx="719">
                  <c:v>2.3492593113864859</c:v>
                </c:pt>
                <c:pt idx="720">
                  <c:v>2.2553767818182662</c:v>
                </c:pt>
                <c:pt idx="721">
                  <c:v>2.2817769898858971</c:v>
                </c:pt>
                <c:pt idx="722">
                  <c:v>2.2549903535956322</c:v>
                </c:pt>
                <c:pt idx="723">
                  <c:v>2.208242007035992</c:v>
                </c:pt>
                <c:pt idx="724">
                  <c:v>2.2257565358199143</c:v>
                </c:pt>
                <c:pt idx="725">
                  <c:v>2.2673532951093547</c:v>
                </c:pt>
                <c:pt idx="726">
                  <c:v>2.319896684203222</c:v>
                </c:pt>
                <c:pt idx="727">
                  <c:v>2.3052155678694892</c:v>
                </c:pt>
                <c:pt idx="728">
                  <c:v>2.3057306082417699</c:v>
                </c:pt>
                <c:pt idx="729">
                  <c:v>2.278943971951505</c:v>
                </c:pt>
                <c:pt idx="730">
                  <c:v>2.296200684662439</c:v>
                </c:pt>
                <c:pt idx="731">
                  <c:v>2.2973599693303419</c:v>
                </c:pt>
                <c:pt idx="732">
                  <c:v>2.3204119218334021</c:v>
                </c:pt>
                <c:pt idx="733">
                  <c:v>2.3286543431109799</c:v>
                </c:pt>
                <c:pt idx="734">
                  <c:v>2.3117834668489849</c:v>
                </c:pt>
                <c:pt idx="735">
                  <c:v>2.290920682500492</c:v>
                </c:pt>
                <c:pt idx="736">
                  <c:v>2.2852540548580138</c:v>
                </c:pt>
                <c:pt idx="737">
                  <c:v>2.2820344114430884</c:v>
                </c:pt>
                <c:pt idx="738">
                  <c:v>2.26645182651444</c:v>
                </c:pt>
                <c:pt idx="739">
                  <c:v>2.2874434202704781</c:v>
                </c:pt>
                <c:pt idx="740">
                  <c:v>2.291306913465228</c:v>
                </c:pt>
                <c:pt idx="741">
                  <c:v>2.272504685121655</c:v>
                </c:pt>
                <c:pt idx="742">
                  <c:v>2.336380934984684</c:v>
                </c:pt>
                <c:pt idx="743">
                  <c:v>2.3782355103471131</c:v>
                </c:pt>
                <c:pt idx="744">
                  <c:v>2.373856976780083</c:v>
                </c:pt>
                <c:pt idx="745">
                  <c:v>2.406310437970725</c:v>
                </c:pt>
                <c:pt idx="746">
                  <c:v>2.4247262380916639</c:v>
                </c:pt>
                <c:pt idx="747">
                  <c:v>2.4194458414139213</c:v>
                </c:pt>
                <c:pt idx="748">
                  <c:v>2.4190596104491853</c:v>
                </c:pt>
                <c:pt idx="749">
                  <c:v>2.4181583391121682</c:v>
                </c:pt>
                <c:pt idx="750">
                  <c:v>2.3099803324012571</c:v>
                </c:pt>
                <c:pt idx="751">
                  <c:v>2.2973599693303419</c:v>
                </c:pt>
                <c:pt idx="752">
                  <c:v>2.2871859987132872</c:v>
                </c:pt>
                <c:pt idx="753">
                  <c:v>2.315518150636191</c:v>
                </c:pt>
                <c:pt idx="754">
                  <c:v>2.3347068072023989</c:v>
                </c:pt>
                <c:pt idx="755">
                  <c:v>2.3872503935541642</c:v>
                </c:pt>
                <c:pt idx="756">
                  <c:v>2.43850608308838</c:v>
                </c:pt>
                <c:pt idx="757">
                  <c:v>2.4024469447759746</c:v>
                </c:pt>
                <c:pt idx="758">
                  <c:v>2.414423458067064</c:v>
                </c:pt>
                <c:pt idx="759">
                  <c:v>2.4468769192577069</c:v>
                </c:pt>
                <c:pt idx="760">
                  <c:v>2.39510618935121</c:v>
                </c:pt>
                <c:pt idx="761">
                  <c:v>2.4097871084270448</c:v>
                </c:pt>
                <c:pt idx="762">
                  <c:v>2.4068254783430061</c:v>
                </c:pt>
                <c:pt idx="763">
                  <c:v>2.4866707413573179</c:v>
                </c:pt>
                <c:pt idx="764">
                  <c:v>2.450482793637367</c:v>
                </c:pt>
                <c:pt idx="765">
                  <c:v>2.334320378979764</c:v>
                </c:pt>
                <c:pt idx="766">
                  <c:v>2.3864777343667942</c:v>
                </c:pt>
                <c:pt idx="767">
                  <c:v>2.3204119218334021</c:v>
                </c:pt>
                <c:pt idx="768">
                  <c:v>2.2096587132610859</c:v>
                </c:pt>
                <c:pt idx="769">
                  <c:v>2.2679973421470789</c:v>
                </c:pt>
                <c:pt idx="770">
                  <c:v>2.2718608353418297</c:v>
                </c:pt>
                <c:pt idx="771">
                  <c:v>2.2298774505718559</c:v>
                </c:pt>
                <c:pt idx="772">
                  <c:v>2.3119124735144281</c:v>
                </c:pt>
                <c:pt idx="773">
                  <c:v>2.3175789038990087</c:v>
                </c:pt>
                <c:pt idx="774">
                  <c:v>2.2840951647059069</c:v>
                </c:pt>
                <c:pt idx="775">
                  <c:v>2.2667094453295302</c:v>
                </c:pt>
                <c:pt idx="776">
                  <c:v>2.2911783013155818</c:v>
                </c:pt>
                <c:pt idx="777">
                  <c:v>2.3050867584619454</c:v>
                </c:pt>
                <c:pt idx="778">
                  <c:v>2.360463362748102</c:v>
                </c:pt>
                <c:pt idx="779">
                  <c:v>2.3815837659116847</c:v>
                </c:pt>
                <c:pt idx="780">
                  <c:v>2.3368963698727612</c:v>
                </c:pt>
                <c:pt idx="781">
                  <c:v>2.2964585007354268</c:v>
                </c:pt>
                <c:pt idx="782">
                  <c:v>2.2658081739925131</c:v>
                </c:pt>
                <c:pt idx="783">
                  <c:v>2.274565241126576</c:v>
                </c:pt>
                <c:pt idx="784">
                  <c:v>2.3232451370256921</c:v>
                </c:pt>
                <c:pt idx="785">
                  <c:v>2.3152607290790002</c:v>
                </c:pt>
                <c:pt idx="786">
                  <c:v>2.3658723715754921</c:v>
                </c:pt>
                <c:pt idx="787">
                  <c:v>2.3482288361261268</c:v>
                </c:pt>
                <c:pt idx="788">
                  <c:v>2.3854472591064351</c:v>
                </c:pt>
                <c:pt idx="789">
                  <c:v>2.379394597757118</c:v>
                </c:pt>
                <c:pt idx="790">
                  <c:v>2.3423051814422529</c:v>
                </c:pt>
                <c:pt idx="791">
                  <c:v>2.3720538423323538</c:v>
                </c:pt>
                <c:pt idx="792">
                  <c:v>2.3678041181728671</c:v>
                </c:pt>
                <c:pt idx="793">
                  <c:v>2.3836443219166048</c:v>
                </c:pt>
                <c:pt idx="794">
                  <c:v>2.222279470847798</c:v>
                </c:pt>
                <c:pt idx="795">
                  <c:v>2.1654859630786469</c:v>
                </c:pt>
                <c:pt idx="796">
                  <c:v>2.1814549762299298</c:v>
                </c:pt>
                <c:pt idx="797">
                  <c:v>2.1235027755665721</c:v>
                </c:pt>
                <c:pt idx="798">
                  <c:v>2.052672001243514</c:v>
                </c:pt>
                <c:pt idx="799">
                  <c:v>2.0613006534858282</c:v>
                </c:pt>
                <c:pt idx="800">
                  <c:v>1.9603347900500352</c:v>
                </c:pt>
                <c:pt idx="801">
                  <c:v>1.9707663794821801</c:v>
                </c:pt>
                <c:pt idx="802">
                  <c:v>2.057823193997915</c:v>
                </c:pt>
                <c:pt idx="803">
                  <c:v>2.0011588901521069</c:v>
                </c:pt>
                <c:pt idx="804">
                  <c:v>2.010431194916348</c:v>
                </c:pt>
                <c:pt idx="805">
                  <c:v>1.997424206364901</c:v>
                </c:pt>
                <c:pt idx="806">
                  <c:v>2.0520281514636878</c:v>
                </c:pt>
                <c:pt idx="807">
                  <c:v>2.024468658728154</c:v>
                </c:pt>
                <c:pt idx="808">
                  <c:v>2.0338697728999411</c:v>
                </c:pt>
                <c:pt idx="809">
                  <c:v>2.1254343249060481</c:v>
                </c:pt>
                <c:pt idx="810">
                  <c:v>2.141918772945409</c:v>
                </c:pt>
                <c:pt idx="811">
                  <c:v>2.1103669776075789</c:v>
                </c:pt>
                <c:pt idx="812">
                  <c:v>2.1187380110348037</c:v>
                </c:pt>
                <c:pt idx="813">
                  <c:v>2.1227303136370992</c:v>
                </c:pt>
                <c:pt idx="814">
                  <c:v>2.1720540593160411</c:v>
                </c:pt>
                <c:pt idx="815">
                  <c:v>2.1424338133176901</c:v>
                </c:pt>
                <c:pt idx="816">
                  <c:v>2.164842113298822</c:v>
                </c:pt>
                <c:pt idx="817">
                  <c:v>2.1414035353152299</c:v>
                </c:pt>
                <c:pt idx="818">
                  <c:v>2.1357369076727499</c:v>
                </c:pt>
                <c:pt idx="819">
                  <c:v>2.0565356916961619</c:v>
                </c:pt>
                <c:pt idx="820">
                  <c:v>2.0565356916961619</c:v>
                </c:pt>
                <c:pt idx="821">
                  <c:v>2.2428848336391001</c:v>
                </c:pt>
                <c:pt idx="822">
                  <c:v>2.235543880956437</c:v>
                </c:pt>
                <c:pt idx="823">
                  <c:v>2.215067722088476</c:v>
                </c:pt>
                <c:pt idx="824">
                  <c:v>2.2390213404443493</c:v>
                </c:pt>
                <c:pt idx="825">
                  <c:v>2.2674824990326972</c:v>
                </c:pt>
                <c:pt idx="826">
                  <c:v>2.2410818964492689</c:v>
                </c:pt>
                <c:pt idx="827">
                  <c:v>2.2744366289769289</c:v>
                </c:pt>
                <c:pt idx="828">
                  <c:v>2.2919509605029518</c:v>
                </c:pt>
                <c:pt idx="829">
                  <c:v>2.3041852898670299</c:v>
                </c:pt>
                <c:pt idx="830">
                  <c:v>2.3523503426517629</c:v>
                </c:pt>
                <c:pt idx="831">
                  <c:v>2.3893107523011858</c:v>
                </c:pt>
                <c:pt idx="832">
                  <c:v>2.4081131779026572</c:v>
                </c:pt>
                <c:pt idx="833">
                  <c:v>2.4036056376701831</c:v>
                </c:pt>
                <c:pt idx="834">
                  <c:v>2.373728167372537</c:v>
                </c:pt>
                <c:pt idx="835">
                  <c:v>2.3593044725959964</c:v>
                </c:pt>
                <c:pt idx="836">
                  <c:v>2.3665162213553179</c:v>
                </c:pt>
                <c:pt idx="837">
                  <c:v>2.3526077642089551</c:v>
                </c:pt>
                <c:pt idx="838">
                  <c:v>2.3759175327850031</c:v>
                </c:pt>
                <c:pt idx="839">
                  <c:v>2.3670314589854966</c:v>
                </c:pt>
                <c:pt idx="840">
                  <c:v>2.4069538932347538</c:v>
                </c:pt>
                <c:pt idx="841">
                  <c:v>2.3944621423134858</c:v>
                </c:pt>
                <c:pt idx="842">
                  <c:v>2.3814551537620376</c:v>
                </c:pt>
                <c:pt idx="843">
                  <c:v>2.3920155526017282</c:v>
                </c:pt>
                <c:pt idx="844">
                  <c:v>2.4168702450367197</c:v>
                </c:pt>
                <c:pt idx="845">
                  <c:v>2.4698000623532224</c:v>
                </c:pt>
                <c:pt idx="846">
                  <c:v>2.4982612209415693</c:v>
                </c:pt>
                <c:pt idx="847">
                  <c:v>2.489117725584872</c:v>
                </c:pt>
                <c:pt idx="848">
                  <c:v>2.484739192017841</c:v>
                </c:pt>
                <c:pt idx="849">
                  <c:v>2.4641338292265389</c:v>
                </c:pt>
                <c:pt idx="850">
                  <c:v>2.4234383412741138</c:v>
                </c:pt>
                <c:pt idx="851">
                  <c:v>2.435286439673455</c:v>
                </c:pt>
                <c:pt idx="852">
                  <c:v>2.4667092283458421</c:v>
                </c:pt>
                <c:pt idx="853">
                  <c:v>2.4777846675578119</c:v>
                </c:pt>
                <c:pt idx="854">
                  <c:v>2.4779138714811539</c:v>
                </c:pt>
                <c:pt idx="855">
                  <c:v>2.5345781753269621</c:v>
                </c:pt>
                <c:pt idx="856">
                  <c:v>2.5222148392974422</c:v>
                </c:pt>
                <c:pt idx="857">
                  <c:v>2.5538954440428174</c:v>
                </c:pt>
                <c:pt idx="858">
                  <c:v>2.543335636976821</c:v>
                </c:pt>
                <c:pt idx="859">
                  <c:v>2.6014164497898271</c:v>
                </c:pt>
                <c:pt idx="860">
                  <c:v>2.5949771629599772</c:v>
                </c:pt>
                <c:pt idx="861">
                  <c:v>2.598068194225255</c:v>
                </c:pt>
                <c:pt idx="862">
                  <c:v>2.5286543233851901</c:v>
                </c:pt>
                <c:pt idx="863">
                  <c:v>2.5627815178423221</c:v>
                </c:pt>
                <c:pt idx="864">
                  <c:v>2.5220862271477964</c:v>
                </c:pt>
                <c:pt idx="865">
                  <c:v>2.5271084132367547</c:v>
                </c:pt>
                <c:pt idx="866">
                  <c:v>2.5025111423589541</c:v>
                </c:pt>
                <c:pt idx="867">
                  <c:v>2.5416613119366378</c:v>
                </c:pt>
                <c:pt idx="868">
                  <c:v>2.4820347862330951</c:v>
                </c:pt>
                <c:pt idx="869">
                  <c:v>2.5556983812326473</c:v>
                </c:pt>
                <c:pt idx="870">
                  <c:v>2.617256653533564</c:v>
                </c:pt>
                <c:pt idx="871">
                  <c:v>2.6367033234306581</c:v>
                </c:pt>
                <c:pt idx="872">
                  <c:v>2.6212491533937579</c:v>
                </c:pt>
                <c:pt idx="873">
                  <c:v>2.6083707769919569</c:v>
                </c:pt>
                <c:pt idx="874">
                  <c:v>2.664777856538473</c:v>
                </c:pt>
                <c:pt idx="875">
                  <c:v>2.6699292465507729</c:v>
                </c:pt>
                <c:pt idx="876">
                  <c:v>2.668769764624972</c:v>
                </c:pt>
                <c:pt idx="877">
                  <c:v>2.7043142570808931</c:v>
                </c:pt>
                <c:pt idx="878">
                  <c:v>2.696200842468758</c:v>
                </c:pt>
                <c:pt idx="879">
                  <c:v>2.6798454010948407</c:v>
                </c:pt>
                <c:pt idx="880">
                  <c:v>2.7036700127852709</c:v>
                </c:pt>
                <c:pt idx="881">
                  <c:v>2.7161619609644378</c:v>
                </c:pt>
                <c:pt idx="882">
                  <c:v>2.7645846325642611</c:v>
                </c:pt>
                <c:pt idx="883">
                  <c:v>2.8010301990993001</c:v>
                </c:pt>
                <c:pt idx="884">
                  <c:v>2.2699288914865559</c:v>
                </c:pt>
                <c:pt idx="885">
                  <c:v>2.2522855532950898</c:v>
                </c:pt>
                <c:pt idx="886">
                  <c:v>2.202961807616147</c:v>
                </c:pt>
                <c:pt idx="887">
                  <c:v>2.2225366951470908</c:v>
                </c:pt>
                <c:pt idx="888">
                  <c:v>2.210560181856001</c:v>
                </c:pt>
                <c:pt idx="889">
                  <c:v>2.271345597711651</c:v>
                </c:pt>
                <c:pt idx="890">
                  <c:v>2.2895041735332962</c:v>
                </c:pt>
                <c:pt idx="891">
                  <c:v>2.3913715055640044</c:v>
                </c:pt>
                <c:pt idx="892">
                  <c:v>2.3671600711351428</c:v>
                </c:pt>
                <c:pt idx="893">
                  <c:v>2.3848034093266102</c:v>
                </c:pt>
                <c:pt idx="894">
                  <c:v>2.3578877663709008</c:v>
                </c:pt>
                <c:pt idx="895">
                  <c:v>2.3214421998358619</c:v>
                </c:pt>
                <c:pt idx="896">
                  <c:v>2.318737794051116</c:v>
                </c:pt>
                <c:pt idx="897">
                  <c:v>2.332388829640287</c:v>
                </c:pt>
                <c:pt idx="898">
                  <c:v>2.3120410856640747</c:v>
                </c:pt>
                <c:pt idx="899">
                  <c:v>2.2498389635833322</c:v>
                </c:pt>
                <c:pt idx="900">
                  <c:v>2.2382484839990799</c:v>
                </c:pt>
                <c:pt idx="901">
                  <c:v>2.2215066144025291</c:v>
                </c:pt>
                <c:pt idx="902">
                  <c:v>2.223052130035168</c:v>
                </c:pt>
                <c:pt idx="903">
                  <c:v>2.2361877307362623</c:v>
                </c:pt>
                <c:pt idx="904">
                  <c:v>2.226658004414829</c:v>
                </c:pt>
                <c:pt idx="905">
                  <c:v>2.249194916545608</c:v>
                </c:pt>
                <c:pt idx="906">
                  <c:v>2.2853830615234569</c:v>
                </c:pt>
                <c:pt idx="907">
                  <c:v>2.2699288914865559</c:v>
                </c:pt>
                <c:pt idx="908">
                  <c:v>2.2652927391044346</c:v>
                </c:pt>
                <c:pt idx="909">
                  <c:v>2.287701039085567</c:v>
                </c:pt>
                <c:pt idx="910">
                  <c:v>2.2631035709498692</c:v>
                </c:pt>
                <c:pt idx="911">
                  <c:v>2.2042499016915951</c:v>
                </c:pt>
                <c:pt idx="912">
                  <c:v>2.1529940148994813</c:v>
                </c:pt>
                <c:pt idx="913">
                  <c:v>2.0931100676387469</c:v>
                </c:pt>
                <c:pt idx="914">
                  <c:v>2.099677769360345</c:v>
                </c:pt>
                <c:pt idx="915">
                  <c:v>2.1143590829519758</c:v>
                </c:pt>
                <c:pt idx="916">
                  <c:v>2.137025001748198</c:v>
                </c:pt>
                <c:pt idx="917">
                  <c:v>2.0862843525862629</c:v>
                </c:pt>
                <c:pt idx="918">
                  <c:v>2.0780423258244811</c:v>
                </c:pt>
                <c:pt idx="919">
                  <c:v>2.090405661854001</c:v>
                </c:pt>
                <c:pt idx="920">
                  <c:v>2.0679975591307671</c:v>
                </c:pt>
                <c:pt idx="921">
                  <c:v>2.0643914874932081</c:v>
                </c:pt>
                <c:pt idx="922">
                  <c:v>2.0999355854333333</c:v>
                </c:pt>
                <c:pt idx="923">
                  <c:v>2.1380552797506582</c:v>
                </c:pt>
                <c:pt idx="924">
                  <c:v>2.0982612603931492</c:v>
                </c:pt>
                <c:pt idx="925">
                  <c:v>2.130199483953612</c:v>
                </c:pt>
                <c:pt idx="926">
                  <c:v>2.123760394381661</c:v>
                </c:pt>
                <c:pt idx="927">
                  <c:v>2.1500319902996456</c:v>
                </c:pt>
                <c:pt idx="928">
                  <c:v>2.1743718396202549</c:v>
                </c:pt>
                <c:pt idx="929">
                  <c:v>2.1179653518474337</c:v>
                </c:pt>
                <c:pt idx="930">
                  <c:v>2.0919511774866399</c:v>
                </c:pt>
                <c:pt idx="931">
                  <c:v>2.051899342056144</c:v>
                </c:pt>
                <c:pt idx="932">
                  <c:v>2.0918217763054008</c:v>
                </c:pt>
                <c:pt idx="933">
                  <c:v>2.045717871299281</c:v>
                </c:pt>
                <c:pt idx="934">
                  <c:v>2.026142983768338</c:v>
                </c:pt>
                <c:pt idx="935">
                  <c:v>2.0251125085079802</c:v>
                </c:pt>
                <c:pt idx="936">
                  <c:v>2.0334833446773062</c:v>
                </c:pt>
                <c:pt idx="937">
                  <c:v>1.9495171669110529</c:v>
                </c:pt>
                <c:pt idx="938">
                  <c:v>1.974887294234122</c:v>
                </c:pt>
                <c:pt idx="939">
                  <c:v>1.979909677580979</c:v>
                </c:pt>
                <c:pt idx="940">
                  <c:v>1.977076659646587</c:v>
                </c:pt>
                <c:pt idx="941">
                  <c:v>2.0448162054464678</c:v>
                </c:pt>
                <c:pt idx="942">
                  <c:v>2.053058429466148</c:v>
                </c:pt>
                <c:pt idx="943">
                  <c:v>1.9951062288027899</c:v>
                </c:pt>
                <c:pt idx="944">
                  <c:v>1.9839021774411729</c:v>
                </c:pt>
                <c:pt idx="945">
                  <c:v>1.9933028970971629</c:v>
                </c:pt>
                <c:pt idx="946">
                  <c:v>1.9882807110082039</c:v>
                </c:pt>
                <c:pt idx="947">
                  <c:v>1.8807467513350169</c:v>
                </c:pt>
                <c:pt idx="948">
                  <c:v>1.9439793486761181</c:v>
                </c:pt>
                <c:pt idx="949">
                  <c:v>1.872118099092702</c:v>
                </c:pt>
                <c:pt idx="950">
                  <c:v>1.8298772927655371</c:v>
                </c:pt>
                <c:pt idx="951">
                  <c:v>1.8830649261550261</c:v>
                </c:pt>
                <c:pt idx="952">
                  <c:v>1.954796971815101</c:v>
                </c:pt>
                <c:pt idx="953">
                  <c:v>1.9542819314428199</c:v>
                </c:pt>
                <c:pt idx="954">
                  <c:v>1.9362523622866179</c:v>
                </c:pt>
                <c:pt idx="955">
                  <c:v>1.914745333642502</c:v>
                </c:pt>
                <c:pt idx="956">
                  <c:v>1.9309725573825689</c:v>
                </c:pt>
                <c:pt idx="957">
                  <c:v>1.9514487162505301</c:v>
                </c:pt>
                <c:pt idx="958">
                  <c:v>1.9043141387261542</c:v>
                </c:pt>
                <c:pt idx="959">
                  <c:v>1.8668384914465521</c:v>
                </c:pt>
                <c:pt idx="960">
                  <c:v>1.822923360079203</c:v>
                </c:pt>
                <c:pt idx="961">
                  <c:v>1.830779353134147</c:v>
                </c:pt>
                <c:pt idx="962">
                  <c:v>1.857308370609323</c:v>
                </c:pt>
                <c:pt idx="963">
                  <c:v>1.8525436060775551</c:v>
                </c:pt>
                <c:pt idx="964">
                  <c:v>1.7969091857184099</c:v>
                </c:pt>
                <c:pt idx="965">
                  <c:v>1.694140385092787</c:v>
                </c:pt>
                <c:pt idx="966">
                  <c:v>1.7054732458619479</c:v>
                </c:pt>
                <c:pt idx="967">
                  <c:v>1.7362525792703061</c:v>
                </c:pt>
                <c:pt idx="968">
                  <c:v>1.6964583626548981</c:v>
                </c:pt>
                <c:pt idx="969">
                  <c:v>1.7563425071735301</c:v>
                </c:pt>
                <c:pt idx="970">
                  <c:v>1.738570556832417</c:v>
                </c:pt>
                <c:pt idx="971">
                  <c:v>1.7612362783707411</c:v>
                </c:pt>
                <c:pt idx="972">
                  <c:v>1.785962555913984</c:v>
                </c:pt>
                <c:pt idx="973">
                  <c:v>1.810817642864772</c:v>
                </c:pt>
                <c:pt idx="974">
                  <c:v>1.8169991136216339</c:v>
                </c:pt>
                <c:pt idx="975">
                  <c:v>1.776304020185006</c:v>
                </c:pt>
                <c:pt idx="976">
                  <c:v>1.7981970825359601</c:v>
                </c:pt>
                <c:pt idx="977">
                  <c:v>1.76973612120551</c:v>
                </c:pt>
                <c:pt idx="978">
                  <c:v>1.826786853273954</c:v>
                </c:pt>
                <c:pt idx="979">
                  <c:v>1.8297488778737891</c:v>
                </c:pt>
                <c:pt idx="980">
                  <c:v>1.860914047731085</c:v>
                </c:pt>
                <c:pt idx="981">
                  <c:v>1.8674821439684799</c:v>
                </c:pt>
                <c:pt idx="982">
                  <c:v>1.855247617346504</c:v>
                </c:pt>
                <c:pt idx="983">
                  <c:v>1.805409028553179</c:v>
                </c:pt>
                <c:pt idx="984">
                  <c:v>1.850096621850001</c:v>
                </c:pt>
                <c:pt idx="985">
                  <c:v>1.7159046380361949</c:v>
                </c:pt>
                <c:pt idx="986">
                  <c:v>1.7179649967832169</c:v>
                </c:pt>
                <c:pt idx="987">
                  <c:v>1.609143436179328</c:v>
                </c:pt>
                <c:pt idx="988">
                  <c:v>1.59768186463157</c:v>
                </c:pt>
                <c:pt idx="989">
                  <c:v>1.7280099607348292</c:v>
                </c:pt>
                <c:pt idx="990">
                  <c:v>1.7323888888176571</c:v>
                </c:pt>
                <c:pt idx="991">
                  <c:v>1.715389400406016</c:v>
                </c:pt>
                <c:pt idx="992">
                  <c:v>1.6882161386352179</c:v>
                </c:pt>
                <c:pt idx="993">
                  <c:v>1.747327426708581</c:v>
                </c:pt>
                <c:pt idx="994">
                  <c:v>1.696587172062443</c:v>
                </c:pt>
                <c:pt idx="995">
                  <c:v>1.776561441742198</c:v>
                </c:pt>
                <c:pt idx="996">
                  <c:v>1.7778491413018489</c:v>
                </c:pt>
                <c:pt idx="997">
                  <c:v>1.8355439204080162</c:v>
                </c:pt>
                <c:pt idx="998">
                  <c:v>1.8574369827589692</c:v>
                </c:pt>
                <c:pt idx="999">
                  <c:v>1.8570505545363349</c:v>
                </c:pt>
                <c:pt idx="1000">
                  <c:v>1.851899361781933</c:v>
                </c:pt>
                <c:pt idx="1001">
                  <c:v>1.87237591516569</c:v>
                </c:pt>
                <c:pt idx="1002">
                  <c:v>1.918222595872517</c:v>
                </c:pt>
                <c:pt idx="1003">
                  <c:v>1.900064217308769</c:v>
                </c:pt>
                <c:pt idx="1004">
                  <c:v>1.9098517597031901</c:v>
                </c:pt>
                <c:pt idx="1005">
                  <c:v>1.932259862426424</c:v>
                </c:pt>
                <c:pt idx="1006">
                  <c:v>1.9004508427893021</c:v>
                </c:pt>
                <c:pt idx="1007">
                  <c:v>1.858338648611783</c:v>
                </c:pt>
                <c:pt idx="1008">
                  <c:v>1.8780423455502711</c:v>
                </c:pt>
                <c:pt idx="1009">
                  <c:v>1.918995452317785</c:v>
                </c:pt>
                <c:pt idx="1010">
                  <c:v>1.8991629459717521</c:v>
                </c:pt>
                <c:pt idx="1011">
                  <c:v>1.856922139644587</c:v>
                </c:pt>
                <c:pt idx="1012">
                  <c:v>1.9371536336236339</c:v>
                </c:pt>
                <c:pt idx="1013">
                  <c:v>2.146683537477176</c:v>
                </c:pt>
                <c:pt idx="1014">
                  <c:v>2.1340629771483628</c:v>
                </c:pt>
                <c:pt idx="1015">
                  <c:v>2.179652236297998</c:v>
                </c:pt>
                <c:pt idx="1016">
                  <c:v>2.2042499016915951</c:v>
                </c:pt>
                <c:pt idx="1017">
                  <c:v>2.1956212494492808</c:v>
                </c:pt>
                <c:pt idx="1018">
                  <c:v>2.142691629390677</c:v>
                </c:pt>
                <c:pt idx="1019">
                  <c:v>2.1549257614968558</c:v>
                </c:pt>
                <c:pt idx="1020">
                  <c:v>2.135093255150823</c:v>
                </c:pt>
                <c:pt idx="1021">
                  <c:v>2.1254343249060481</c:v>
                </c:pt>
                <c:pt idx="1022">
                  <c:v>2.1129427712426789</c:v>
                </c:pt>
                <c:pt idx="1023">
                  <c:v>2.1113972556100391</c:v>
                </c:pt>
                <c:pt idx="1024">
                  <c:v>2.0927236394161128</c:v>
                </c:pt>
                <c:pt idx="1025">
                  <c:v>2.090019036373469</c:v>
                </c:pt>
                <c:pt idx="1026">
                  <c:v>2.0934961013455848</c:v>
                </c:pt>
                <c:pt idx="1027">
                  <c:v>2.0610430346707389</c:v>
                </c:pt>
                <c:pt idx="1028">
                  <c:v>2.0848680408769651</c:v>
                </c:pt>
                <c:pt idx="1029">
                  <c:v>2.1200257105944549</c:v>
                </c:pt>
                <c:pt idx="1030">
                  <c:v>2.11371523317215</c:v>
                </c:pt>
                <c:pt idx="1031">
                  <c:v>2.0967159420184083</c:v>
                </c:pt>
                <c:pt idx="1032">
                  <c:v>2.079201413234486</c:v>
                </c:pt>
                <c:pt idx="1033">
                  <c:v>2.0898904242238219</c:v>
                </c:pt>
                <c:pt idx="1034">
                  <c:v>2.1554409991270349</c:v>
                </c:pt>
                <c:pt idx="1035">
                  <c:v>2.2055376012512458</c:v>
                </c:pt>
                <c:pt idx="1036">
                  <c:v>2.2216354238100742</c:v>
                </c:pt>
                <c:pt idx="1037">
                  <c:v>2.1781067206653582</c:v>
                </c:pt>
                <c:pt idx="1038">
                  <c:v>2.1841597765304721</c:v>
                </c:pt>
                <c:pt idx="1039">
                  <c:v>2.2159689934254931</c:v>
                </c:pt>
                <c:pt idx="1040">
                  <c:v>2.2140372468281178</c:v>
                </c:pt>
                <c:pt idx="1041">
                  <c:v>2.232710665764146</c:v>
                </c:pt>
                <c:pt idx="1042">
                  <c:v>2.1915001374394407</c:v>
                </c:pt>
                <c:pt idx="1043">
                  <c:v>2.1375402393783767</c:v>
                </c:pt>
                <c:pt idx="1044">
                  <c:v>2.0665806556477748</c:v>
                </c:pt>
                <c:pt idx="1045">
                  <c:v>2.080746731609227</c:v>
                </c:pt>
                <c:pt idx="1046">
                  <c:v>2.130585714918348</c:v>
                </c:pt>
                <c:pt idx="1047">
                  <c:v>2.1388279389380291</c:v>
                </c:pt>
                <c:pt idx="1048">
                  <c:v>2.1164194416989983</c:v>
                </c:pt>
                <c:pt idx="1049">
                  <c:v>2.1415323447227741</c:v>
                </c:pt>
                <c:pt idx="1050">
                  <c:v>2.1594333017293299</c:v>
                </c:pt>
                <c:pt idx="1051">
                  <c:v>2.1361235331532828</c:v>
                </c:pt>
                <c:pt idx="1052">
                  <c:v>2.1320026184013412</c:v>
                </c:pt>
                <c:pt idx="1053">
                  <c:v>2.146683537477176</c:v>
                </c:pt>
                <c:pt idx="1054">
                  <c:v>2.1725690996883231</c:v>
                </c:pt>
                <c:pt idx="1055">
                  <c:v>2.2433996767534818</c:v>
                </c:pt>
                <c:pt idx="1056">
                  <c:v>2.2349000311766107</c:v>
                </c:pt>
                <c:pt idx="1057">
                  <c:v>2.266838451994972</c:v>
                </c:pt>
                <c:pt idx="1058">
                  <c:v>2.2629745642844261</c:v>
                </c:pt>
                <c:pt idx="1059">
                  <c:v>2.252800988183167</c:v>
                </c:pt>
                <c:pt idx="1060">
                  <c:v>2.286928379898197</c:v>
                </c:pt>
                <c:pt idx="1061">
                  <c:v>2.2900192139055773</c:v>
                </c:pt>
                <c:pt idx="1062">
                  <c:v>2.2860269113032818</c:v>
                </c:pt>
                <c:pt idx="1063">
                  <c:v>2.3065034646870393</c:v>
                </c:pt>
                <c:pt idx="1064">
                  <c:v>2.3135864040388161</c:v>
                </c:pt>
                <c:pt idx="1065">
                  <c:v>2.3035414400872027</c:v>
                </c:pt>
                <c:pt idx="1066">
                  <c:v>2.3023823526771992</c:v>
                </c:pt>
                <c:pt idx="1067">
                  <c:v>2.2959432631052481</c:v>
                </c:pt>
                <c:pt idx="1068">
                  <c:v>2.3366387510576718</c:v>
                </c:pt>
                <c:pt idx="1069">
                  <c:v>2.3667740374283048</c:v>
                </c:pt>
                <c:pt idx="1070">
                  <c:v>2.3513200646493031</c:v>
                </c:pt>
                <c:pt idx="1071">
                  <c:v>2.4888601067697822</c:v>
                </c:pt>
                <c:pt idx="1072">
                  <c:v>2.4660653785660158</c:v>
                </c:pt>
                <c:pt idx="1073">
                  <c:v>2.5084353888165221</c:v>
                </c:pt>
                <c:pt idx="1074">
                  <c:v>2.4906628467017153</c:v>
                </c:pt>
                <c:pt idx="1075">
                  <c:v>2.4858980821699483</c:v>
                </c:pt>
                <c:pt idx="1076">
                  <c:v>2.4794587953400979</c:v>
                </c:pt>
                <c:pt idx="1077">
                  <c:v>2.5173212653581301</c:v>
                </c:pt>
                <c:pt idx="1078">
                  <c:v>2.4968447119743731</c:v>
                </c:pt>
                <c:pt idx="1079">
                  <c:v>2.4439150919157702</c:v>
                </c:pt>
                <c:pt idx="1080">
                  <c:v>2.4409528700580361</c:v>
                </c:pt>
                <c:pt idx="1081">
                  <c:v>2.4294911998813302</c:v>
                </c:pt>
                <c:pt idx="1082">
                  <c:v>2.4254988972790339</c:v>
                </c:pt>
                <c:pt idx="1083">
                  <c:v>2.3379264506173243</c:v>
                </c:pt>
                <c:pt idx="1084">
                  <c:v>2.3274948611851789</c:v>
                </c:pt>
                <c:pt idx="1085">
                  <c:v>2.3988406758805167</c:v>
                </c:pt>
                <c:pt idx="1086">
                  <c:v>2.4081131779026572</c:v>
                </c:pt>
                <c:pt idx="1087">
                  <c:v>2.3863487277013511</c:v>
                </c:pt>
                <c:pt idx="1088">
                  <c:v>2.3531228045812362</c:v>
                </c:pt>
                <c:pt idx="1089">
                  <c:v>2.380167454202387</c:v>
                </c:pt>
                <c:pt idx="1090">
                  <c:v>2.386606543774338</c:v>
                </c:pt>
                <c:pt idx="1091">
                  <c:v>2.3292979956329067</c:v>
                </c:pt>
                <c:pt idx="1092">
                  <c:v>2.3317449798604617</c:v>
                </c:pt>
                <c:pt idx="1093">
                  <c:v>2.3735995552228908</c:v>
                </c:pt>
                <c:pt idx="1094">
                  <c:v>2.3462972867866498</c:v>
                </c:pt>
                <c:pt idx="1095">
                  <c:v>2.356857488368441</c:v>
                </c:pt>
                <c:pt idx="1096">
                  <c:v>2.2855118709310007</c:v>
                </c:pt>
                <c:pt idx="1097">
                  <c:v>2.1139726547293423</c:v>
                </c:pt>
                <c:pt idx="1098">
                  <c:v>2.1571151269093214</c:v>
                </c:pt>
                <c:pt idx="1099">
                  <c:v>2.1657435818937372</c:v>
                </c:pt>
                <c:pt idx="1100">
                  <c:v>2.1678041378986572</c:v>
                </c:pt>
                <c:pt idx="1101">
                  <c:v>2.2324530469490558</c:v>
                </c:pt>
                <c:pt idx="1102">
                  <c:v>2.2513844792159712</c:v>
                </c:pt>
                <c:pt idx="1103">
                  <c:v>2.2936252855431358</c:v>
                </c:pt>
                <c:pt idx="1104">
                  <c:v>2.2542174971503628</c:v>
                </c:pt>
                <c:pt idx="1105">
                  <c:v>2.2855118709310007</c:v>
                </c:pt>
                <c:pt idx="1106">
                  <c:v>2.335222044832578</c:v>
                </c:pt>
                <c:pt idx="1107">
                  <c:v>2.4341271550055517</c:v>
                </c:pt>
                <c:pt idx="1108">
                  <c:v>2.4271730250613199</c:v>
                </c:pt>
                <c:pt idx="1109">
                  <c:v>2.414423458067064</c:v>
                </c:pt>
                <c:pt idx="1110">
                  <c:v>2.4408240606504923</c:v>
                </c:pt>
                <c:pt idx="1111">
                  <c:v>2.4615582328493382</c:v>
                </c:pt>
                <c:pt idx="1112">
                  <c:v>2.4803606584508096</c:v>
                </c:pt>
                <c:pt idx="1113">
                  <c:v>2.4319379868509858</c:v>
                </c:pt>
                <c:pt idx="1114">
                  <c:v>2.4167418301449719</c:v>
                </c:pt>
                <c:pt idx="1115">
                  <c:v>2.4404376324278569</c:v>
                </c:pt>
                <c:pt idx="1116">
                  <c:v>2.485511653947313</c:v>
                </c:pt>
                <c:pt idx="1117">
                  <c:v>2.485511653947313</c:v>
                </c:pt>
                <c:pt idx="1118">
                  <c:v>2.5112682094930161</c:v>
                </c:pt>
                <c:pt idx="1119">
                  <c:v>2.5396005586738188</c:v>
                </c:pt>
                <c:pt idx="1120">
                  <c:v>2.529297778649219</c:v>
                </c:pt>
                <c:pt idx="1121">
                  <c:v>2.5210559491453362</c:v>
                </c:pt>
                <c:pt idx="1122">
                  <c:v>2.565486120884966</c:v>
                </c:pt>
                <c:pt idx="1123">
                  <c:v>2.6108175639616129</c:v>
                </c:pt>
                <c:pt idx="1124">
                  <c:v>2.5915002952457593</c:v>
                </c:pt>
                <c:pt idx="1125">
                  <c:v>2.6383772539550461</c:v>
                </c:pt>
                <c:pt idx="1126">
                  <c:v>2.6260141151834242</c:v>
                </c:pt>
                <c:pt idx="1127">
                  <c:v>2.6251124493306102</c:v>
                </c:pt>
                <c:pt idx="1128">
                  <c:v>2.5988408534126259</c:v>
                </c:pt>
                <c:pt idx="1129">
                  <c:v>2.5857048581957351</c:v>
                </c:pt>
                <c:pt idx="1130">
                  <c:v>2.5545394910805403</c:v>
                </c:pt>
                <c:pt idx="1131">
                  <c:v>2.6055375617996668</c:v>
                </c:pt>
                <c:pt idx="1132">
                  <c:v>2.6060526021719466</c:v>
                </c:pt>
                <c:pt idx="1133">
                  <c:v>2.6356728481703002</c:v>
                </c:pt>
                <c:pt idx="1134">
                  <c:v>2.5848035868587189</c:v>
                </c:pt>
                <c:pt idx="1135">
                  <c:v>2.5724402508291981</c:v>
                </c:pt>
                <c:pt idx="1136">
                  <c:v>2.5233739267074471</c:v>
                </c:pt>
                <c:pt idx="1137">
                  <c:v>2.5375401999267981</c:v>
                </c:pt>
                <c:pt idx="1138">
                  <c:v>2.5013520549489487</c:v>
                </c:pt>
                <c:pt idx="1139">
                  <c:v>2.4820347862330951</c:v>
                </c:pt>
                <c:pt idx="1140">
                  <c:v>2.4342563589288941</c:v>
                </c:pt>
                <c:pt idx="1141">
                  <c:v>2.3403734348448779</c:v>
                </c:pt>
                <c:pt idx="1142">
                  <c:v>2.3761749543421939</c:v>
                </c:pt>
                <c:pt idx="1143">
                  <c:v>2.3844169811039757</c:v>
                </c:pt>
                <c:pt idx="1144">
                  <c:v>2.448937475262627</c:v>
                </c:pt>
                <c:pt idx="1145">
                  <c:v>2.419188814372526</c:v>
                </c:pt>
                <c:pt idx="1146">
                  <c:v>2.3872503935541642</c:v>
                </c:pt>
                <c:pt idx="1147">
                  <c:v>2.4269154062462301</c:v>
                </c:pt>
                <c:pt idx="1148">
                  <c:v>2.314359063226187</c:v>
                </c:pt>
                <c:pt idx="1149">
                  <c:v>2.3514484795410522</c:v>
                </c:pt>
                <c:pt idx="1150">
                  <c:v>2.365743562167947</c:v>
                </c:pt>
                <c:pt idx="1151">
                  <c:v>2.3975531735787636</c:v>
                </c:pt>
                <c:pt idx="1152">
                  <c:v>2.3671600711351428</c:v>
                </c:pt>
                <c:pt idx="1153">
                  <c:v>2.3638118155705721</c:v>
                </c:pt>
                <c:pt idx="1154">
                  <c:v>2.3443655401892749</c:v>
                </c:pt>
                <c:pt idx="1155">
                  <c:v>2.2891177453106617</c:v>
                </c:pt>
                <c:pt idx="1156">
                  <c:v>2.3227300966534119</c:v>
                </c:pt>
                <c:pt idx="1157">
                  <c:v>2.334835616609944</c:v>
                </c:pt>
                <c:pt idx="1158">
                  <c:v>2.3407594685517159</c:v>
                </c:pt>
                <c:pt idx="1159">
                  <c:v>2.389826187189263</c:v>
                </c:pt>
                <c:pt idx="1160">
                  <c:v>2.391113886748915</c:v>
                </c:pt>
                <c:pt idx="1161">
                  <c:v>2.348873080421749</c:v>
                </c:pt>
                <c:pt idx="1162">
                  <c:v>2.4100449245000326</c:v>
                </c:pt>
                <c:pt idx="1163">
                  <c:v>2.4584672015840603</c:v>
                </c:pt>
                <c:pt idx="1164">
                  <c:v>2.4145524647325067</c:v>
                </c:pt>
                <c:pt idx="1165">
                  <c:v>2.430907906106424</c:v>
                </c:pt>
                <c:pt idx="1166">
                  <c:v>2.3975531735787636</c:v>
                </c:pt>
                <c:pt idx="1167">
                  <c:v>2.4274306438764102</c:v>
                </c:pt>
                <c:pt idx="1168">
                  <c:v>2.4142946486595189</c:v>
                </c:pt>
                <c:pt idx="1169">
                  <c:v>2.410688971537756</c:v>
                </c:pt>
                <c:pt idx="1170">
                  <c:v>2.3981972206164879</c:v>
                </c:pt>
                <c:pt idx="1171">
                  <c:v>2.4221506417144631</c:v>
                </c:pt>
                <c:pt idx="1172">
                  <c:v>2.4229234981597321</c:v>
                </c:pt>
                <c:pt idx="1173">
                  <c:v>2.4486798564475372</c:v>
                </c:pt>
                <c:pt idx="1174">
                  <c:v>2.4459754506627909</c:v>
                </c:pt>
                <c:pt idx="1175">
                  <c:v>2.405924009748091</c:v>
                </c:pt>
                <c:pt idx="1176">
                  <c:v>2.3345779977948542</c:v>
                </c:pt>
                <c:pt idx="1177">
                  <c:v>2.354153082583696</c:v>
                </c:pt>
                <c:pt idx="1178">
                  <c:v>2.319510453238486</c:v>
                </c:pt>
                <c:pt idx="1179">
                  <c:v>2.2807469091413353</c:v>
                </c:pt>
                <c:pt idx="1180">
                  <c:v>2.293367469470148</c:v>
                </c:pt>
                <c:pt idx="1181">
                  <c:v>2.2641340462102271</c:v>
                </c:pt>
                <c:pt idx="1182">
                  <c:v>2.2485510667657818</c:v>
                </c:pt>
                <c:pt idx="1183">
                  <c:v>2.3101095363245978</c:v>
                </c:pt>
                <c:pt idx="1184">
                  <c:v>2.3238889868055184</c:v>
                </c:pt>
                <c:pt idx="1185">
                  <c:v>2.313972832261451</c:v>
                </c:pt>
                <c:pt idx="1186">
                  <c:v>2.2891177453106617</c:v>
                </c:pt>
                <c:pt idx="1187">
                  <c:v>2.3161621976739148</c:v>
                </c:pt>
                <c:pt idx="1188">
                  <c:v>2.3184801752360271</c:v>
                </c:pt>
                <c:pt idx="1189">
                  <c:v>2.3720538423323538</c:v>
                </c:pt>
                <c:pt idx="1190">
                  <c:v>2.3603345533405578</c:v>
                </c:pt>
                <c:pt idx="1191">
                  <c:v>2.4325820338887101</c:v>
                </c:pt>
                <c:pt idx="1192">
                  <c:v>2.4410816794655812</c:v>
                </c:pt>
                <c:pt idx="1193">
                  <c:v>2.4518994998624617</c:v>
                </c:pt>
                <c:pt idx="1194">
                  <c:v>2.3934320615689244</c:v>
                </c:pt>
                <c:pt idx="1195">
                  <c:v>2.443785887992429</c:v>
                </c:pt>
                <c:pt idx="1196">
                  <c:v>2.3482288361261268</c:v>
                </c:pt>
                <c:pt idx="1197">
                  <c:v>2.3972953575057758</c:v>
                </c:pt>
                <c:pt idx="1198">
                  <c:v>2.4002573821056123</c:v>
                </c:pt>
                <c:pt idx="1199">
                  <c:v>2.4197036574869091</c:v>
                </c:pt>
                <c:pt idx="1200">
                  <c:v>2.4391497356103073</c:v>
                </c:pt>
                <c:pt idx="1201">
                  <c:v>2.4379908454582013</c:v>
                </c:pt>
                <c:pt idx="1202">
                  <c:v>2.4243400071269279</c:v>
                </c:pt>
                <c:pt idx="1203">
                  <c:v>2.4681259345709359</c:v>
                </c:pt>
                <c:pt idx="1204">
                  <c:v>2.493496259151903</c:v>
                </c:pt>
                <c:pt idx="1205">
                  <c:v>2.507662729629152</c:v>
                </c:pt>
                <c:pt idx="1206">
                  <c:v>2.5025111423589541</c:v>
                </c:pt>
                <c:pt idx="1207">
                  <c:v>2.4668382350112852</c:v>
                </c:pt>
                <c:pt idx="1208">
                  <c:v>2.4522859280850962</c:v>
                </c:pt>
                <c:pt idx="1209">
                  <c:v>2.4576945423966889</c:v>
                </c:pt>
                <c:pt idx="1210">
                  <c:v>2.4418543386529521</c:v>
                </c:pt>
                <c:pt idx="1211">
                  <c:v>2.504442888956329</c:v>
                </c:pt>
                <c:pt idx="1212">
                  <c:v>2.4879586381748684</c:v>
                </c:pt>
                <c:pt idx="1213">
                  <c:v>2.4874434005446888</c:v>
                </c:pt>
                <c:pt idx="1214">
                  <c:v>2.512556303568465</c:v>
                </c:pt>
                <c:pt idx="1215">
                  <c:v>2.54217615505102</c:v>
                </c:pt>
                <c:pt idx="1216">
                  <c:v>2.5669026298521622</c:v>
                </c:pt>
                <c:pt idx="1217">
                  <c:v>2.5435926640182163</c:v>
                </c:pt>
                <c:pt idx="1218">
                  <c:v>2.5490016728456064</c:v>
                </c:pt>
                <c:pt idx="1219">
                  <c:v>2.5604637375381092</c:v>
                </c:pt>
                <c:pt idx="1220">
                  <c:v>2.5729554884593773</c:v>
                </c:pt>
                <c:pt idx="1221">
                  <c:v>2.5623950896196881</c:v>
                </c:pt>
                <c:pt idx="1222">
                  <c:v>2.6014164497898271</c:v>
                </c:pt>
                <c:pt idx="1223">
                  <c:v>2.5967801001498079</c:v>
                </c:pt>
                <c:pt idx="1224">
                  <c:v>2.5717964010493719</c:v>
                </c:pt>
                <c:pt idx="1225">
                  <c:v>2.5604637375381092</c:v>
                </c:pt>
                <c:pt idx="1226">
                  <c:v>2.559046636797218</c:v>
                </c:pt>
                <c:pt idx="1227">
                  <c:v>2.5674176702244429</c:v>
                </c:pt>
                <c:pt idx="1228">
                  <c:v>2.589181923167851</c:v>
                </c:pt>
                <c:pt idx="1229">
                  <c:v>2.5929168042129547</c:v>
                </c:pt>
                <c:pt idx="1230">
                  <c:v>2.5868639456057401</c:v>
                </c:pt>
                <c:pt idx="1231">
                  <c:v>2.6047647053543983</c:v>
                </c:pt>
                <c:pt idx="1232">
                  <c:v>2.533805516139592</c:v>
                </c:pt>
                <c:pt idx="1233">
                  <c:v>2.4998067365742078</c:v>
                </c:pt>
                <c:pt idx="1234">
                  <c:v>2.5488730606959589</c:v>
                </c:pt>
                <c:pt idx="1235">
                  <c:v>2.5549257220452759</c:v>
                </c:pt>
                <c:pt idx="1236">
                  <c:v>2.6078557366196762</c:v>
                </c:pt>
                <c:pt idx="1237">
                  <c:v>2.6537022200686042</c:v>
                </c:pt>
                <c:pt idx="1238">
                  <c:v>2.6567930540759854</c:v>
                </c:pt>
                <c:pt idx="1239">
                  <c:v>2.6552477357012427</c:v>
                </c:pt>
                <c:pt idx="1240">
                  <c:v>2.6415967001120717</c:v>
                </c:pt>
                <c:pt idx="1241">
                  <c:v>2.6759817106421919</c:v>
                </c:pt>
                <c:pt idx="1242">
                  <c:v>2.6799742105023854</c:v>
                </c:pt>
                <c:pt idx="1243">
                  <c:v>2.6324532047553753</c:v>
                </c:pt>
                <c:pt idx="1244">
                  <c:v>2.6432710251522558</c:v>
                </c:pt>
                <c:pt idx="1245">
                  <c:v>2.7016096540382493</c:v>
                </c:pt>
                <c:pt idx="1246">
                  <c:v>2.687314571411354</c:v>
                </c:pt>
                <c:pt idx="1247">
                  <c:v>2.737926411165744</c:v>
                </c:pt>
                <c:pt idx="1248">
                  <c:v>2.7438502631075159</c:v>
                </c:pt>
                <c:pt idx="1249">
                  <c:v>2.771667571916038</c:v>
                </c:pt>
                <c:pt idx="1250">
                  <c:v>2.8113327818660019</c:v>
                </c:pt>
                <c:pt idx="1251">
                  <c:v>2.808241947858622</c:v>
                </c:pt>
                <c:pt idx="1252">
                  <c:v>2.8578233123526551</c:v>
                </c:pt>
                <c:pt idx="1253">
                  <c:v>2.821120324260423</c:v>
                </c:pt>
                <c:pt idx="1254">
                  <c:v>2.848035769958233</c:v>
                </c:pt>
                <c:pt idx="1255">
                  <c:v>2.8560205724207219</c:v>
                </c:pt>
                <c:pt idx="1256">
                  <c:v>2.8607853369524898</c:v>
                </c:pt>
                <c:pt idx="1257">
                  <c:v>2.8517706510033372</c:v>
                </c:pt>
                <c:pt idx="1258">
                  <c:v>2.8502253326285971</c:v>
                </c:pt>
                <c:pt idx="1259">
                  <c:v>2.8301350102095761</c:v>
                </c:pt>
                <c:pt idx="1260">
                  <c:v>2.8066966294838811</c:v>
                </c:pt>
                <c:pt idx="1261">
                  <c:v>2.7671602289414619</c:v>
                </c:pt>
                <c:pt idx="1262">
                  <c:v>2.804764882886507</c:v>
                </c:pt>
                <c:pt idx="1263">
                  <c:v>2.8748228007642949</c:v>
                </c:pt>
                <c:pt idx="1264">
                  <c:v>2.6983902078812219</c:v>
                </c:pt>
                <c:pt idx="1265">
                  <c:v>2.6002577568956182</c:v>
                </c:pt>
                <c:pt idx="1266">
                  <c:v>2.6296201868209828</c:v>
                </c:pt>
                <c:pt idx="1267">
                  <c:v>2.7022535038180751</c:v>
                </c:pt>
                <c:pt idx="1268">
                  <c:v>2.705859378197736</c:v>
                </c:pt>
                <c:pt idx="1269">
                  <c:v>2.7153893017770669</c:v>
                </c:pt>
                <c:pt idx="1270">
                  <c:v>2.7344493461936268</c:v>
                </c:pt>
                <c:pt idx="1271">
                  <c:v>2.7438502631075159</c:v>
                </c:pt>
                <c:pt idx="1272">
                  <c:v>2.6682549215105889</c:v>
                </c:pt>
                <c:pt idx="1273">
                  <c:v>2.7142304116249609</c:v>
                </c:pt>
                <c:pt idx="1274">
                  <c:v>2.7448807383678742</c:v>
                </c:pt>
                <c:pt idx="1275">
                  <c:v>2.7582741551419563</c:v>
                </c:pt>
                <c:pt idx="1276">
                  <c:v>2.8048936922940508</c:v>
                </c:pt>
                <c:pt idx="1277">
                  <c:v>2.8009011924338578</c:v>
                </c:pt>
                <c:pt idx="1278">
                  <c:v>2.7634255451542558</c:v>
                </c:pt>
                <c:pt idx="1279">
                  <c:v>2.7067610440505492</c:v>
                </c:pt>
                <c:pt idx="1280">
                  <c:v>2.5849323962662631</c:v>
                </c:pt>
                <c:pt idx="1281">
                  <c:v>2.5340631349546809</c:v>
                </c:pt>
                <c:pt idx="1282">
                  <c:v>2.5396005586738188</c:v>
                </c:pt>
                <c:pt idx="1283">
                  <c:v>2.4436572758427819</c:v>
                </c:pt>
                <c:pt idx="1284">
                  <c:v>2.4786863334106251</c:v>
                </c:pt>
                <c:pt idx="1285">
                  <c:v>2.529813213537297</c:v>
                </c:pt>
                <c:pt idx="1286">
                  <c:v>2.3939469046833066</c:v>
                </c:pt>
                <c:pt idx="1287">
                  <c:v>2.4695426407960301</c:v>
                </c:pt>
                <c:pt idx="1288">
                  <c:v>2.3846745999190651</c:v>
                </c:pt>
                <c:pt idx="1289">
                  <c:v>2.3321312108251977</c:v>
                </c:pt>
                <c:pt idx="1290">
                  <c:v>2.1828716824550249</c:v>
                </c:pt>
                <c:pt idx="1291">
                  <c:v>2.2947841756952427</c:v>
                </c:pt>
                <c:pt idx="1292">
                  <c:v>2.1924016060343563</c:v>
                </c:pt>
                <c:pt idx="1293">
                  <c:v>1.9893109890106639</c:v>
                </c:pt>
                <c:pt idx="1294">
                  <c:v>2.192916843664535</c:v>
                </c:pt>
                <c:pt idx="1295">
                  <c:v>1.8803605203702811</c:v>
                </c:pt>
                <c:pt idx="1296">
                  <c:v>1.924275454479732</c:v>
                </c:pt>
                <c:pt idx="1297">
                  <c:v>1.8925950469922561</c:v>
                </c:pt>
                <c:pt idx="1298">
                  <c:v>1.9720538817839328</c:v>
                </c:pt>
                <c:pt idx="1299">
                  <c:v>1.928267757082027</c:v>
                </c:pt>
                <c:pt idx="1300">
                  <c:v>1.9072763605838869</c:v>
                </c:pt>
                <c:pt idx="1301">
                  <c:v>2.073148751885169</c:v>
                </c:pt>
                <c:pt idx="1302">
                  <c:v>2.0117190917338981</c:v>
                </c:pt>
                <c:pt idx="1303">
                  <c:v>2.1035412625550949</c:v>
                </c:pt>
                <c:pt idx="1304">
                  <c:v>2.0191884593083089</c:v>
                </c:pt>
                <c:pt idx="1305">
                  <c:v>2.1371540084136407</c:v>
                </c:pt>
                <c:pt idx="1306">
                  <c:v>2.1481006382180672</c:v>
                </c:pt>
                <c:pt idx="1307">
                  <c:v>2.0553766042861579</c:v>
                </c:pt>
                <c:pt idx="1308">
                  <c:v>2.0372182257224098</c:v>
                </c:pt>
                <c:pt idx="1309">
                  <c:v>1.9855761079655598</c:v>
                </c:pt>
                <c:pt idx="1310">
                  <c:v>2.1320026184013412</c:v>
                </c:pt>
                <c:pt idx="1311">
                  <c:v>2.1742434247285072</c:v>
                </c:pt>
                <c:pt idx="1312">
                  <c:v>2.2444299547559421</c:v>
                </c:pt>
                <c:pt idx="1313">
                  <c:v>2.2561492437477382</c:v>
                </c:pt>
                <c:pt idx="1314">
                  <c:v>2.2509976564775398</c:v>
                </c:pt>
                <c:pt idx="1315">
                  <c:v>2.2945263596222549</c:v>
                </c:pt>
                <c:pt idx="1316">
                  <c:v>2.2790725841011521</c:v>
                </c:pt>
                <c:pt idx="1317">
                  <c:v>2.2698002793369101</c:v>
                </c:pt>
                <c:pt idx="1318">
                  <c:v>2.3083065991347671</c:v>
                </c:pt>
                <c:pt idx="1319">
                  <c:v>2.2954282227329674</c:v>
                </c:pt>
                <c:pt idx="1320">
                  <c:v>2.1996137493094743</c:v>
                </c:pt>
                <c:pt idx="1321">
                  <c:v>2.3474563741966552</c:v>
                </c:pt>
                <c:pt idx="1322">
                  <c:v>2.3841595595467839</c:v>
                </c:pt>
                <c:pt idx="1323">
                  <c:v>2.447778387852622</c:v>
                </c:pt>
                <c:pt idx="1324">
                  <c:v>2.4146810768821529</c:v>
                </c:pt>
                <c:pt idx="1325">
                  <c:v>2.3555695915508923</c:v>
                </c:pt>
                <c:pt idx="1326">
                  <c:v>2.5008370145766681</c:v>
                </c:pt>
                <c:pt idx="1327">
                  <c:v>2.6363168952080231</c:v>
                </c:pt>
                <c:pt idx="1328">
                  <c:v>2.604893712019841</c:v>
                </c:pt>
                <c:pt idx="1329">
                  <c:v>2.643399637301902</c:v>
                </c:pt>
                <c:pt idx="1330">
                  <c:v>2.6667094058779504</c:v>
                </c:pt>
                <c:pt idx="1331">
                  <c:v>2.6847391722920508</c:v>
                </c:pt>
                <c:pt idx="1332">
                  <c:v>2.720669501196912</c:v>
                </c:pt>
                <c:pt idx="1333">
                  <c:v>2.734706965008717</c:v>
                </c:pt>
                <c:pt idx="1334">
                  <c:v>2.7453959759980529</c:v>
                </c:pt>
                <c:pt idx="1335">
                  <c:v>2.7057307660480889</c:v>
                </c:pt>
                <c:pt idx="1336">
                  <c:v>2.6413392785548808</c:v>
                </c:pt>
                <c:pt idx="1337">
                  <c:v>2.6633607557975822</c:v>
                </c:pt>
                <c:pt idx="1338">
                  <c:v>2.715775729999701</c:v>
                </c:pt>
                <c:pt idx="1339">
                  <c:v>2.7455245881477</c:v>
                </c:pt>
                <c:pt idx="1340">
                  <c:v>2.7930455938947096</c:v>
                </c:pt>
                <c:pt idx="1341">
                  <c:v>2.9616225882386362</c:v>
                </c:pt>
                <c:pt idx="1342">
                  <c:v>2.979909776209928</c:v>
                </c:pt>
                <c:pt idx="1343">
                  <c:v>3.025241219286575</c:v>
                </c:pt>
                <c:pt idx="1344">
                  <c:v>2.9903409711262769</c:v>
                </c:pt>
                <c:pt idx="1345">
                  <c:v>2.950933379991401</c:v>
                </c:pt>
                <c:pt idx="1346">
                  <c:v>2.9035413809098349</c:v>
                </c:pt>
                <c:pt idx="1347">
                  <c:v>2.8987764191201686</c:v>
                </c:pt>
                <c:pt idx="1348">
                  <c:v>2.9866064845969693</c:v>
                </c:pt>
                <c:pt idx="1349">
                  <c:v>2.9970378767712158</c:v>
                </c:pt>
                <c:pt idx="1350">
                  <c:v>2.9640695724661899</c:v>
                </c:pt>
                <c:pt idx="1351">
                  <c:v>2.9142303918991699</c:v>
                </c:pt>
                <c:pt idx="1352">
                  <c:v>2.9719251710053372</c:v>
                </c:pt>
                <c:pt idx="1353">
                  <c:v>2.9800383883595751</c:v>
                </c:pt>
                <c:pt idx="1354">
                  <c:v>3.0736634963706027</c:v>
                </c:pt>
                <c:pt idx="1355">
                  <c:v>3.048679797270168</c:v>
                </c:pt>
                <c:pt idx="1356">
                  <c:v>2.890276773543297</c:v>
                </c:pt>
                <c:pt idx="1357">
                  <c:v>2.943721828489978</c:v>
                </c:pt>
                <c:pt idx="1358">
                  <c:v>2.9942046615789248</c:v>
                </c:pt>
                <c:pt idx="1359">
                  <c:v>3.0347711428659068</c:v>
                </c:pt>
                <c:pt idx="1360">
                  <c:v>3.0332258244911658</c:v>
                </c:pt>
                <c:pt idx="1361">
                  <c:v>3.03850602391101</c:v>
                </c:pt>
                <c:pt idx="1362">
                  <c:v>3.0752092092611401</c:v>
                </c:pt>
                <c:pt idx="1363">
                  <c:v>3.080746830238176</c:v>
                </c:pt>
                <c:pt idx="1364">
                  <c:v>3.1196391837428719</c:v>
                </c:pt>
                <c:pt idx="1365">
                  <c:v>3.0137795491098691</c:v>
                </c:pt>
                <c:pt idx="1366">
                  <c:v>3.0351573738306432</c:v>
                </c:pt>
                <c:pt idx="1367">
                  <c:v>2.7827428138701102</c:v>
                </c:pt>
                <c:pt idx="1368">
                  <c:v>2.8414678709787369</c:v>
                </c:pt>
                <c:pt idx="1369">
                  <c:v>2.9242755531086808</c:v>
                </c:pt>
                <c:pt idx="1370">
                  <c:v>3.0592399988519592</c:v>
                </c:pt>
                <c:pt idx="1371">
                  <c:v>3.006052562720368</c:v>
                </c:pt>
                <c:pt idx="1372">
                  <c:v>3.0943978658273479</c:v>
                </c:pt>
                <c:pt idx="1373">
                  <c:v>3.1018672334017592</c:v>
                </c:pt>
                <c:pt idx="1374">
                  <c:v>3.1368960937117039</c:v>
                </c:pt>
                <c:pt idx="1375">
                  <c:v>3.1487441921110451</c:v>
                </c:pt>
                <c:pt idx="1376">
                  <c:v>3.1560849475358101</c:v>
                </c:pt>
                <c:pt idx="1377">
                  <c:v>3.077913417787987</c:v>
                </c:pt>
                <c:pt idx="1378">
                  <c:v>3.0873145319597741</c:v>
                </c:pt>
                <c:pt idx="1379">
                  <c:v>3.0943978658273479</c:v>
                </c:pt>
                <c:pt idx="1380">
                  <c:v>3.1027687019966739</c:v>
                </c:pt>
                <c:pt idx="1381">
                  <c:v>3.1169349752160249</c:v>
                </c:pt>
                <c:pt idx="1382">
                  <c:v>3.1605922905103863</c:v>
                </c:pt>
                <c:pt idx="1383">
                  <c:v>3.113328903578465</c:v>
                </c:pt>
                <c:pt idx="1384">
                  <c:v>3.0891174691496039</c:v>
                </c:pt>
                <c:pt idx="1385">
                  <c:v>2.9954927556543733</c:v>
                </c:pt>
                <c:pt idx="1386">
                  <c:v>2.9711527090758656</c:v>
                </c:pt>
                <c:pt idx="1387">
                  <c:v>3.0070826434649298</c:v>
                </c:pt>
                <c:pt idx="1388">
                  <c:v>2.9635543348360107</c:v>
                </c:pt>
                <c:pt idx="1389">
                  <c:v>3.004378434938082</c:v>
                </c:pt>
                <c:pt idx="1390">
                  <c:v>3.0199612171246288</c:v>
                </c:pt>
                <c:pt idx="1391">
                  <c:v>3.2668381561081259</c:v>
                </c:pt>
                <c:pt idx="1392">
                  <c:v>3.2448162843496267</c:v>
                </c:pt>
                <c:pt idx="1393">
                  <c:v>3.217385601021638</c:v>
                </c:pt>
                <c:pt idx="1394">
                  <c:v>3.208241908407043</c:v>
                </c:pt>
                <c:pt idx="1395">
                  <c:v>3.416355303293388</c:v>
                </c:pt>
                <c:pt idx="1396">
                  <c:v>3.4570503967300161</c:v>
                </c:pt>
                <c:pt idx="1397">
                  <c:v>3.3869926761101259</c:v>
                </c:pt>
                <c:pt idx="1398">
                  <c:v>3.2985187608534994</c:v>
                </c:pt>
                <c:pt idx="1399">
                  <c:v>3.34694182696912</c:v>
                </c:pt>
                <c:pt idx="1400">
                  <c:v>3.3650990219854777</c:v>
                </c:pt>
                <c:pt idx="1401">
                  <c:v>3.3643265600560053</c:v>
                </c:pt>
                <c:pt idx="1402">
                  <c:v>3.36329687382724</c:v>
                </c:pt>
                <c:pt idx="1403">
                  <c:v>3.3784932277911519</c:v>
                </c:pt>
                <c:pt idx="1404">
                  <c:v>3.3817120821744839</c:v>
                </c:pt>
                <c:pt idx="1405">
                  <c:v>3.4643915466705768</c:v>
                </c:pt>
                <c:pt idx="1406">
                  <c:v>3.4386347938669761</c:v>
                </c:pt>
                <c:pt idx="1407">
                  <c:v>3.4950414788976949</c:v>
                </c:pt>
                <c:pt idx="1408">
                  <c:v>3.6164844874909399</c:v>
                </c:pt>
                <c:pt idx="1409">
                  <c:v>3.9138440623054849</c:v>
                </c:pt>
                <c:pt idx="1410">
                  <c:v>3.7761750135195626</c:v>
                </c:pt>
                <c:pt idx="1411">
                  <c:v>3.7818414439041441</c:v>
                </c:pt>
                <c:pt idx="1412">
                  <c:v>3.7759177892202698</c:v>
                </c:pt>
                <c:pt idx="1413">
                  <c:v>3.8047647842575567</c:v>
                </c:pt>
                <c:pt idx="1414">
                  <c:v>3.8956856837417382</c:v>
                </c:pt>
                <c:pt idx="1415">
                  <c:v>3.7491301666405139</c:v>
                </c:pt>
                <c:pt idx="1416">
                  <c:v>3.64108175836874</c:v>
                </c:pt>
                <c:pt idx="1417">
                  <c:v>3.4920798488136571</c:v>
                </c:pt>
                <c:pt idx="1418">
                  <c:v>3.5250483503765797</c:v>
                </c:pt>
                <c:pt idx="1419">
                  <c:v>3.45254305375544</c:v>
                </c:pt>
                <c:pt idx="1420">
                  <c:v>3.4334832065967777</c:v>
                </c:pt>
                <c:pt idx="1421">
                  <c:v>3.427559551912903</c:v>
                </c:pt>
                <c:pt idx="1422">
                  <c:v>3.5083062835221299</c:v>
                </c:pt>
                <c:pt idx="1423">
                  <c:v>3.3936891872392678</c:v>
                </c:pt>
                <c:pt idx="1424">
                  <c:v>3.2816482791073009</c:v>
                </c:pt>
                <c:pt idx="1425">
                  <c:v>3.2521568425164942</c:v>
                </c:pt>
                <c:pt idx="1426">
                  <c:v>3.1957499602278761</c:v>
                </c:pt>
                <c:pt idx="1427">
                  <c:v>3.2807466132544878</c:v>
                </c:pt>
                <c:pt idx="1428">
                  <c:v>3.2069540115894939</c:v>
                </c:pt>
                <c:pt idx="1429">
                  <c:v>3.2135219105689896</c:v>
                </c:pt>
                <c:pt idx="1430">
                  <c:v>3.2816482791073009</c:v>
                </c:pt>
                <c:pt idx="1431">
                  <c:v>3.307405031910903</c:v>
                </c:pt>
                <c:pt idx="1432">
                  <c:v>3.3714100911814771</c:v>
                </c:pt>
                <c:pt idx="1433">
                  <c:v>3.3728267974065709</c:v>
                </c:pt>
                <c:pt idx="1434">
                  <c:v>3.4337408254118671</c:v>
                </c:pt>
                <c:pt idx="1435">
                  <c:v>3.347584887717352</c:v>
                </c:pt>
                <c:pt idx="1436">
                  <c:v>3.4082420859391509</c:v>
                </c:pt>
                <c:pt idx="1437">
                  <c:v>3.3311008341937889</c:v>
                </c:pt>
                <c:pt idx="1438">
                  <c:v>3.3241467042495563</c:v>
                </c:pt>
                <c:pt idx="1439">
                  <c:v>3.3967806130203426</c:v>
                </c:pt>
                <c:pt idx="1440">
                  <c:v>3.4056662923040522</c:v>
                </c:pt>
                <c:pt idx="1441">
                  <c:v>3.5511909396291221</c:v>
                </c:pt>
                <c:pt idx="1442">
                  <c:v>3.5562135202338769</c:v>
                </c:pt>
                <c:pt idx="1443">
                  <c:v>3.5005796916484262</c:v>
                </c:pt>
                <c:pt idx="1444">
                  <c:v>3.434899912821872</c:v>
                </c:pt>
                <c:pt idx="1445">
                  <c:v>3.4247261394627149</c:v>
                </c:pt>
                <c:pt idx="1446">
                  <c:v>3.3663871160609253</c:v>
                </c:pt>
                <c:pt idx="1447">
                  <c:v>3.4457175359608541</c:v>
                </c:pt>
                <c:pt idx="1448">
                  <c:v>3.589568252761536</c:v>
                </c:pt>
                <c:pt idx="1449">
                  <c:v>3.5817122597065931</c:v>
                </c:pt>
                <c:pt idx="1450">
                  <c:v>3.6676109731018136</c:v>
                </c:pt>
                <c:pt idx="1451">
                  <c:v>3.568705468413043</c:v>
                </c:pt>
                <c:pt idx="1452">
                  <c:v>3.648293507128062</c:v>
                </c:pt>
                <c:pt idx="1453">
                  <c:v>3.4471346367017448</c:v>
                </c:pt>
                <c:pt idx="1454">
                  <c:v>3.6166127051247887</c:v>
                </c:pt>
                <c:pt idx="1455">
                  <c:v>3.3884093823352202</c:v>
                </c:pt>
                <c:pt idx="1456">
                  <c:v>3.3658722729465431</c:v>
                </c:pt>
                <c:pt idx="1457">
                  <c:v>3.4166125275926809</c:v>
                </c:pt>
                <c:pt idx="1458">
                  <c:v>3.700965705629474</c:v>
                </c:pt>
                <c:pt idx="1459">
                  <c:v>3.7949772418631369</c:v>
                </c:pt>
                <c:pt idx="1460">
                  <c:v>3.7786221950050152</c:v>
                </c:pt>
                <c:pt idx="1461">
                  <c:v>3.5900834903917151</c:v>
                </c:pt>
                <c:pt idx="1462">
                  <c:v>3.508434895671777</c:v>
                </c:pt>
                <c:pt idx="1463">
                  <c:v>3.5605918565430099</c:v>
                </c:pt>
                <c:pt idx="1464">
                  <c:v>3.542562484644705</c:v>
                </c:pt>
                <c:pt idx="1465">
                  <c:v>3.5666453069239199</c:v>
                </c:pt>
                <c:pt idx="1466">
                  <c:v>3.5925302773613721</c:v>
                </c:pt>
                <c:pt idx="1467">
                  <c:v>3.5415320093843472</c:v>
                </c:pt>
                <c:pt idx="1468">
                  <c:v>3.5025108464721071</c:v>
                </c:pt>
                <c:pt idx="1469">
                  <c:v>3.5150031891670701</c:v>
                </c:pt>
                <c:pt idx="1470">
                  <c:v>3.4732776204700828</c:v>
                </c:pt>
                <c:pt idx="1471">
                  <c:v>3.4569221790961668</c:v>
                </c:pt>
                <c:pt idx="1472">
                  <c:v>3.5662590759591843</c:v>
                </c:pt>
                <c:pt idx="1473">
                  <c:v>3.5491303836242021</c:v>
                </c:pt>
                <c:pt idx="1474">
                  <c:v>3.5777201543621961</c:v>
                </c:pt>
                <c:pt idx="1475">
                  <c:v>3.5669025312232128</c:v>
                </c:pt>
                <c:pt idx="1476">
                  <c:v>3.6902763001243422</c:v>
                </c:pt>
                <c:pt idx="1477">
                  <c:v>3.7027686428193047</c:v>
                </c:pt>
                <c:pt idx="1478">
                  <c:v>3.629748897599578</c:v>
                </c:pt>
                <c:pt idx="1479">
                  <c:v>3.6020605954564999</c:v>
                </c:pt>
                <c:pt idx="1480">
                  <c:v>3.6777843519451747</c:v>
                </c:pt>
                <c:pt idx="1481">
                  <c:v>3.6497098188373602</c:v>
                </c:pt>
                <c:pt idx="1482">
                  <c:v>3.57913686058729</c:v>
                </c:pt>
                <c:pt idx="1483">
                  <c:v>3.5688340805626897</c:v>
                </c:pt>
                <c:pt idx="1484">
                  <c:v>3.522859182222013</c:v>
                </c:pt>
                <c:pt idx="1485">
                  <c:v>3.5311010117258972</c:v>
                </c:pt>
                <c:pt idx="1486">
                  <c:v>3.5486151459940221</c:v>
                </c:pt>
                <c:pt idx="1487">
                  <c:v>3.5501612534003568</c:v>
                </c:pt>
                <c:pt idx="1488">
                  <c:v>3.5348354982552039</c:v>
                </c:pt>
                <c:pt idx="1489">
                  <c:v>3.5595617757984477</c:v>
                </c:pt>
                <c:pt idx="1490">
                  <c:v>3.5130716398275932</c:v>
                </c:pt>
                <c:pt idx="1491">
                  <c:v>3.439664874611537</c:v>
                </c:pt>
                <c:pt idx="1492">
                  <c:v>3.4528006725705298</c:v>
                </c:pt>
                <c:pt idx="1493">
                  <c:v>3.4436573744717309</c:v>
                </c:pt>
                <c:pt idx="1494">
                  <c:v>3.5672891567037448</c:v>
                </c:pt>
                <c:pt idx="1495">
                  <c:v>3.5644557442535572</c:v>
                </c:pt>
                <c:pt idx="1496">
                  <c:v>3.5012231469124551</c:v>
                </c:pt>
                <c:pt idx="1497">
                  <c:v>3.5178362071014622</c:v>
                </c:pt>
                <c:pt idx="1498">
                  <c:v>3.4634896835598661</c:v>
                </c:pt>
                <c:pt idx="1499">
                  <c:v>3.4896326673282041</c:v>
                </c:pt>
                <c:pt idx="1500">
                  <c:v>3.3909847814545233</c:v>
                </c:pt>
                <c:pt idx="1501">
                  <c:v>3.4609138899247669</c:v>
                </c:pt>
                <c:pt idx="1502">
                  <c:v>3.4458469371420941</c:v>
                </c:pt>
                <c:pt idx="1503">
                  <c:v>3.3076624534680952</c:v>
                </c:pt>
                <c:pt idx="1504">
                  <c:v>3.2336122329880101</c:v>
                </c:pt>
                <c:pt idx="1505">
                  <c:v>3.240695172339787</c:v>
                </c:pt>
                <c:pt idx="1506">
                  <c:v>3.1634255057026759</c:v>
                </c:pt>
                <c:pt idx="1507">
                  <c:v>3.237089297960126</c:v>
                </c:pt>
                <c:pt idx="1508">
                  <c:v>3.362524411897768</c:v>
                </c:pt>
                <c:pt idx="1509">
                  <c:v>3.4446878497320887</c:v>
                </c:pt>
                <c:pt idx="1510">
                  <c:v>3.5141013260563581</c:v>
                </c:pt>
                <c:pt idx="1511">
                  <c:v>3.5350935115860911</c:v>
                </c:pt>
                <c:pt idx="1512">
                  <c:v>3.5802963425130909</c:v>
                </c:pt>
                <c:pt idx="1513">
                  <c:v>3.6323239022030838</c:v>
                </c:pt>
                <c:pt idx="1514">
                  <c:v>3.5047004091424698</c:v>
                </c:pt>
                <c:pt idx="1515">
                  <c:v>3.412749428913727</c:v>
                </c:pt>
                <c:pt idx="1516">
                  <c:v>3.3268511100343017</c:v>
                </c:pt>
                <c:pt idx="1517">
                  <c:v>3.37424310911587</c:v>
                </c:pt>
                <c:pt idx="1518">
                  <c:v>3.4395362624618908</c:v>
                </c:pt>
                <c:pt idx="1519">
                  <c:v>3.433998444226956</c:v>
                </c:pt>
                <c:pt idx="1520">
                  <c:v>3.4319378882220368</c:v>
                </c:pt>
                <c:pt idx="1521">
                  <c:v>3.4526720604208827</c:v>
                </c:pt>
                <c:pt idx="1522">
                  <c:v>3.4330969756320413</c:v>
                </c:pt>
                <c:pt idx="1523">
                  <c:v>3.4700583715709552</c:v>
                </c:pt>
                <c:pt idx="1524">
                  <c:v>3.5012231469124551</c:v>
                </c:pt>
                <c:pt idx="1525">
                  <c:v>3.4821636942695893</c:v>
                </c:pt>
                <c:pt idx="1526">
                  <c:v>3.4835800059788871</c:v>
                </c:pt>
                <c:pt idx="1527">
                  <c:v>3.5282675992757091</c:v>
                </c:pt>
                <c:pt idx="1528">
                  <c:v>3.5231164065213068</c:v>
                </c:pt>
                <c:pt idx="1529">
                  <c:v>3.4692855151256858</c:v>
                </c:pt>
                <c:pt idx="1530">
                  <c:v>3.3684480665816419</c:v>
                </c:pt>
                <c:pt idx="1531">
                  <c:v>3.3526074683221081</c:v>
                </c:pt>
                <c:pt idx="1532">
                  <c:v>3.4238242763520033</c:v>
                </c:pt>
                <c:pt idx="1533">
                  <c:v>3.4038633551142219</c:v>
                </c:pt>
                <c:pt idx="1534">
                  <c:v>3.2799741513250158</c:v>
                </c:pt>
                <c:pt idx="1535">
                  <c:v>3.3177070229039098</c:v>
                </c:pt>
                <c:pt idx="1536">
                  <c:v>3.411590341503723</c:v>
                </c:pt>
                <c:pt idx="1537">
                  <c:v>3.3354795650187183</c:v>
                </c:pt>
                <c:pt idx="1538">
                  <c:v>3.2892464560892583</c:v>
                </c:pt>
                <c:pt idx="1539">
                  <c:v>3.317965430750593</c:v>
                </c:pt>
                <c:pt idx="1540">
                  <c:v>3.403477124149485</c:v>
                </c:pt>
                <c:pt idx="1541">
                  <c:v>3.2879587565296058</c:v>
                </c:pt>
                <c:pt idx="1542">
                  <c:v>3.4222789579772619</c:v>
                </c:pt>
                <c:pt idx="1543">
                  <c:v>3.4114613348382798</c:v>
                </c:pt>
                <c:pt idx="1544">
                  <c:v>3.5271089063814998</c:v>
                </c:pt>
                <c:pt idx="1545">
                  <c:v>3.4565355536156339</c:v>
                </c:pt>
                <c:pt idx="1546">
                  <c:v>3.5254345813413162</c:v>
                </c:pt>
                <c:pt idx="1547">
                  <c:v>3.5966517838870082</c:v>
                </c:pt>
                <c:pt idx="1548">
                  <c:v>3.657565811892304</c:v>
                </c:pt>
                <c:pt idx="1549">
                  <c:v>3.5881519410522378</c:v>
                </c:pt>
                <c:pt idx="1550">
                  <c:v>3.7361233753469643</c:v>
                </c:pt>
                <c:pt idx="1551">
                  <c:v>3.7802961255294028</c:v>
                </c:pt>
                <c:pt idx="1552">
                  <c:v>3.7428198864761071</c:v>
                </c:pt>
                <c:pt idx="1553">
                  <c:v>3.6334837786446821</c:v>
                </c:pt>
                <c:pt idx="1554">
                  <c:v>3.5896972594269796</c:v>
                </c:pt>
                <c:pt idx="1555">
                  <c:v>3.6448162448980481</c:v>
                </c:pt>
                <c:pt idx="1556">
                  <c:v>3.7452670679615601</c:v>
                </c:pt>
                <c:pt idx="1557">
                  <c:v>3.7089503108340649</c:v>
                </c:pt>
                <c:pt idx="1558">
                  <c:v>3.79304569252366</c:v>
                </c:pt>
                <c:pt idx="1559">
                  <c:v>3.8462331286552511</c:v>
                </c:pt>
                <c:pt idx="1560">
                  <c:v>3.9782353525407954</c:v>
                </c:pt>
                <c:pt idx="1561">
                  <c:v>3.9441077635678656</c:v>
                </c:pt>
                <c:pt idx="1562">
                  <c:v>4.0320666384522115</c:v>
                </c:pt>
                <c:pt idx="1563">
                  <c:v>4.0311651698572968</c:v>
                </c:pt>
                <c:pt idx="1564">
                  <c:v>4.0239534210979748</c:v>
                </c:pt>
                <c:pt idx="1565">
                  <c:v>4.0121053226986341</c:v>
                </c:pt>
                <c:pt idx="1566">
                  <c:v>3.989181982345221</c:v>
                </c:pt>
                <c:pt idx="1567">
                  <c:v>3.8998067957515783</c:v>
                </c:pt>
                <c:pt idx="1568">
                  <c:v>3.964198480502684</c:v>
                </c:pt>
                <c:pt idx="1569">
                  <c:v>3.9430772883075087</c:v>
                </c:pt>
                <c:pt idx="1570">
                  <c:v>3.8923370336613701</c:v>
                </c:pt>
                <c:pt idx="1571">
                  <c:v>3.8976176275970111</c:v>
                </c:pt>
                <c:pt idx="1572">
                  <c:v>3.8824212736330992</c:v>
                </c:pt>
                <c:pt idx="1573">
                  <c:v>3.818673438661818</c:v>
                </c:pt>
                <c:pt idx="1574">
                  <c:v>3.8780425428081688</c:v>
                </c:pt>
                <c:pt idx="1575">
                  <c:v>3.9026398136859699</c:v>
                </c:pt>
                <c:pt idx="1576">
                  <c:v>3.9094653314805563</c:v>
                </c:pt>
                <c:pt idx="1577">
                  <c:v>3.9549257812226459</c:v>
                </c:pt>
                <c:pt idx="1578">
                  <c:v>4.2435282889031285</c:v>
                </c:pt>
                <c:pt idx="1579">
                  <c:v>4.186477359576787</c:v>
                </c:pt>
                <c:pt idx="1580">
                  <c:v>4.154281714459132</c:v>
                </c:pt>
                <c:pt idx="1581">
                  <c:v>4.0999351909175363</c:v>
                </c:pt>
                <c:pt idx="1582">
                  <c:v>4.0569215281451019</c:v>
                </c:pt>
                <c:pt idx="1583">
                  <c:v>4.1213136074120049</c:v>
                </c:pt>
                <c:pt idx="1584">
                  <c:v>4.1092074956817779</c:v>
                </c:pt>
                <c:pt idx="1585">
                  <c:v>3.9403732770385589</c:v>
                </c:pt>
                <c:pt idx="1586">
                  <c:v>3.9475850257978813</c:v>
                </c:pt>
                <c:pt idx="1587">
                  <c:v>3.8963291390057671</c:v>
                </c:pt>
                <c:pt idx="1588">
                  <c:v>3.93122997893976</c:v>
                </c:pt>
                <c:pt idx="1589">
                  <c:v>4.0687696265444417</c:v>
                </c:pt>
                <c:pt idx="1590">
                  <c:v>4.0625883530454798</c:v>
                </c:pt>
                <c:pt idx="1591">
                  <c:v>3.9917577759803198</c:v>
                </c:pt>
                <c:pt idx="1592">
                  <c:v>4.0385055307662654</c:v>
                </c:pt>
                <c:pt idx="1593">
                  <c:v>4.1031548343324609</c:v>
                </c:pt>
                <c:pt idx="1594">
                  <c:v>4.0725049021053437</c:v>
                </c:pt>
                <c:pt idx="1595">
                  <c:v>4.1806823170425593</c:v>
                </c:pt>
                <c:pt idx="1596">
                  <c:v>4.2213778049949839</c:v>
                </c:pt>
                <c:pt idx="1597">
                  <c:v>4.2197034799548003</c:v>
                </c:pt>
                <c:pt idx="1598">
                  <c:v>4.2852538576001153</c:v>
                </c:pt>
                <c:pt idx="1599">
                  <c:v>4.2334835222094149</c:v>
                </c:pt>
                <c:pt idx="1600">
                  <c:v>4.2386351094796133</c:v>
                </c:pt>
                <c:pt idx="1601">
                  <c:v>4.2388919392631097</c:v>
                </c:pt>
                <c:pt idx="1602">
                  <c:v>4.1988410901221034</c:v>
                </c:pt>
                <c:pt idx="1603">
                  <c:v>4.254345912042111</c:v>
                </c:pt>
                <c:pt idx="1604">
                  <c:v>4.3345778005369553</c:v>
                </c:pt>
                <c:pt idx="1605">
                  <c:v>4.2972309626648979</c:v>
                </c:pt>
                <c:pt idx="1606">
                  <c:v>4.2530582124824594</c:v>
                </c:pt>
                <c:pt idx="1607">
                  <c:v>4.2815193710708073</c:v>
                </c:pt>
                <c:pt idx="1608">
                  <c:v>4.266065792807602</c:v>
                </c:pt>
                <c:pt idx="1609">
                  <c:v>4.3370249820224087</c:v>
                </c:pt>
                <c:pt idx="1610">
                  <c:v>4.3367673632073185</c:v>
                </c:pt>
                <c:pt idx="1611">
                  <c:v>4.2637472234717961</c:v>
                </c:pt>
                <c:pt idx="1612">
                  <c:v>4.3336767264578366</c:v>
                </c:pt>
                <c:pt idx="1613">
                  <c:v>4.2454606272741984</c:v>
                </c:pt>
                <c:pt idx="1614">
                  <c:v>4.279329808400445</c:v>
                </c:pt>
                <c:pt idx="1615">
                  <c:v>4.3661299903905819</c:v>
                </c:pt>
                <c:pt idx="1616">
                  <c:v>4.386219918293806</c:v>
                </c:pt>
                <c:pt idx="1617">
                  <c:v>4.4195746508214659</c:v>
                </c:pt>
                <c:pt idx="1618">
                  <c:v>4.3962650795033165</c:v>
                </c:pt>
                <c:pt idx="1619">
                  <c:v>4.5800384278111546</c:v>
                </c:pt>
                <c:pt idx="1620">
                  <c:v>4.531744960134672</c:v>
                </c:pt>
                <c:pt idx="1621">
                  <c:v>4.477913674223255</c:v>
                </c:pt>
                <c:pt idx="1622">
                  <c:v>4.5639409997681231</c:v>
                </c:pt>
                <c:pt idx="1623">
                  <c:v>4.5679334996283165</c:v>
                </c:pt>
                <c:pt idx="1624">
                  <c:v>4.5432064330534807</c:v>
                </c:pt>
                <c:pt idx="1625">
                  <c:v>4.5137147992047746</c:v>
                </c:pt>
                <c:pt idx="1626">
                  <c:v>4.4513836704585881</c:v>
                </c:pt>
                <c:pt idx="1627">
                  <c:v>4.5128137251256568</c:v>
                </c:pt>
                <c:pt idx="1628">
                  <c:v>4.5481004015085889</c:v>
                </c:pt>
                <c:pt idx="1629">
                  <c:v>4.5343199647381782</c:v>
                </c:pt>
                <c:pt idx="1630">
                  <c:v>4.4768831989628968</c:v>
                </c:pt>
                <c:pt idx="1631">
                  <c:v>4.4360587043450295</c:v>
                </c:pt>
                <c:pt idx="1632">
                  <c:v>4.3935602792027746</c:v>
                </c:pt>
                <c:pt idx="1633">
                  <c:v>4.3393431568424177</c:v>
                </c:pt>
                <c:pt idx="1634">
                  <c:v>4.3999999605484206</c:v>
                </c:pt>
                <c:pt idx="1635">
                  <c:v>4.4588538270645923</c:v>
                </c:pt>
                <c:pt idx="1636">
                  <c:v>4.5227302741855198</c:v>
                </c:pt>
                <c:pt idx="1637">
                  <c:v>4.7622664577442517</c:v>
                </c:pt>
                <c:pt idx="1638">
                  <c:v>4.796651271016473</c:v>
                </c:pt>
                <c:pt idx="1639">
                  <c:v>4.7367673237557391</c:v>
                </c:pt>
                <c:pt idx="1640">
                  <c:v>4.8072112753403662</c:v>
                </c:pt>
                <c:pt idx="1641">
                  <c:v>4.6145522477488186</c:v>
                </c:pt>
                <c:pt idx="1642">
                  <c:v>4.5885382706459241</c:v>
                </c:pt>
                <c:pt idx="1643">
                  <c:v>4.532517422064144</c:v>
                </c:pt>
                <c:pt idx="1644">
                  <c:v>4.5233741239653451</c:v>
                </c:pt>
                <c:pt idx="1645">
                  <c:v>4.6222796286541161</c:v>
                </c:pt>
                <c:pt idx="1646">
                  <c:v>4.6744365895253495</c:v>
                </c:pt>
                <c:pt idx="1647">
                  <c:v>4.6813903249537852</c:v>
                </c:pt>
                <c:pt idx="1648">
                  <c:v>4.6569216662256308</c:v>
                </c:pt>
                <c:pt idx="1649">
                  <c:v>4.6507403927266671</c:v>
                </c:pt>
                <c:pt idx="1650">
                  <c:v>4.6356726509124018</c:v>
                </c:pt>
                <c:pt idx="1651">
                  <c:v>4.6703150829997124</c:v>
                </c:pt>
                <c:pt idx="1652">
                  <c:v>4.6771406007942984</c:v>
                </c:pt>
                <c:pt idx="1653">
                  <c:v>4.7206691066811155</c:v>
                </c:pt>
                <c:pt idx="1654">
                  <c:v>4.6162265727890031</c:v>
                </c:pt>
                <c:pt idx="1655">
                  <c:v>4.5775916408414981</c:v>
                </c:pt>
                <c:pt idx="1656">
                  <c:v>4.5733411276504183</c:v>
                </c:pt>
                <c:pt idx="1657">
                  <c:v>4.6280742766725469</c:v>
                </c:pt>
                <c:pt idx="1658">
                  <c:v>4.6793301634646616</c:v>
                </c:pt>
                <c:pt idx="1659">
                  <c:v>4.7071478667889801</c:v>
                </c:pt>
                <c:pt idx="1660">
                  <c:v>4.7442370858459473</c:v>
                </c:pt>
                <c:pt idx="1661">
                  <c:v>4.6925945735733006</c:v>
                </c:pt>
                <c:pt idx="1662">
                  <c:v>4.7988408336868362</c:v>
                </c:pt>
                <c:pt idx="1663">
                  <c:v>4.9022536813501834</c:v>
                </c:pt>
                <c:pt idx="1664">
                  <c:v>4.8857692333108229</c:v>
                </c:pt>
                <c:pt idx="1665">
                  <c:v>4.9201540465830442</c:v>
                </c:pt>
                <c:pt idx="1666">
                  <c:v>4.8329680281439682</c:v>
                </c:pt>
                <c:pt idx="1667">
                  <c:v>4.845588588472781</c:v>
                </c:pt>
                <c:pt idx="1668">
                  <c:v>4.9218279771074318</c:v>
                </c:pt>
                <c:pt idx="1669">
                  <c:v>4.8624596619926734</c:v>
                </c:pt>
                <c:pt idx="1670">
                  <c:v>4.8679970857118118</c:v>
                </c:pt>
                <c:pt idx="1671">
                  <c:v>4.8768831595113165</c:v>
                </c:pt>
                <c:pt idx="1672">
                  <c:v>4.8488086264035024</c:v>
                </c:pt>
                <c:pt idx="1673">
                  <c:v>4.8490662452185918</c:v>
                </c:pt>
                <c:pt idx="1674">
                  <c:v>4.8154534993600464</c:v>
                </c:pt>
                <c:pt idx="1675">
                  <c:v>4.8043782574059737</c:v>
                </c:pt>
                <c:pt idx="1676">
                  <c:v>4.69697330439823</c:v>
                </c:pt>
                <c:pt idx="1677">
                  <c:v>4.5808108897406266</c:v>
                </c:pt>
                <c:pt idx="1678">
                  <c:v>4.6037346246098361</c:v>
                </c:pt>
                <c:pt idx="1679">
                  <c:v>4.4199608817862019</c:v>
                </c:pt>
                <c:pt idx="1680">
                  <c:v>4.4553765648345793</c:v>
                </c:pt>
                <c:pt idx="1681">
                  <c:v>4.5455242133576945</c:v>
                </c:pt>
                <c:pt idx="1682">
                  <c:v>4.5535092130780805</c:v>
                </c:pt>
                <c:pt idx="1683">
                  <c:v>4.3869927747390758</c:v>
                </c:pt>
                <c:pt idx="1684">
                  <c:v>4.3735993579649932</c:v>
                </c:pt>
                <c:pt idx="1685">
                  <c:v>4.3707663400306007</c:v>
                </c:pt>
                <c:pt idx="1686">
                  <c:v>4.4173858771826957</c:v>
                </c:pt>
                <c:pt idx="1687">
                  <c:v>4.2012878770917599</c:v>
                </c:pt>
                <c:pt idx="1688">
                  <c:v>4.2879586579006581</c:v>
                </c:pt>
                <c:pt idx="1689">
                  <c:v>4.2967157250347201</c:v>
                </c:pt>
                <c:pt idx="1690">
                  <c:v>4.2397934078580244</c:v>
                </c:pt>
                <c:pt idx="1691">
                  <c:v>4.2504824188473602</c:v>
                </c:pt>
                <c:pt idx="1692">
                  <c:v>4.1912427158822494</c:v>
                </c:pt>
                <c:pt idx="1693">
                  <c:v>4.1696070750884866</c:v>
                </c:pt>
                <c:pt idx="1694">
                  <c:v>4.1795236241483513</c:v>
                </c:pt>
                <c:pt idx="1695">
                  <c:v>4.2309073340585197</c:v>
                </c:pt>
                <c:pt idx="1696">
                  <c:v>4.1823570365985399</c:v>
                </c:pt>
                <c:pt idx="1697">
                  <c:v>4.3186085901277753</c:v>
                </c:pt>
                <c:pt idx="1698">
                  <c:v>4.3784925373885084</c:v>
                </c:pt>
                <c:pt idx="1699">
                  <c:v>4.3886667052634625</c:v>
                </c:pt>
                <c:pt idx="1700">
                  <c:v>4.4028329784828131</c:v>
                </c:pt>
                <c:pt idx="1701">
                  <c:v>4.18042469822747</c:v>
                </c:pt>
                <c:pt idx="1702">
                  <c:v>4.2329682845792354</c:v>
                </c:pt>
                <c:pt idx="1703">
                  <c:v>4.0670956960200559</c:v>
                </c:pt>
                <c:pt idx="1704">
                  <c:v>4.0208623898326969</c:v>
                </c:pt>
                <c:pt idx="1705">
                  <c:v>4.0813901868732563</c:v>
                </c:pt>
                <c:pt idx="1706">
                  <c:v>4.1670312814533874</c:v>
                </c:pt>
                <c:pt idx="1707">
                  <c:v>4.2495813447682433</c:v>
                </c:pt>
                <c:pt idx="1708">
                  <c:v>4.225112291524292</c:v>
                </c:pt>
                <c:pt idx="1709">
                  <c:v>4.2707013534160287</c:v>
                </c:pt>
                <c:pt idx="1710">
                  <c:v>4.3251768836230671</c:v>
                </c:pt>
                <c:pt idx="1711">
                  <c:v>4.3931740482380386</c:v>
                </c:pt>
                <c:pt idx="1712">
                  <c:v>4.3608497909707369</c:v>
                </c:pt>
                <c:pt idx="1713">
                  <c:v>4.3189948210925122</c:v>
                </c:pt>
                <c:pt idx="1714">
                  <c:v>4.219446255655507</c:v>
                </c:pt>
                <c:pt idx="1715">
                  <c:v>4.2207339552151586</c:v>
                </c:pt>
                <c:pt idx="1716">
                  <c:v>4.3900838060043528</c:v>
                </c:pt>
                <c:pt idx="1717">
                  <c:v>4.4759817303679821</c:v>
                </c:pt>
                <c:pt idx="1718">
                  <c:v>4.4167416328870734</c:v>
                </c:pt>
                <c:pt idx="1719">
                  <c:v>4.3885380931138158</c:v>
                </c:pt>
                <c:pt idx="1720">
                  <c:v>4.3617512595656516</c:v>
                </c:pt>
                <c:pt idx="1721">
                  <c:v>4.4468767219998089</c:v>
                </c:pt>
                <c:pt idx="1722">
                  <c:v>4.3916287298632986</c:v>
                </c:pt>
                <c:pt idx="1723">
                  <c:v>4.3432062555213715</c:v>
                </c:pt>
                <c:pt idx="1724">
                  <c:v>4.392272579643123</c:v>
                </c:pt>
                <c:pt idx="1725">
                  <c:v>4.2900188193897808</c:v>
                </c:pt>
                <c:pt idx="1726">
                  <c:v>4.353251416730882</c:v>
                </c:pt>
                <c:pt idx="1727">
                  <c:v>4.178492754372197</c:v>
                </c:pt>
                <c:pt idx="1728">
                  <c:v>4</c:v>
                </c:pt>
                <c:pt idx="1729">
                  <c:v>3.9972951996994581</c:v>
                </c:pt>
                <c:pt idx="1730">
                  <c:v>3.9515775256580752</c:v>
                </c:pt>
                <c:pt idx="1731">
                  <c:v>4.09362491075313</c:v>
                </c:pt>
                <c:pt idx="1732">
                  <c:v>4.1572433445431711</c:v>
                </c:pt>
                <c:pt idx="1733">
                  <c:v>4.2570503178268568</c:v>
                </c:pt>
                <c:pt idx="1734">
                  <c:v>4.247520788763322</c:v>
                </c:pt>
                <c:pt idx="1735">
                  <c:v>4.2466193201684073</c:v>
                </c:pt>
                <c:pt idx="1736">
                  <c:v>4.3076623548391453</c:v>
                </c:pt>
                <c:pt idx="1737">
                  <c:v>4.2980034245943708</c:v>
                </c:pt>
                <c:pt idx="1738">
                  <c:v>4.3999999605484206</c:v>
                </c:pt>
                <c:pt idx="1739">
                  <c:v>4.3129421597431934</c:v>
                </c:pt>
                <c:pt idx="1740">
                  <c:v>4.29864806340579</c:v>
                </c:pt>
                <c:pt idx="1741">
                  <c:v>4.1912427158822494</c:v>
                </c:pt>
                <c:pt idx="1742">
                  <c:v>4.3039278683098381</c:v>
                </c:pt>
                <c:pt idx="1743">
                  <c:v>4.2556344006333555</c:v>
                </c:pt>
                <c:pt idx="1744">
                  <c:v>4.3173204960523268</c:v>
                </c:pt>
                <c:pt idx="1745">
                  <c:v>4.4582095827689701</c:v>
                </c:pt>
                <c:pt idx="1746">
                  <c:v>4.4587248203991496</c:v>
                </c:pt>
                <c:pt idx="1747">
                  <c:v>4.4164840140719841</c:v>
                </c:pt>
                <c:pt idx="1748">
                  <c:v>4.4347706102695819</c:v>
                </c:pt>
                <c:pt idx="1749">
                  <c:v>4.331616170452917</c:v>
                </c:pt>
                <c:pt idx="1750">
                  <c:v>4.3598193157103786</c:v>
                </c:pt>
                <c:pt idx="1751">
                  <c:v>4.3339339507571299</c:v>
                </c:pt>
                <c:pt idx="1752">
                  <c:v>4.1747582678428889</c:v>
                </c:pt>
                <c:pt idx="1753">
                  <c:v>4.2815193710708073</c:v>
                </c:pt>
                <c:pt idx="1754">
                  <c:v>4.272890521570595</c:v>
                </c:pt>
                <c:pt idx="1755">
                  <c:v>4.2249832848588493</c:v>
                </c:pt>
                <c:pt idx="1756">
                  <c:v>4.3061166419486083</c:v>
                </c:pt>
                <c:pt idx="1757">
                  <c:v>4.291822545611204</c:v>
                </c:pt>
                <c:pt idx="1758">
                  <c:v>4.2045071259908884</c:v>
                </c:pt>
                <c:pt idx="1759">
                  <c:v>4.2743080168272813</c:v>
                </c:pt>
                <c:pt idx="1760">
                  <c:v>4.0972307851327896</c:v>
                </c:pt>
                <c:pt idx="1761">
                  <c:v>4.1157757891770697</c:v>
                </c:pt>
                <c:pt idx="1762">
                  <c:v>4.0767546262648304</c:v>
                </c:pt>
                <c:pt idx="1763">
                  <c:v>3.90431453324195</c:v>
                </c:pt>
                <c:pt idx="1764">
                  <c:v>3.9756599534214931</c:v>
                </c:pt>
                <c:pt idx="1765">
                  <c:v>3.8654211934477631</c:v>
                </c:pt>
                <c:pt idx="1766">
                  <c:v>3.7943333920833111</c:v>
                </c:pt>
                <c:pt idx="1767">
                  <c:v>3.7944623987487542</c:v>
                </c:pt>
                <c:pt idx="1768">
                  <c:v>3.8855111213509876</c:v>
                </c:pt>
                <c:pt idx="1769">
                  <c:v>4.0342562011225747</c:v>
                </c:pt>
                <c:pt idx="1770">
                  <c:v>4.1081774149372157</c:v>
                </c:pt>
                <c:pt idx="1771">
                  <c:v>4.1596909205444197</c:v>
                </c:pt>
                <c:pt idx="1772">
                  <c:v>3.061944207378807</c:v>
                </c:pt>
                <c:pt idx="1773">
                  <c:v>3.0533159496522893</c:v>
                </c:pt>
                <c:pt idx="1774">
                  <c:v>2.8964582443001592</c:v>
                </c:pt>
                <c:pt idx="1775">
                  <c:v>2.8355438217790669</c:v>
                </c:pt>
                <c:pt idx="1776">
                  <c:v>2.9877653747490762</c:v>
                </c:pt>
                <c:pt idx="1777">
                  <c:v>2.9371541267683798</c:v>
                </c:pt>
                <c:pt idx="1778">
                  <c:v>2.8274308016827279</c:v>
                </c:pt>
                <c:pt idx="1779">
                  <c:v>2.8036055982186032</c:v>
                </c:pt>
                <c:pt idx="1780">
                  <c:v>2.846104023360859</c:v>
                </c:pt>
                <c:pt idx="1781">
                  <c:v>2.7886668630697811</c:v>
                </c:pt>
                <c:pt idx="1782">
                  <c:v>2.6749516298976297</c:v>
                </c:pt>
                <c:pt idx="1783">
                  <c:v>2.6549903141440523</c:v>
                </c:pt>
                <c:pt idx="1784">
                  <c:v>2.6024469250501849</c:v>
                </c:pt>
                <c:pt idx="1785">
                  <c:v>2.5556983812326473</c:v>
                </c:pt>
                <c:pt idx="1786">
                  <c:v>2.6735351209304343</c:v>
                </c:pt>
                <c:pt idx="1787">
                  <c:v>2.710624339987401</c:v>
                </c:pt>
                <c:pt idx="1788">
                  <c:v>2.7177074765970759</c:v>
                </c:pt>
                <c:pt idx="1789">
                  <c:v>2.6206051063560341</c:v>
                </c:pt>
                <c:pt idx="1790">
                  <c:v>2.680102822652032</c:v>
                </c:pt>
                <c:pt idx="1791">
                  <c:v>2.6139083979689932</c:v>
                </c:pt>
                <c:pt idx="1792">
                  <c:v>2.576432553431494</c:v>
                </c:pt>
                <c:pt idx="1793">
                  <c:v>2.4142946486595189</c:v>
                </c:pt>
                <c:pt idx="1794">
                  <c:v>2.4506114057870141</c:v>
                </c:pt>
                <c:pt idx="1795">
                  <c:v>2.5563426255282691</c:v>
                </c:pt>
                <c:pt idx="1796">
                  <c:v>2.5139730097935593</c:v>
                </c:pt>
                <c:pt idx="1797">
                  <c:v>2.4160977831072481</c:v>
                </c:pt>
                <c:pt idx="1798">
                  <c:v>2.4034770255205369</c:v>
                </c:pt>
                <c:pt idx="1799">
                  <c:v>2.473019903026044</c:v>
                </c:pt>
                <c:pt idx="1800">
                  <c:v>2.6224082408037628</c:v>
                </c:pt>
                <c:pt idx="1801">
                  <c:v>2.6766255604220182</c:v>
                </c:pt>
                <c:pt idx="1802">
                  <c:v>2.7880232105478528</c:v>
                </c:pt>
                <c:pt idx="1803">
                  <c:v>2.7236315257967467</c:v>
                </c:pt>
                <c:pt idx="1804">
                  <c:v>2.7900835692948749</c:v>
                </c:pt>
                <c:pt idx="1805">
                  <c:v>2.7490018503777138</c:v>
                </c:pt>
                <c:pt idx="1806">
                  <c:v>2.8276882232399201</c:v>
                </c:pt>
                <c:pt idx="1807">
                  <c:v>2.8566646194584457</c:v>
                </c:pt>
                <c:pt idx="1808">
                  <c:v>2.879458953146417</c:v>
                </c:pt>
                <c:pt idx="1809">
                  <c:v>2.960205882013542</c:v>
                </c:pt>
                <c:pt idx="1810">
                  <c:v>2.9343205170602928</c:v>
                </c:pt>
                <c:pt idx="1811">
                  <c:v>2.8636187494026792</c:v>
                </c:pt>
                <c:pt idx="1812">
                  <c:v>2.8956857823706872</c:v>
                </c:pt>
                <c:pt idx="1813">
                  <c:v>3.0121054213275831</c:v>
                </c:pt>
                <c:pt idx="1814">
                  <c:v>2.9857048187441562</c:v>
                </c:pt>
                <c:pt idx="1815">
                  <c:v>2.8757240721013124</c:v>
                </c:pt>
                <c:pt idx="1816">
                  <c:v>2.8712167291267372</c:v>
                </c:pt>
                <c:pt idx="1817">
                  <c:v>2.8632321239221459</c:v>
                </c:pt>
                <c:pt idx="1818">
                  <c:v>2.7876369795831173</c:v>
                </c:pt>
                <c:pt idx="1819">
                  <c:v>2.7577591147696747</c:v>
                </c:pt>
                <c:pt idx="1820">
                  <c:v>2.7687057445741012</c:v>
                </c:pt>
                <c:pt idx="1821">
                  <c:v>2.7067610440505492</c:v>
                </c:pt>
                <c:pt idx="1822">
                  <c:v>2.7143592210325047</c:v>
                </c:pt>
                <c:pt idx="1823">
                  <c:v>2.798583214871746</c:v>
                </c:pt>
                <c:pt idx="1824">
                  <c:v>2.5810687058136144</c:v>
                </c:pt>
                <c:pt idx="1825">
                  <c:v>2.42202163504902</c:v>
                </c:pt>
                <c:pt idx="1826">
                  <c:v>2.371023761587792</c:v>
                </c:pt>
                <c:pt idx="1827">
                  <c:v>2.4081131779026572</c:v>
                </c:pt>
                <c:pt idx="1828">
                  <c:v>2.3303284708932663</c:v>
                </c:pt>
                <c:pt idx="1829">
                  <c:v>2.2530582124824599</c:v>
                </c:pt>
                <c:pt idx="1830">
                  <c:v>2.649452298651219</c:v>
                </c:pt>
                <c:pt idx="1831">
                  <c:v>2.5817125555934397</c:v>
                </c:pt>
                <c:pt idx="1832">
                  <c:v>2.718995570672524</c:v>
                </c:pt>
                <c:pt idx="1833">
                  <c:v>2.7305856557409793</c:v>
                </c:pt>
                <c:pt idx="1834">
                  <c:v>2.8771407783264071</c:v>
                </c:pt>
                <c:pt idx="1835">
                  <c:v>2.6822921880644968</c:v>
                </c:pt>
                <c:pt idx="1836">
                  <c:v>2.6242111779935926</c:v>
                </c:pt>
                <c:pt idx="1837">
                  <c:v>2.5268513861953603</c:v>
                </c:pt>
                <c:pt idx="1838">
                  <c:v>2.545395798465945</c:v>
                </c:pt>
                <c:pt idx="1839">
                  <c:v>2.4306502872913338</c:v>
                </c:pt>
                <c:pt idx="1840">
                  <c:v>2.4628461296668882</c:v>
                </c:pt>
                <c:pt idx="1841">
                  <c:v>2.557887746645112</c:v>
                </c:pt>
                <c:pt idx="1842">
                  <c:v>2.5761747373585058</c:v>
                </c:pt>
                <c:pt idx="1843">
                  <c:v>2.6094008577365191</c:v>
                </c:pt>
                <c:pt idx="1844">
                  <c:v>2.4757247033265872</c:v>
                </c:pt>
                <c:pt idx="1845">
                  <c:v>2.4634897821888151</c:v>
                </c:pt>
                <c:pt idx="1846">
                  <c:v>2.4924657838915452</c:v>
                </c:pt>
                <c:pt idx="1847">
                  <c:v>2.5271084132367547</c:v>
                </c:pt>
                <c:pt idx="1848">
                  <c:v>2.3345779977948542</c:v>
                </c:pt>
                <c:pt idx="1849">
                  <c:v>2.3674178872081311</c:v>
                </c:pt>
                <c:pt idx="1850">
                  <c:v>2.467868710271643</c:v>
                </c:pt>
                <c:pt idx="1851">
                  <c:v>2.5129425345332006</c:v>
                </c:pt>
                <c:pt idx="1852">
                  <c:v>2.4937540752248908</c:v>
                </c:pt>
                <c:pt idx="1853">
                  <c:v>2.4293621932158871</c:v>
                </c:pt>
                <c:pt idx="1854">
                  <c:v>2.5609787779103899</c:v>
                </c:pt>
                <c:pt idx="1855">
                  <c:v>2.4569220804672183</c:v>
                </c:pt>
                <c:pt idx="1856">
                  <c:v>2.5016096737640381</c:v>
                </c:pt>
                <c:pt idx="1857">
                  <c:v>2.519639242920241</c:v>
                </c:pt>
                <c:pt idx="1858">
                  <c:v>2.5323890071723958</c:v>
                </c:pt>
                <c:pt idx="1859">
                  <c:v>2.3696070553626982</c:v>
                </c:pt>
                <c:pt idx="1860">
                  <c:v>2.2610430149449492</c:v>
                </c:pt>
                <c:pt idx="1861">
                  <c:v>2.1153895582123354</c:v>
                </c:pt>
                <c:pt idx="1862">
                  <c:v>2.108563843159851</c:v>
                </c:pt>
                <c:pt idx="1863">
                  <c:v>2.1809399358576491</c:v>
                </c:pt>
                <c:pt idx="1864">
                  <c:v>2.0717320456600752</c:v>
                </c:pt>
                <c:pt idx="1865">
                  <c:v>2.1086928498252941</c:v>
                </c:pt>
                <c:pt idx="1866">
                  <c:v>2.022537109388677</c:v>
                </c:pt>
                <c:pt idx="1867">
                  <c:v>2.0070829393517773</c:v>
                </c:pt>
                <c:pt idx="1868">
                  <c:v>2.0444297772238342</c:v>
                </c:pt>
                <c:pt idx="1869">
                  <c:v>2.1913715252897941</c:v>
                </c:pt>
                <c:pt idx="1870">
                  <c:v>2.1827428730474798</c:v>
                </c:pt>
                <c:pt idx="1871">
                  <c:v>2.0692850614325198</c:v>
                </c:pt>
                <c:pt idx="1872">
                  <c:v>2.111268248944596</c:v>
                </c:pt>
                <c:pt idx="1873">
                  <c:v>2.0766256195993869</c:v>
                </c:pt>
                <c:pt idx="1874">
                  <c:v>2.0609142252631938</c:v>
                </c:pt>
                <c:pt idx="1875">
                  <c:v>2.1660010034509294</c:v>
                </c:pt>
                <c:pt idx="1876">
                  <c:v>2.1863489446850393</c:v>
                </c:pt>
                <c:pt idx="1877">
                  <c:v>2.2175145090581316</c:v>
                </c:pt>
                <c:pt idx="1878">
                  <c:v>2.2006440273119341</c:v>
                </c:pt>
                <c:pt idx="1879">
                  <c:v>2.0976172133554249</c:v>
                </c:pt>
                <c:pt idx="1880">
                  <c:v>2.1026399912180778</c:v>
                </c:pt>
                <c:pt idx="1881">
                  <c:v>2.1054732064103687</c:v>
                </c:pt>
                <c:pt idx="1882">
                  <c:v>2.03541528853258</c:v>
                </c:pt>
                <c:pt idx="1883">
                  <c:v>2.1210557913390171</c:v>
                </c:pt>
                <c:pt idx="1884">
                  <c:v>2.1536380619372051</c:v>
                </c:pt>
                <c:pt idx="1885">
                  <c:v>2.2637476179875931</c:v>
                </c:pt>
                <c:pt idx="1886">
                  <c:v>2.3578877663709008</c:v>
                </c:pt>
                <c:pt idx="1887">
                  <c:v>2.35891824163126</c:v>
                </c:pt>
                <c:pt idx="1888">
                  <c:v>2.1799096578551889</c:v>
                </c:pt>
                <c:pt idx="1889">
                  <c:v>2.1461684971048949</c:v>
                </c:pt>
                <c:pt idx="1890">
                  <c:v>2.0495811672361341</c:v>
                </c:pt>
                <c:pt idx="1891">
                  <c:v>2.1839019604574839</c:v>
                </c:pt>
                <c:pt idx="1892">
                  <c:v>2.0698002990626989</c:v>
                </c:pt>
                <c:pt idx="1893">
                  <c:v>2.0489375147142059</c:v>
                </c:pt>
                <c:pt idx="1894">
                  <c:v>2.0596265257035431</c:v>
                </c:pt>
                <c:pt idx="1895">
                  <c:v>2.0629747812681138</c:v>
                </c:pt>
                <c:pt idx="1896">
                  <c:v>2.1738569965058718</c:v>
                </c:pt>
                <c:pt idx="1897">
                  <c:v>2.1966517247096387</c:v>
                </c:pt>
                <c:pt idx="1898">
                  <c:v>2.1520925463045657</c:v>
                </c:pt>
                <c:pt idx="1899">
                  <c:v>2.192530612699799</c:v>
                </c:pt>
                <c:pt idx="1900">
                  <c:v>2.1703795370179599</c:v>
                </c:pt>
                <c:pt idx="1901">
                  <c:v>2.2967157250347197</c:v>
                </c:pt>
                <c:pt idx="1902">
                  <c:v>2.2857692924881929</c:v>
                </c:pt>
                <c:pt idx="1903">
                  <c:v>2.3245330338432422</c:v>
                </c:pt>
                <c:pt idx="1904">
                  <c:v>2.329555614447997</c:v>
                </c:pt>
                <c:pt idx="1905">
                  <c:v>2.3112684264767047</c:v>
                </c:pt>
                <c:pt idx="1906">
                  <c:v>2.2517707101807067</c:v>
                </c:pt>
                <c:pt idx="1907">
                  <c:v>2.2493237259531527</c:v>
                </c:pt>
                <c:pt idx="1908">
                  <c:v>2.1630391761089909</c:v>
                </c:pt>
                <c:pt idx="1909">
                  <c:v>2.0998067760257881</c:v>
                </c:pt>
                <c:pt idx="1910">
                  <c:v>2.074822879667455</c:v>
                </c:pt>
                <c:pt idx="1911">
                  <c:v>2.102511181810534</c:v>
                </c:pt>
                <c:pt idx="1912">
                  <c:v>2.173599377690782</c:v>
                </c:pt>
                <c:pt idx="1913">
                  <c:v>2.0834511373939733</c:v>
                </c:pt>
                <c:pt idx="1914">
                  <c:v>2.0498387860512239</c:v>
                </c:pt>
                <c:pt idx="1915">
                  <c:v>2.0239538156137713</c:v>
                </c:pt>
                <c:pt idx="1916">
                  <c:v>2.0982612603931492</c:v>
                </c:pt>
                <c:pt idx="1917">
                  <c:v>2.1295556341737871</c:v>
                </c:pt>
                <c:pt idx="1918">
                  <c:v>2.0646491063082979</c:v>
                </c:pt>
                <c:pt idx="1919">
                  <c:v>2.0417253714390879</c:v>
                </c:pt>
                <c:pt idx="1920">
                  <c:v>2.065550574903213</c:v>
                </c:pt>
                <c:pt idx="1921">
                  <c:v>2.0870574062894303</c:v>
                </c:pt>
                <c:pt idx="1922">
                  <c:v>2.1783643394804488</c:v>
                </c:pt>
                <c:pt idx="1923">
                  <c:v>2.1759175525107919</c:v>
                </c:pt>
                <c:pt idx="1924">
                  <c:v>1.9720538817839328</c:v>
                </c:pt>
                <c:pt idx="1925">
                  <c:v>1.9506760570631592</c:v>
                </c:pt>
                <c:pt idx="1926">
                  <c:v>1.9259497795199161</c:v>
                </c:pt>
                <c:pt idx="1927">
                  <c:v>1.8839663947499421</c:v>
                </c:pt>
                <c:pt idx="1928">
                  <c:v>1.9062460825814269</c:v>
                </c:pt>
                <c:pt idx="1929">
                  <c:v>1.8813906011148431</c:v>
                </c:pt>
                <c:pt idx="1930">
                  <c:v>1.8302637209881709</c:v>
                </c:pt>
                <c:pt idx="1931">
                  <c:v>1.8392788014531201</c:v>
                </c:pt>
                <c:pt idx="1932">
                  <c:v>1.8082422437454699</c:v>
                </c:pt>
                <c:pt idx="1933">
                  <c:v>1.756213697765985</c:v>
                </c:pt>
                <c:pt idx="1934">
                  <c:v>1.7308433731850181</c:v>
                </c:pt>
                <c:pt idx="1935">
                  <c:v>1.8236962165244719</c:v>
                </c:pt>
                <c:pt idx="1936">
                  <c:v>1.7567289353961639</c:v>
                </c:pt>
                <c:pt idx="1937">
                  <c:v>1.747327426708581</c:v>
                </c:pt>
                <c:pt idx="1938">
                  <c:v>1.7850608900611711</c:v>
                </c:pt>
                <c:pt idx="1939">
                  <c:v>1.8065679187052861</c:v>
                </c:pt>
                <c:pt idx="1940">
                  <c:v>1.7898258518508361</c:v>
                </c:pt>
                <c:pt idx="1941">
                  <c:v>1.7909855310345359</c:v>
                </c:pt>
                <c:pt idx="1942">
                  <c:v>1.7186090438209409</c:v>
                </c:pt>
                <c:pt idx="1943">
                  <c:v>1.7229873801300739</c:v>
                </c:pt>
                <c:pt idx="1944">
                  <c:v>1.6553764464798391</c:v>
                </c:pt>
                <c:pt idx="1945">
                  <c:v>1.6419831283347059</c:v>
                </c:pt>
                <c:pt idx="1946">
                  <c:v>1.6779135558685159</c:v>
                </c:pt>
                <c:pt idx="1947">
                  <c:v>1.632453303384324</c:v>
                </c:pt>
                <c:pt idx="1948">
                  <c:v>1.7262072208028969</c:v>
                </c:pt>
                <c:pt idx="1949">
                  <c:v>1.7102382076516141</c:v>
                </c:pt>
                <c:pt idx="1950">
                  <c:v>1.715775631370752</c:v>
                </c:pt>
                <c:pt idx="1951">
                  <c:v>1.693882766277697</c:v>
                </c:pt>
                <c:pt idx="1952">
                  <c:v>1.6743074842309571</c:v>
                </c:pt>
                <c:pt idx="1953">
                  <c:v>1.6705729977016499</c:v>
                </c:pt>
                <c:pt idx="1954">
                  <c:v>1.7708950113576172</c:v>
                </c:pt>
                <c:pt idx="1955">
                  <c:v>1.671860697261301</c:v>
                </c:pt>
                <c:pt idx="1956">
                  <c:v>1.2613006337600381</c:v>
                </c:pt>
                <c:pt idx="1957">
                  <c:v>1.27752736435536</c:v>
                </c:pt>
                <c:pt idx="1958">
                  <c:v>1.19974246008807</c:v>
                </c:pt>
                <c:pt idx="1959">
                  <c:v>1.226014056006054</c:v>
                </c:pt>
                <c:pt idx="1960">
                  <c:v>1.166001299337776</c:v>
                </c:pt>
                <c:pt idx="1961">
                  <c:v>1.1450096069527891</c:v>
                </c:pt>
                <c:pt idx="1962">
                  <c:v>1.1692208441237508</c:v>
                </c:pt>
                <c:pt idx="1963">
                  <c:v>1.245589140794896</c:v>
                </c:pt>
                <c:pt idx="1964">
                  <c:v>1.2423695960089209</c:v>
                </c:pt>
                <c:pt idx="1965">
                  <c:v>1.3067609848731792</c:v>
                </c:pt>
                <c:pt idx="1966">
                  <c:v>1.4406954485008452</c:v>
                </c:pt>
                <c:pt idx="1967">
                  <c:v>1.4555053742421229</c:v>
                </c:pt>
                <c:pt idx="1968">
                  <c:v>1.4709593470211251</c:v>
                </c:pt>
                <c:pt idx="1969">
                  <c:v>1.5077913417787989</c:v>
                </c:pt>
                <c:pt idx="1970">
                  <c:v>1.458209878655818</c:v>
                </c:pt>
                <c:pt idx="1971">
                  <c:v>1.435286341044506</c:v>
                </c:pt>
                <c:pt idx="1972">
                  <c:v>1.4430136233208541</c:v>
                </c:pt>
                <c:pt idx="1973">
                  <c:v>1.4148099849186471</c:v>
                </c:pt>
                <c:pt idx="1974">
                  <c:v>1.43515772889486</c:v>
                </c:pt>
                <c:pt idx="1975">
                  <c:v>1.445460311661561</c:v>
                </c:pt>
                <c:pt idx="1976">
                  <c:v>1.4347713006722249</c:v>
                </c:pt>
                <c:pt idx="1977">
                  <c:v>1.400901429143335</c:v>
                </c:pt>
                <c:pt idx="1978">
                  <c:v>1.4096585949063472</c:v>
                </c:pt>
                <c:pt idx="1979">
                  <c:v>1.5209271397377908</c:v>
                </c:pt>
                <c:pt idx="1980">
                  <c:v>1.551062327479475</c:v>
                </c:pt>
                <c:pt idx="1981">
                  <c:v>1.5903412078357539</c:v>
                </c:pt>
                <c:pt idx="1982">
                  <c:v>1.5766902708755319</c:v>
                </c:pt>
                <c:pt idx="1983">
                  <c:v>1.4696716474614731</c:v>
                </c:pt>
                <c:pt idx="1984">
                  <c:v>1.467224663233919</c:v>
                </c:pt>
                <c:pt idx="1985">
                  <c:v>1.4852542323901221</c:v>
                </c:pt>
                <c:pt idx="1986">
                  <c:v>1.4925948891859369</c:v>
                </c:pt>
                <c:pt idx="1987">
                  <c:v>1.47726972581448</c:v>
                </c:pt>
                <c:pt idx="1988">
                  <c:v>1.5473276436922689</c:v>
                </c:pt>
                <c:pt idx="1989">
                  <c:v>1.565872351849702</c:v>
                </c:pt>
                <c:pt idx="1990">
                  <c:v>1.4958145326008621</c:v>
                </c:pt>
                <c:pt idx="1991">
                  <c:v>1.538055338928028</c:v>
                </c:pt>
                <c:pt idx="1992">
                  <c:v>1.4743077998435941</c:v>
                </c:pt>
                <c:pt idx="1993">
                  <c:v>1.5079200525573939</c:v>
                </c:pt>
                <c:pt idx="1994">
                  <c:v>1.5423050630875139</c:v>
                </c:pt>
                <c:pt idx="1995">
                  <c:v>1.50830638215108</c:v>
                </c:pt>
                <c:pt idx="1996">
                  <c:v>1.5201544805504199</c:v>
                </c:pt>
                <c:pt idx="1997">
                  <c:v>1.5052155481437</c:v>
                </c:pt>
                <c:pt idx="1998">
                  <c:v>1.488989113435226</c:v>
                </c:pt>
                <c:pt idx="1999">
                  <c:v>1.5487442512884149</c:v>
                </c:pt>
                <c:pt idx="2000">
                  <c:v>1.5497745292908749</c:v>
                </c:pt>
                <c:pt idx="2001">
                  <c:v>1.6064390303945821</c:v>
                </c:pt>
                <c:pt idx="2002">
                  <c:v>1.64030909918137</c:v>
                </c:pt>
                <c:pt idx="2003">
                  <c:v>1.6347713795753851</c:v>
                </c:pt>
                <c:pt idx="2004">
                  <c:v>1.674436688154298</c:v>
                </c:pt>
                <c:pt idx="2005">
                  <c:v>1.6673535515446229</c:v>
                </c:pt>
                <c:pt idx="2006">
                  <c:v>1.7126849946212701</c:v>
                </c:pt>
                <c:pt idx="2007">
                  <c:v>1.711397295061619</c:v>
                </c:pt>
                <c:pt idx="2008">
                  <c:v>1.7605924285909149</c:v>
                </c:pt>
                <c:pt idx="2009">
                  <c:v>1.764069296305133</c:v>
                </c:pt>
                <c:pt idx="2010">
                  <c:v>1.74320651195664</c:v>
                </c:pt>
                <c:pt idx="2011">
                  <c:v>1.7130714228439039</c:v>
                </c:pt>
                <c:pt idx="2012">
                  <c:v>1.7533802853157969</c:v>
                </c:pt>
                <c:pt idx="2013">
                  <c:v>1.7948486297134898</c:v>
                </c:pt>
                <c:pt idx="2014">
                  <c:v>1.845074041245246</c:v>
                </c:pt>
                <c:pt idx="2015">
                  <c:v>1.8433997162050622</c:v>
                </c:pt>
                <c:pt idx="2016">
                  <c:v>1.8222793130414792</c:v>
                </c:pt>
                <c:pt idx="2017">
                  <c:v>1.896973777817186</c:v>
                </c:pt>
                <c:pt idx="2018">
                  <c:v>1.9541533192931739</c:v>
                </c:pt>
                <c:pt idx="2019">
                  <c:v>1.893882549294009</c:v>
                </c:pt>
                <c:pt idx="2020">
                  <c:v>1.9184804119455039</c:v>
                </c:pt>
                <c:pt idx="2021">
                  <c:v>1.971925072376389</c:v>
                </c:pt>
                <c:pt idx="2022">
                  <c:v>2.4310365182560711</c:v>
                </c:pt>
                <c:pt idx="2023">
                  <c:v>2.4021891287029868</c:v>
                </c:pt>
                <c:pt idx="2024">
                  <c:v>2.3961364673536698</c:v>
                </c:pt>
                <c:pt idx="2025">
                  <c:v>2.467739506348301</c:v>
                </c:pt>
                <c:pt idx="2026">
                  <c:v>2.3622664971958311</c:v>
                </c:pt>
                <c:pt idx="2027">
                  <c:v>2.291306913465228</c:v>
                </c:pt>
                <c:pt idx="2028">
                  <c:v>2.242755629715758</c:v>
                </c:pt>
                <c:pt idx="2029">
                  <c:v>2.310753188846526</c:v>
                </c:pt>
                <c:pt idx="2030">
                  <c:v>2.3113970386263509</c:v>
                </c:pt>
                <c:pt idx="2031">
                  <c:v>2.2815195683287062</c:v>
                </c:pt>
                <c:pt idx="2032">
                  <c:v>2.2207337579572601</c:v>
                </c:pt>
                <c:pt idx="2033">
                  <c:v>2.2264005828576381</c:v>
                </c:pt>
                <c:pt idx="2034">
                  <c:v>2.2160978028330378</c:v>
                </c:pt>
                <c:pt idx="2035">
                  <c:v>2.2037346640614159</c:v>
                </c:pt>
                <c:pt idx="2036">
                  <c:v>2.2155823679449602</c:v>
                </c:pt>
                <c:pt idx="2037">
                  <c:v>2.1943333526317308</c:v>
                </c:pt>
                <c:pt idx="2038">
                  <c:v>2.1833867228273052</c:v>
                </c:pt>
                <c:pt idx="2039">
                  <c:v>2.2529297975907121</c:v>
                </c:pt>
                <c:pt idx="2040">
                  <c:v>2.2333547128018698</c:v>
                </c:pt>
                <c:pt idx="2041">
                  <c:v>2.2476495981708671</c:v>
                </c:pt>
                <c:pt idx="2042">
                  <c:v>2.3857050751794233</c:v>
                </c:pt>
                <c:pt idx="2043">
                  <c:v>2.3811975349469492</c:v>
                </c:pt>
                <c:pt idx="2044">
                  <c:v>2.3761749543421939</c:v>
                </c:pt>
                <c:pt idx="2045">
                  <c:v>2.3820992007997619</c:v>
                </c:pt>
                <c:pt idx="2046">
                  <c:v>2.3398581972146988</c:v>
                </c:pt>
                <c:pt idx="2047">
                  <c:v>2.3117834668489849</c:v>
                </c:pt>
                <c:pt idx="2048">
                  <c:v>2.3296842265976432</c:v>
                </c:pt>
                <c:pt idx="2049">
                  <c:v>2.4986476491642042</c:v>
                </c:pt>
                <c:pt idx="2050">
                  <c:v>2.5466836952834941</c:v>
                </c:pt>
                <c:pt idx="2051">
                  <c:v>2.6391497158845167</c:v>
                </c:pt>
                <c:pt idx="2052">
                  <c:v>2.5191242025479608</c:v>
                </c:pt>
                <c:pt idx="2053">
                  <c:v>2.547456551728764</c:v>
                </c:pt>
                <c:pt idx="2054">
                  <c:v>2.6034770057947467</c:v>
                </c:pt>
                <c:pt idx="2055">
                  <c:v>2.5732129100165677</c:v>
                </c:pt>
                <c:pt idx="2056">
                  <c:v>2.6307790769730892</c:v>
                </c:pt>
                <c:pt idx="2057">
                  <c:v>2.6530583702887789</c:v>
                </c:pt>
                <c:pt idx="2058">
                  <c:v>2.6122340729288092</c:v>
                </c:pt>
                <c:pt idx="2059">
                  <c:v>2.584416961378186</c:v>
                </c:pt>
                <c:pt idx="2060">
                  <c:v>2.6445587247119082</c:v>
                </c:pt>
                <c:pt idx="2061">
                  <c:v>2.6766255604220182</c:v>
                </c:pt>
                <c:pt idx="2062">
                  <c:v>2.7294267655888729</c:v>
                </c:pt>
                <c:pt idx="2063">
                  <c:v>2.743979269772959</c:v>
                </c:pt>
                <c:pt idx="2064">
                  <c:v>2.765228285086188</c:v>
                </c:pt>
                <c:pt idx="2065">
                  <c:v>2.723502716389202</c:v>
                </c:pt>
                <c:pt idx="2066">
                  <c:v>2.783000629943098</c:v>
                </c:pt>
                <c:pt idx="2067">
                  <c:v>2.7656149105667209</c:v>
                </c:pt>
                <c:pt idx="2068">
                  <c:v>2.75402443098247</c:v>
                </c:pt>
                <c:pt idx="2069">
                  <c:v>2.755955783064048</c:v>
                </c:pt>
                <c:pt idx="2070">
                  <c:v>2.8377333844494297</c:v>
                </c:pt>
                <c:pt idx="2071">
                  <c:v>2.852414698041061</c:v>
                </c:pt>
                <c:pt idx="2072">
                  <c:v>2.8185447278832232</c:v>
                </c:pt>
                <c:pt idx="2073">
                  <c:v>2.8060525824461577</c:v>
                </c:pt>
                <c:pt idx="2074">
                  <c:v>2.7778490426729001</c:v>
                </c:pt>
                <c:pt idx="2075">
                  <c:v>2.743979269772959</c:v>
                </c:pt>
                <c:pt idx="2076">
                  <c:v>2.7416612922108481</c:v>
                </c:pt>
                <c:pt idx="2077">
                  <c:v>2.7403731981354</c:v>
                </c:pt>
                <c:pt idx="2078">
                  <c:v>2.6728908766348121</c:v>
                </c:pt>
                <c:pt idx="2079">
                  <c:v>2.6967158828410382</c:v>
                </c:pt>
                <c:pt idx="2080">
                  <c:v>3.072246987403406</c:v>
                </c:pt>
                <c:pt idx="2081">
                  <c:v>3.0949129061996281</c:v>
                </c:pt>
                <c:pt idx="2082">
                  <c:v>3.1317447036994039</c:v>
                </c:pt>
                <c:pt idx="2083">
                  <c:v>3.0810044490532662</c:v>
                </c:pt>
                <c:pt idx="2084">
                  <c:v>3.0525432904649183</c:v>
                </c:pt>
                <c:pt idx="2085">
                  <c:v>3.0073404595379181</c:v>
                </c:pt>
                <c:pt idx="2086">
                  <c:v>2.9978103387006878</c:v>
                </c:pt>
                <c:pt idx="2087">
                  <c:v>3.0041210133808911</c:v>
                </c:pt>
                <c:pt idx="2088">
                  <c:v>3.0054083184247458</c:v>
                </c:pt>
                <c:pt idx="2089">
                  <c:v>3.001674226411235</c:v>
                </c:pt>
                <c:pt idx="2090">
                  <c:v>3.036574080055737</c:v>
                </c:pt>
                <c:pt idx="2091">
                  <c:v>3.0110751433251228</c:v>
                </c:pt>
                <c:pt idx="2092">
                  <c:v>3.0761106778560552</c:v>
                </c:pt>
                <c:pt idx="2093">
                  <c:v>3.075595637483775</c:v>
                </c:pt>
                <c:pt idx="2094">
                  <c:v>3.1228590244156953</c:v>
                </c:pt>
                <c:pt idx="2095">
                  <c:v>3.1790084851471208</c:v>
                </c:pt>
                <c:pt idx="2096">
                  <c:v>3.1634255057026759</c:v>
                </c:pt>
                <c:pt idx="2097">
                  <c:v>3.1979395228982392</c:v>
                </c:pt>
                <c:pt idx="2098">
                  <c:v>3.17759138440623</c:v>
                </c:pt>
                <c:pt idx="2099">
                  <c:v>3.209400995817048</c:v>
                </c:pt>
                <c:pt idx="2100">
                  <c:v>3.2542175957793118</c:v>
                </c:pt>
                <c:pt idx="2101">
                  <c:v>3.3746293400806047</c:v>
                </c:pt>
                <c:pt idx="2102">
                  <c:v>3.3808110080953662</c:v>
                </c:pt>
                <c:pt idx="2103">
                  <c:v>3.40914316001827</c:v>
                </c:pt>
                <c:pt idx="2104">
                  <c:v>3.5107526759759899</c:v>
                </c:pt>
                <c:pt idx="2105">
                  <c:v>3.5107526759759899</c:v>
                </c:pt>
                <c:pt idx="2106">
                  <c:v>3.4950414788976949</c:v>
                </c:pt>
                <c:pt idx="2107">
                  <c:v>3.4915646111834779</c:v>
                </c:pt>
                <c:pt idx="2108">
                  <c:v>3.394720057015423</c:v>
                </c:pt>
                <c:pt idx="2109">
                  <c:v>3.4073402228284397</c:v>
                </c:pt>
                <c:pt idx="2110">
                  <c:v>3.4121051846181052</c:v>
                </c:pt>
                <c:pt idx="2111">
                  <c:v>3.4906627480727659</c:v>
                </c:pt>
                <c:pt idx="2112">
                  <c:v>3.4941404048185771</c:v>
                </c:pt>
                <c:pt idx="2113">
                  <c:v>3.5202833885869143</c:v>
                </c:pt>
                <c:pt idx="2114">
                  <c:v>3.629490884268693</c:v>
                </c:pt>
                <c:pt idx="2115">
                  <c:v>3.6188022677951528</c:v>
                </c:pt>
                <c:pt idx="2116">
                  <c:v>3.6616865293863481</c:v>
                </c:pt>
                <c:pt idx="2117">
                  <c:v>3.627044097299037</c:v>
                </c:pt>
                <c:pt idx="2118">
                  <c:v>3.668770060511819</c:v>
                </c:pt>
                <c:pt idx="2119">
                  <c:v>3.71835162226375</c:v>
                </c:pt>
                <c:pt idx="2120">
                  <c:v>3.5862199971969648</c:v>
                </c:pt>
                <c:pt idx="2121">
                  <c:v>3.6967155869541908</c:v>
                </c:pt>
                <c:pt idx="2122">
                  <c:v>3.6740498654158671</c:v>
                </c:pt>
                <c:pt idx="2123">
                  <c:v>3.6256273910739423</c:v>
                </c:pt>
                <c:pt idx="2124">
                  <c:v>3.6958141183592761</c:v>
                </c:pt>
                <c:pt idx="2125">
                  <c:v>3.6834511768455518</c:v>
                </c:pt>
                <c:pt idx="2126">
                  <c:v>3.7909851365187399</c:v>
                </c:pt>
                <c:pt idx="2127">
                  <c:v>3.7603344152600289</c:v>
                </c:pt>
                <c:pt idx="2128">
                  <c:v>3.7415321869164559</c:v>
                </c:pt>
                <c:pt idx="2129">
                  <c:v>3.7875078742887252</c:v>
                </c:pt>
                <c:pt idx="2130">
                  <c:v>3.8414677723497879</c:v>
                </c:pt>
                <c:pt idx="2131">
                  <c:v>3.9837727762599333</c:v>
                </c:pt>
                <c:pt idx="2132">
                  <c:v>4.0361877504620507</c:v>
                </c:pt>
                <c:pt idx="2133">
                  <c:v>3.9777205094264123</c:v>
                </c:pt>
                <c:pt idx="2134">
                  <c:v>4.0002572242992933</c:v>
                </c:pt>
                <c:pt idx="2135">
                  <c:v>4.0186732216781298</c:v>
                </c:pt>
                <c:pt idx="2136">
                  <c:v>4.0696714896551551</c:v>
                </c:pt>
                <c:pt idx="2137">
                  <c:v>3.895942908041031</c:v>
                </c:pt>
                <c:pt idx="2138">
                  <c:v>3.7895684302936448</c:v>
                </c:pt>
                <c:pt idx="2139">
                  <c:v>3.7554408413207168</c:v>
                </c:pt>
                <c:pt idx="2140">
                  <c:v>3.7922728360783902</c:v>
                </c:pt>
                <c:pt idx="2141">
                  <c:v>3.8450740412452458</c:v>
                </c:pt>
                <c:pt idx="2142">
                  <c:v>4.0142944908532003</c:v>
                </c:pt>
                <c:pt idx="2143">
                  <c:v>4.1916289468469845</c:v>
                </c:pt>
                <c:pt idx="2144">
                  <c:v>4.1030262221828142</c:v>
                </c:pt>
                <c:pt idx="2145">
                  <c:v>4.1559560394993156</c:v>
                </c:pt>
                <c:pt idx="2146">
                  <c:v>4.047778230046303</c:v>
                </c:pt>
                <c:pt idx="2147">
                  <c:v>4.03335473252766</c:v>
                </c:pt>
                <c:pt idx="2148">
                  <c:v>4.0016743250401827</c:v>
                </c:pt>
                <c:pt idx="2149">
                  <c:v>4.0767546262648304</c:v>
                </c:pt>
                <c:pt idx="2150">
                  <c:v>4.0262715959179847</c:v>
                </c:pt>
                <c:pt idx="2151">
                  <c:v>3.9305857346441377</c:v>
                </c:pt>
                <c:pt idx="2152">
                  <c:v>3.9374112524387241</c:v>
                </c:pt>
                <c:pt idx="2153">
                  <c:v>3.8846104417876646</c:v>
                </c:pt>
                <c:pt idx="2154">
                  <c:v>3.9432066894887483</c:v>
                </c:pt>
                <c:pt idx="2155">
                  <c:v>3.888602547132062</c:v>
                </c:pt>
                <c:pt idx="2156">
                  <c:v>3.7899546612583808</c:v>
                </c:pt>
                <c:pt idx="2157">
                  <c:v>3.6714744662965648</c:v>
                </c:pt>
                <c:pt idx="2158">
                  <c:v>3.6477786640136793</c:v>
                </c:pt>
                <c:pt idx="2159">
                  <c:v>3.7334189695622189</c:v>
                </c:pt>
                <c:pt idx="2160">
                  <c:v>3.703798723563867</c:v>
                </c:pt>
                <c:pt idx="2161">
                  <c:v>3.7893108114785554</c:v>
                </c:pt>
                <c:pt idx="2162">
                  <c:v>3.6928524882752369</c:v>
                </c:pt>
                <c:pt idx="2163">
                  <c:v>3.6767550602322059</c:v>
                </c:pt>
                <c:pt idx="2164">
                  <c:v>3.7380553192022381</c:v>
                </c:pt>
                <c:pt idx="2165">
                  <c:v>3.837604279155038</c:v>
                </c:pt>
                <c:pt idx="2166">
                  <c:v>3.8003864479484242</c:v>
                </c:pt>
                <c:pt idx="2167">
                  <c:v>3.8105602213075809</c:v>
                </c:pt>
                <c:pt idx="2168">
                  <c:v>3.8168705014719881</c:v>
                </c:pt>
                <c:pt idx="2169">
                  <c:v>3.8654211934477631</c:v>
                </c:pt>
                <c:pt idx="2170">
                  <c:v>3.852801027634746</c:v>
                </c:pt>
                <c:pt idx="2171">
                  <c:v>3.8463617408048973</c:v>
                </c:pt>
                <c:pt idx="2172">
                  <c:v>3.8363169741111829</c:v>
                </c:pt>
                <c:pt idx="2173">
                  <c:v>3.9608498304223163</c:v>
                </c:pt>
                <c:pt idx="2174">
                  <c:v>3.8848680606027548</c:v>
                </c:pt>
                <c:pt idx="2175">
                  <c:v>3.9286537907888652</c:v>
                </c:pt>
                <c:pt idx="2176">
                  <c:v>4.0144234975186439</c:v>
                </c:pt>
                <c:pt idx="2177">
                  <c:v>3.8674821439684801</c:v>
                </c:pt>
                <c:pt idx="2178">
                  <c:v>3.8963291390057671</c:v>
                </c:pt>
                <c:pt idx="2179">
                  <c:v>3.9287831919701039</c:v>
                </c:pt>
                <c:pt idx="2180">
                  <c:v>3.8592399199487999</c:v>
                </c:pt>
                <c:pt idx="2181">
                  <c:v>3.8084992707868652</c:v>
                </c:pt>
                <c:pt idx="2182">
                  <c:v>3.8516419402247419</c:v>
                </c:pt>
                <c:pt idx="2183">
                  <c:v>3.874178655097622</c:v>
                </c:pt>
                <c:pt idx="2184">
                  <c:v>3.850096227334205</c:v>
                </c:pt>
                <c:pt idx="2185">
                  <c:v>3.834384635740113</c:v>
                </c:pt>
                <c:pt idx="2186">
                  <c:v>3.9144875175695142</c:v>
                </c:pt>
                <c:pt idx="2187">
                  <c:v>3.8661940498930316</c:v>
                </c:pt>
                <c:pt idx="2188">
                  <c:v>3.9513199068429854</c:v>
                </c:pt>
                <c:pt idx="2189">
                  <c:v>3.8755957558385128</c:v>
                </c:pt>
                <c:pt idx="2190">
                  <c:v>3.9353506964338041</c:v>
                </c:pt>
                <c:pt idx="2191">
                  <c:v>3.9251769230746469</c:v>
                </c:pt>
                <c:pt idx="2192">
                  <c:v>4.0622021220807429</c:v>
                </c:pt>
                <c:pt idx="2193">
                  <c:v>4.0999351909175363</c:v>
                </c:pt>
                <c:pt idx="2194">
                  <c:v>4.1447521853955971</c:v>
                </c:pt>
                <c:pt idx="2195">
                  <c:v>4.2217640359597199</c:v>
                </c:pt>
                <c:pt idx="2196">
                  <c:v>4.1746296556932423</c:v>
                </c:pt>
                <c:pt idx="2197">
                  <c:v>4.052672198501412</c:v>
                </c:pt>
                <c:pt idx="2198">
                  <c:v>4.1358657170802964</c:v>
                </c:pt>
                <c:pt idx="2199">
                  <c:v>4.1725687051725258</c:v>
                </c:pt>
                <c:pt idx="2200">
                  <c:v>4.0820348256846746</c:v>
                </c:pt>
                <c:pt idx="2201">
                  <c:v>4.0284611585883479</c:v>
                </c:pt>
                <c:pt idx="2202">
                  <c:v>3.9748870969762238</c:v>
                </c:pt>
                <c:pt idx="2203">
                  <c:v>4.0439147368515531</c:v>
                </c:pt>
                <c:pt idx="2204">
                  <c:v>4.0251125085079797</c:v>
                </c:pt>
                <c:pt idx="2205">
                  <c:v>3.8574373772747661</c:v>
                </c:pt>
                <c:pt idx="2206">
                  <c:v>3.7134576538086406</c:v>
                </c:pt>
                <c:pt idx="2207">
                  <c:v>3.8213782389623603</c:v>
                </c:pt>
                <c:pt idx="2208">
                  <c:v>3.8977458452308613</c:v>
                </c:pt>
                <c:pt idx="2209">
                  <c:v>3.8798450854822031</c:v>
                </c:pt>
                <c:pt idx="2210">
                  <c:v>4.0160978225588284</c:v>
                </c:pt>
                <c:pt idx="2211">
                  <c:v>4.0034768677142178</c:v>
                </c:pt>
                <c:pt idx="2212">
                  <c:v>4.051513505607204</c:v>
                </c:pt>
                <c:pt idx="2213">
                  <c:v>4.0669666893546124</c:v>
                </c:pt>
                <c:pt idx="2214">
                  <c:v>4.1058596346330027</c:v>
                </c:pt>
                <c:pt idx="2215">
                  <c:v>4.1182221816309301</c:v>
                </c:pt>
                <c:pt idx="2216">
                  <c:v>4.128138730690794</c:v>
                </c:pt>
                <c:pt idx="2217">
                  <c:v>4.2339983653237976</c:v>
                </c:pt>
                <c:pt idx="2218">
                  <c:v>4.2394071768932884</c:v>
                </c:pt>
                <c:pt idx="2219">
                  <c:v>4.3311009328227374</c:v>
                </c:pt>
                <c:pt idx="2220">
                  <c:v>4.2847390144857327</c:v>
                </c:pt>
                <c:pt idx="2221">
                  <c:v>4.3037988616443954</c:v>
                </c:pt>
                <c:pt idx="2222">
                  <c:v>4.3147458859646175</c:v>
                </c:pt>
                <c:pt idx="2223">
                  <c:v>4.378235707605012</c:v>
                </c:pt>
                <c:pt idx="2224">
                  <c:v>4.3397297823229506</c:v>
                </c:pt>
                <c:pt idx="2225">
                  <c:v>4.3978100033622605</c:v>
                </c:pt>
                <c:pt idx="2226">
                  <c:v>4.3558272103659812</c:v>
                </c:pt>
                <c:pt idx="2227">
                  <c:v>4.310367155139688</c:v>
                </c:pt>
                <c:pt idx="2228">
                  <c:v>4.3656147527604023</c:v>
                </c:pt>
                <c:pt idx="2229">
                  <c:v>4.2781711155062361</c:v>
                </c:pt>
                <c:pt idx="2230">
                  <c:v>4.2131355809753046</c:v>
                </c:pt>
                <c:pt idx="2231">
                  <c:v>4.1831294985280119</c:v>
                </c:pt>
                <c:pt idx="2232">
                  <c:v>4.1213136074120049</c:v>
                </c:pt>
                <c:pt idx="2233">
                  <c:v>4.0990341168384168</c:v>
                </c:pt>
                <c:pt idx="2234">
                  <c:v>4.0882160991836383</c:v>
                </c:pt>
                <c:pt idx="2235">
                  <c:v>4.2059234377001857</c:v>
                </c:pt>
                <c:pt idx="2236">
                  <c:v>4.2852538576001153</c:v>
                </c:pt>
                <c:pt idx="2237">
                  <c:v>4.1890531532118862</c:v>
                </c:pt>
                <c:pt idx="2238">
                  <c:v>4.3041850926091314</c:v>
                </c:pt>
                <c:pt idx="2239">
                  <c:v>4.3108819982540707</c:v>
                </c:pt>
                <c:pt idx="2240">
                  <c:v>4.2906634582011991</c:v>
                </c:pt>
                <c:pt idx="2241">
                  <c:v>4.3132001730740797</c:v>
                </c:pt>
                <c:pt idx="2242">
                  <c:v>4.4381192603499491</c:v>
                </c:pt>
                <c:pt idx="2243">
                  <c:v>4.512040474164591</c:v>
                </c:pt>
                <c:pt idx="2244">
                  <c:v>4.4981326087919218</c:v>
                </c:pt>
                <c:pt idx="2245">
                  <c:v>4.5600771120575763</c:v>
                </c:pt>
                <c:pt idx="2246">
                  <c:v>4.551062031592628</c:v>
                </c:pt>
                <c:pt idx="2247">
                  <c:v>4.5696062466053151</c:v>
                </c:pt>
                <c:pt idx="2248">
                  <c:v>4.6082419675844122</c:v>
                </c:pt>
                <c:pt idx="2249">
                  <c:v>4.6145522477488186</c:v>
                </c:pt>
                <c:pt idx="2250">
                  <c:v>4.5584031815331887</c:v>
                </c:pt>
                <c:pt idx="2251">
                  <c:v>4.4596262889940643</c:v>
                </c:pt>
                <c:pt idx="2252">
                  <c:v>4.4361877110104722</c:v>
                </c:pt>
                <c:pt idx="2253">
                  <c:v>4.4703149054676041</c:v>
                </c:pt>
                <c:pt idx="2254">
                  <c:v>4.532517422064144</c:v>
                </c:pt>
                <c:pt idx="2255">
                  <c:v>4.6189309785737489</c:v>
                </c:pt>
                <c:pt idx="2256">
                  <c:v>4.6030903803142138</c:v>
                </c:pt>
                <c:pt idx="2257">
                  <c:v>4.7710235248783137</c:v>
                </c:pt>
                <c:pt idx="2258">
                  <c:v>4.7607207448537139</c:v>
                </c:pt>
                <c:pt idx="2259">
                  <c:v>4.8227946493006071</c:v>
                </c:pt>
                <c:pt idx="2260">
                  <c:v>4.7322595862653678</c:v>
                </c:pt>
                <c:pt idx="2261">
                  <c:v>4.743979072515061</c:v>
                </c:pt>
                <c:pt idx="2262">
                  <c:v>4.8439150524641903</c:v>
                </c:pt>
                <c:pt idx="2263">
                  <c:v>4.9381842075129416</c:v>
                </c:pt>
                <c:pt idx="2264">
                  <c:v>4.9166771788688255</c:v>
                </c:pt>
                <c:pt idx="2265">
                  <c:v>4.9607213169016191</c:v>
                </c:pt>
                <c:pt idx="2266">
                  <c:v>5.0315518939667783</c:v>
                </c:pt>
                <c:pt idx="2267">
                  <c:v>5.063489525753547</c:v>
                </c:pt>
                <c:pt idx="2268">
                  <c:v>5.0758532562988643</c:v>
                </c:pt>
                <c:pt idx="2269">
                  <c:v>5.1644555864472386</c:v>
                </c:pt>
                <c:pt idx="2270">
                  <c:v>5.1520926449335152</c:v>
                </c:pt>
                <c:pt idx="2271">
                  <c:v>5.0243397506916603</c:v>
                </c:pt>
                <c:pt idx="2272">
                  <c:v>5.0840950858027476</c:v>
                </c:pt>
                <c:pt idx="2273">
                  <c:v>6.1170636859946201</c:v>
                </c:pt>
                <c:pt idx="2274">
                  <c:v>5.9164192641668896</c:v>
                </c:pt>
                <c:pt idx="2275">
                  <c:v>5.8560204737917712</c:v>
                </c:pt>
                <c:pt idx="2276">
                  <c:v>6.0475204139733156</c:v>
                </c:pt>
                <c:pt idx="2277">
                  <c:v>6.0528010079089567</c:v>
                </c:pt>
                <c:pt idx="2278">
                  <c:v>6.0284605668146529</c:v>
                </c:pt>
                <c:pt idx="2279">
                  <c:v>6.0386343401738101</c:v>
                </c:pt>
                <c:pt idx="2280">
                  <c:v>5.9255629567814845</c:v>
                </c:pt>
                <c:pt idx="2281">
                  <c:v>6.0950414197203262</c:v>
                </c:pt>
                <c:pt idx="2282">
                  <c:v>6.2334837194673129</c:v>
                </c:pt>
                <c:pt idx="2283">
                  <c:v>6.0955570518663009</c:v>
                </c:pt>
                <c:pt idx="2284">
                  <c:v>6.0753377227818373</c:v>
                </c:pt>
                <c:pt idx="2285">
                  <c:v>6.0338255871307362</c:v>
                </c:pt>
                <c:pt idx="2286">
                  <c:v>6.267170239779797</c:v>
                </c:pt>
                <c:pt idx="2287">
                  <c:v>6.240097382279199</c:v>
                </c:pt>
                <c:pt idx="2288">
                  <c:v>6.2105741871667757</c:v>
                </c:pt>
                <c:pt idx="2289">
                  <c:v>6.2790305681688281</c:v>
                </c:pt>
                <c:pt idx="2290">
                  <c:v>6.2399679810979594</c:v>
                </c:pt>
                <c:pt idx="2291">
                  <c:v>6.3187381885669121</c:v>
                </c:pt>
                <c:pt idx="2292">
                  <c:v>6.475633175661808</c:v>
                </c:pt>
                <c:pt idx="2293">
                  <c:v>6.4226469425864119</c:v>
                </c:pt>
                <c:pt idx="2294">
                  <c:v>6.3198980650085099</c:v>
                </c:pt>
                <c:pt idx="2295">
                  <c:v>6.3955740850858138</c:v>
                </c:pt>
                <c:pt idx="2296">
                  <c:v>6.6031347633413162</c:v>
                </c:pt>
                <c:pt idx="2297">
                  <c:v>6.5226890472847892</c:v>
                </c:pt>
                <c:pt idx="2298">
                  <c:v>6.2344242451260783</c:v>
                </c:pt>
                <c:pt idx="2299">
                  <c:v>6.4427589633742386</c:v>
                </c:pt>
                <c:pt idx="2300">
                  <c:v>6.388870078156538</c:v>
                </c:pt>
                <c:pt idx="2301">
                  <c:v>6.3406543300919589</c:v>
                </c:pt>
                <c:pt idx="2302">
                  <c:v>6.2409996399057066</c:v>
                </c:pt>
                <c:pt idx="2303">
                  <c:v>6.4070481825101089</c:v>
                </c:pt>
                <c:pt idx="2304">
                  <c:v>6.3975080015200696</c:v>
                </c:pt>
                <c:pt idx="2305">
                  <c:v>6.5171449167971121</c:v>
                </c:pt>
                <c:pt idx="2306">
                  <c:v>6.5460234730981162</c:v>
                </c:pt>
                <c:pt idx="2307">
                  <c:v>6.5694865110610889</c:v>
                </c:pt>
                <c:pt idx="2308">
                  <c:v>6.4849149488051649</c:v>
                </c:pt>
                <c:pt idx="2309">
                  <c:v>6.3929959243559367</c:v>
                </c:pt>
                <c:pt idx="2310">
                  <c:v>6.3668249299660493</c:v>
                </c:pt>
                <c:pt idx="2311">
                  <c:v>6.2600796073699891</c:v>
                </c:pt>
                <c:pt idx="2312">
                  <c:v>6.3344663498244556</c:v>
                </c:pt>
                <c:pt idx="2313">
                  <c:v>6.4120758918202183</c:v>
                </c:pt>
                <c:pt idx="2314">
                  <c:v>6.5328734725704507</c:v>
                </c:pt>
                <c:pt idx="2315">
                  <c:v>6.5867623577881513</c:v>
                </c:pt>
                <c:pt idx="2316">
                  <c:v>6.7984476986956626</c:v>
                </c:pt>
                <c:pt idx="2317">
                  <c:v>6.6941527137114258</c:v>
                </c:pt>
                <c:pt idx="2318">
                  <c:v>6.6638562676379385</c:v>
                </c:pt>
                <c:pt idx="2319">
                  <c:v>6.7016295770859706</c:v>
                </c:pt>
                <c:pt idx="2320">
                  <c:v>6.744559207993758</c:v>
                </c:pt>
                <c:pt idx="2321">
                  <c:v>6.5993959371382473</c:v>
                </c:pt>
                <c:pt idx="2322">
                  <c:v>6.448947338157538</c:v>
                </c:pt>
                <c:pt idx="2323">
                  <c:v>6.4428875755238852</c:v>
                </c:pt>
                <c:pt idx="2324">
                  <c:v>6.3708217695000036</c:v>
                </c:pt>
                <c:pt idx="2325">
                  <c:v>6.4691871820634184</c:v>
                </c:pt>
                <c:pt idx="2326">
                  <c:v>6.2019370528348379</c:v>
                </c:pt>
                <c:pt idx="2327">
                  <c:v>6.210445575017129</c:v>
                </c:pt>
                <c:pt idx="2328">
                  <c:v>6.3957030917512574</c:v>
                </c:pt>
                <c:pt idx="2329">
                  <c:v>6.3621842406522688</c:v>
                </c:pt>
                <c:pt idx="2330">
                  <c:v>5.6902547990134353</c:v>
                </c:pt>
                <c:pt idx="2331">
                  <c:v>5.7148785024495981</c:v>
                </c:pt>
                <c:pt idx="2332">
                  <c:v>5.5773211016340749</c:v>
                </c:pt>
                <c:pt idx="2333">
                  <c:v>5.5457361669693421</c:v>
                </c:pt>
                <c:pt idx="2334">
                  <c:v>5.6620212760396464</c:v>
                </c:pt>
                <c:pt idx="2335">
                  <c:v>5.6941222373661491</c:v>
                </c:pt>
                <c:pt idx="2336">
                  <c:v>5.8266515343557668</c:v>
                </c:pt>
                <c:pt idx="2337">
                  <c:v>6.0035295355730458</c:v>
                </c:pt>
                <c:pt idx="2338">
                  <c:v>6.0365331490418539</c:v>
                </c:pt>
                <c:pt idx="2339">
                  <c:v>6.0927417871427503</c:v>
                </c:pt>
                <c:pt idx="2340">
                  <c:v>6.1290972068182983</c:v>
                </c:pt>
                <c:pt idx="2341">
                  <c:v>6.1391530199543141</c:v>
                </c:pt>
                <c:pt idx="2342">
                  <c:v>6.0335679683156478</c:v>
                </c:pt>
                <c:pt idx="2343">
                  <c:v>6.0830733885188604</c:v>
                </c:pt>
                <c:pt idx="2344">
                  <c:v>6.2079960264368976</c:v>
                </c:pt>
                <c:pt idx="2345">
                  <c:v>6.1008640783603054</c:v>
                </c:pt>
                <c:pt idx="2346">
                  <c:v>6.0838466394799253</c:v>
                </c:pt>
                <c:pt idx="2347">
                  <c:v>6.0442680257472841</c:v>
                </c:pt>
                <c:pt idx="2348">
                  <c:v>5.9899929095648483</c:v>
                </c:pt>
                <c:pt idx="2349">
                  <c:v>6.0306027875894408</c:v>
                </c:pt>
                <c:pt idx="2350">
                  <c:v>6.0048188131958824</c:v>
                </c:pt>
                <c:pt idx="2351">
                  <c:v>6.1651950076787552</c:v>
                </c:pt>
                <c:pt idx="2352">
                  <c:v>6.1871115437195998</c:v>
                </c:pt>
                <c:pt idx="2353">
                  <c:v>6.1154315741446581</c:v>
                </c:pt>
                <c:pt idx="2354">
                  <c:v>6.0211912187490473</c:v>
                </c:pt>
                <c:pt idx="2355">
                  <c:v>6.0183554392040799</c:v>
                </c:pt>
                <c:pt idx="2356">
                  <c:v>6.1557834388383643</c:v>
                </c:pt>
                <c:pt idx="2357">
                  <c:v>6.1493374452399747</c:v>
                </c:pt>
                <c:pt idx="2358">
                  <c:v>6.3822954724085026</c:v>
                </c:pt>
                <c:pt idx="2359">
                  <c:v>6.3655360468590079</c:v>
                </c:pt>
                <c:pt idx="2360">
                  <c:v>6.3552222203921076</c:v>
                </c:pt>
                <c:pt idx="2361">
                  <c:v>6.4795010085303195</c:v>
                </c:pt>
                <c:pt idx="2362">
                  <c:v>6.5422846468950473</c:v>
                </c:pt>
                <c:pt idx="2363">
                  <c:v>6.5599467245868457</c:v>
                </c:pt>
                <c:pt idx="2364">
                  <c:v>6.4988389893254874</c:v>
                </c:pt>
                <c:pt idx="2365">
                  <c:v>6.5060657296850746</c:v>
                </c:pt>
                <c:pt idx="2366">
                  <c:v>6.5379406334602059</c:v>
                </c:pt>
                <c:pt idx="2367">
                  <c:v>6.4458002856491623</c:v>
                </c:pt>
                <c:pt idx="2368">
                  <c:v>6.4743202270911828</c:v>
                </c:pt>
                <c:pt idx="2369">
                  <c:v>6.3850188149514793</c:v>
                </c:pt>
                <c:pt idx="2370">
                  <c:v>6.4383155319586889</c:v>
                </c:pt>
                <c:pt idx="2371">
                  <c:v>6.589172454788736</c:v>
                </c:pt>
                <c:pt idx="2372">
                  <c:v>6.6216927864068795</c:v>
                </c:pt>
                <c:pt idx="2373">
                  <c:v>6.7047991169947441</c:v>
                </c:pt>
                <c:pt idx="2374">
                  <c:v>6.5068397696777325</c:v>
                </c:pt>
                <c:pt idx="2375">
                  <c:v>6.512776048867094</c:v>
                </c:pt>
                <c:pt idx="2376">
                  <c:v>6.574976987400448</c:v>
                </c:pt>
                <c:pt idx="2377">
                  <c:v>6.5809132665898087</c:v>
                </c:pt>
                <c:pt idx="2378">
                  <c:v>6.9674101349727309</c:v>
                </c:pt>
                <c:pt idx="2379">
                  <c:v>6.8307498630783616</c:v>
                </c:pt>
                <c:pt idx="2380">
                  <c:v>6.8395246834232646</c:v>
                </c:pt>
                <c:pt idx="2381">
                  <c:v>6.9000481407900631</c:v>
                </c:pt>
                <c:pt idx="2382">
                  <c:v>6.6162721393634945</c:v>
                </c:pt>
                <c:pt idx="2383">
                  <c:v>6.4377991107811203</c:v>
                </c:pt>
                <c:pt idx="2384">
                  <c:v>6.4028276525195604</c:v>
                </c:pt>
                <c:pt idx="2385">
                  <c:v>6.3206243685897965</c:v>
                </c:pt>
                <c:pt idx="2386">
                  <c:v>5.9618714290772541</c:v>
                </c:pt>
                <c:pt idx="2387">
                  <c:v>6.1407318721717532</c:v>
                </c:pt>
                <c:pt idx="2388">
                  <c:v>6.1528624438813608</c:v>
                </c:pt>
                <c:pt idx="2389">
                  <c:v>6.2897815181382093</c:v>
                </c:pt>
                <c:pt idx="2390">
                  <c:v>6.3064289012015076</c:v>
                </c:pt>
                <c:pt idx="2391">
                  <c:v>5.9525797930389857</c:v>
                </c:pt>
                <c:pt idx="2392">
                  <c:v>5.8511489927370626</c:v>
                </c:pt>
                <c:pt idx="2393">
                  <c:v>6.0097486825884694</c:v>
                </c:pt>
                <c:pt idx="2394">
                  <c:v>6.009877294738116</c:v>
                </c:pt>
                <c:pt idx="2395">
                  <c:v>5.9773573576357695</c:v>
                </c:pt>
                <c:pt idx="2396">
                  <c:v>6.1275688526228054</c:v>
                </c:pt>
                <c:pt idx="2397">
                  <c:v>6.4232166233965025</c:v>
                </c:pt>
                <c:pt idx="2398">
                  <c:v>6.2993311675073622</c:v>
                </c:pt>
                <c:pt idx="2399">
                  <c:v>6.1391833976706405</c:v>
                </c:pt>
                <c:pt idx="2400">
                  <c:v>6.3761141989095389</c:v>
                </c:pt>
                <c:pt idx="2401">
                  <c:v>6.3093972380540864</c:v>
                </c:pt>
                <c:pt idx="2402">
                  <c:v>6.5766544685670025</c:v>
                </c:pt>
                <c:pt idx="2403">
                  <c:v>6.6816994280803126</c:v>
                </c:pt>
                <c:pt idx="2404">
                  <c:v>6.6582123246537561</c:v>
                </c:pt>
                <c:pt idx="2405">
                  <c:v>6.8206833980158423</c:v>
                </c:pt>
                <c:pt idx="2406">
                  <c:v>6.7977138993142425</c:v>
                </c:pt>
                <c:pt idx="2407">
                  <c:v>6.9341161578777255</c:v>
                </c:pt>
                <c:pt idx="2408">
                  <c:v>6.8062299172966672</c:v>
                </c:pt>
                <c:pt idx="2409">
                  <c:v>6.8302330473849961</c:v>
                </c:pt>
                <c:pt idx="2410">
                  <c:v>6.7973256957705246</c:v>
                </c:pt>
                <c:pt idx="2411">
                  <c:v>6.9061126376132744</c:v>
                </c:pt>
                <c:pt idx="2412">
                  <c:v>6.8644312546854911</c:v>
                </c:pt>
                <c:pt idx="2413">
                  <c:v>6.8137146709871406</c:v>
                </c:pt>
                <c:pt idx="2414">
                  <c:v>6.7249304690565976</c:v>
                </c:pt>
                <c:pt idx="2415">
                  <c:v>6.6988624432895874</c:v>
                </c:pt>
                <c:pt idx="2416">
                  <c:v>6.6689234285276928</c:v>
                </c:pt>
                <c:pt idx="2417">
                  <c:v>6.6875059115726376</c:v>
                </c:pt>
                <c:pt idx="2418">
                  <c:v>6.7273827792474039</c:v>
                </c:pt>
                <c:pt idx="2419">
                  <c:v>6.6041415676538868</c:v>
                </c:pt>
                <c:pt idx="2420">
                  <c:v>6.6167877715094701</c:v>
                </c:pt>
                <c:pt idx="2421">
                  <c:v>6.6699554818512379</c:v>
                </c:pt>
                <c:pt idx="2422">
                  <c:v>6.4558655671642926</c:v>
                </c:pt>
                <c:pt idx="2423">
                  <c:v>6.5141955167027632</c:v>
                </c:pt>
                <c:pt idx="2424">
                  <c:v>6.5141955167027632</c:v>
                </c:pt>
                <c:pt idx="2425">
                  <c:v>6.6050446143119883</c:v>
                </c:pt>
                <c:pt idx="2426">
                  <c:v>6.7827436029017028</c:v>
                </c:pt>
                <c:pt idx="2427">
                  <c:v>6.7700970045303235</c:v>
                </c:pt>
                <c:pt idx="2428">
                  <c:v>6.888417815110369</c:v>
                </c:pt>
                <c:pt idx="2429">
                  <c:v>6.9276855503953989</c:v>
                </c:pt>
                <c:pt idx="2430">
                  <c:v>6.948740069420972</c:v>
                </c:pt>
                <c:pt idx="2431">
                  <c:v>7.2219359462180286</c:v>
                </c:pt>
                <c:pt idx="2432">
                  <c:v>7.2509991359117762</c:v>
                </c:pt>
                <c:pt idx="2433">
                  <c:v>7.2905256735592854</c:v>
                </c:pt>
                <c:pt idx="2434">
                  <c:v>7.2765755949963964</c:v>
                </c:pt>
                <c:pt idx="2435">
                  <c:v>7.3409021846410853</c:v>
                </c:pt>
                <c:pt idx="2436">
                  <c:v>7.3348321645967243</c:v>
                </c:pt>
                <c:pt idx="2437">
                  <c:v>7.3286311653079377</c:v>
                </c:pt>
                <c:pt idx="2438">
                  <c:v>7.3942501887018368</c:v>
                </c:pt>
                <c:pt idx="2439">
                  <c:v>7.446305759013379</c:v>
                </c:pt>
                <c:pt idx="2440">
                  <c:v>7.3990293530601754</c:v>
                </c:pt>
                <c:pt idx="2441">
                  <c:v>7.5276833213811489</c:v>
                </c:pt>
                <c:pt idx="2442">
                  <c:v>7.6978016889418504</c:v>
                </c:pt>
                <c:pt idx="2443">
                  <c:v>7.5536471949778923</c:v>
                </c:pt>
                <c:pt idx="2444">
                  <c:v>7.6584045524755817</c:v>
                </c:pt>
                <c:pt idx="2445">
                  <c:v>7.6276615145204989</c:v>
                </c:pt>
                <c:pt idx="2446">
                  <c:v>7.5413753866131517</c:v>
                </c:pt>
                <c:pt idx="2447">
                  <c:v>7.6204284619081681</c:v>
                </c:pt>
                <c:pt idx="2448">
                  <c:v>7.6264984819525301</c:v>
                </c:pt>
                <c:pt idx="2449">
                  <c:v>7.5728932535924853</c:v>
                </c:pt>
                <c:pt idx="2450">
                  <c:v>7.4504387064971134</c:v>
                </c:pt>
                <c:pt idx="2451">
                  <c:v>7.4522479559396873</c:v>
                </c:pt>
                <c:pt idx="2452">
                  <c:v>7.446305759013379</c:v>
                </c:pt>
                <c:pt idx="2453">
                  <c:v>7.4293841874715394</c:v>
                </c:pt>
                <c:pt idx="2454">
                  <c:v>7.5178669793335855</c:v>
                </c:pt>
                <c:pt idx="2455">
                  <c:v>7.2812253581734945</c:v>
                </c:pt>
                <c:pt idx="2456">
                  <c:v>7.3340565465408805</c:v>
                </c:pt>
                <c:pt idx="2457">
                  <c:v>7.4047127476240036</c:v>
                </c:pt>
                <c:pt idx="2458">
                  <c:v>7.4681351070632038</c:v>
                </c:pt>
                <c:pt idx="2459">
                  <c:v>7.6634425191963986</c:v>
                </c:pt>
                <c:pt idx="2460">
                  <c:v>7.6443242836998602</c:v>
                </c:pt>
                <c:pt idx="2461">
                  <c:v>7.3314732571056496</c:v>
                </c:pt>
                <c:pt idx="2462">
                  <c:v>7.3260478758727059</c:v>
                </c:pt>
                <c:pt idx="2463">
                  <c:v>7.2423450374005904</c:v>
                </c:pt>
                <c:pt idx="2464">
                  <c:v>7.3941207875205963</c:v>
                </c:pt>
                <c:pt idx="2465">
                  <c:v>7.3892122219810199</c:v>
                </c:pt>
                <c:pt idx="2466">
                  <c:v>7.6430334280138368</c:v>
                </c:pt>
                <c:pt idx="2467">
                  <c:v>7.6125491924212332</c:v>
                </c:pt>
                <c:pt idx="2468">
                  <c:v>7.5328499002516125</c:v>
                </c:pt>
                <c:pt idx="2469">
                  <c:v>7.5541632216396648</c:v>
                </c:pt>
                <c:pt idx="2470">
                  <c:v>7.4919031057368413</c:v>
                </c:pt>
                <c:pt idx="2471">
                  <c:v>7.455218659887044</c:v>
                </c:pt>
                <c:pt idx="2472">
                  <c:v>7.1570925408799733</c:v>
                </c:pt>
                <c:pt idx="2473">
                  <c:v>7.1612262773953006</c:v>
                </c:pt>
                <c:pt idx="2474">
                  <c:v>7.2476418064838866</c:v>
                </c:pt>
                <c:pt idx="2475">
                  <c:v>7.3048639556658932</c:v>
                </c:pt>
                <c:pt idx="2476">
                  <c:v>7.2734754898677991</c:v>
                </c:pt>
                <c:pt idx="2477">
                  <c:v>7.2224535509429861</c:v>
                </c:pt>
                <c:pt idx="2478">
                  <c:v>7.29956797561419</c:v>
                </c:pt>
                <c:pt idx="2479">
                  <c:v>7.4084582805956121</c:v>
                </c:pt>
                <c:pt idx="2480">
                  <c:v>7.3523991639815769</c:v>
                </c:pt>
                <c:pt idx="2481">
                  <c:v>7.4185342140372468</c:v>
                </c:pt>
                <c:pt idx="2482">
                  <c:v>7.6576297234513309</c:v>
                </c:pt>
                <c:pt idx="2483">
                  <c:v>7.9265632515834135</c:v>
                </c:pt>
                <c:pt idx="2484">
                  <c:v>7.9282423108131557</c:v>
                </c:pt>
                <c:pt idx="2485">
                  <c:v>7.8655939913666133</c:v>
                </c:pt>
                <c:pt idx="2486">
                  <c:v>8.0572836936462533</c:v>
                </c:pt>
                <c:pt idx="2487">
                  <c:v>7.9255296201966843</c:v>
                </c:pt>
                <c:pt idx="2488">
                  <c:v>7.9998027421017692</c:v>
                </c:pt>
                <c:pt idx="2489">
                  <c:v>8.1723742088848699</c:v>
                </c:pt>
                <c:pt idx="2490">
                  <c:v>8.1479607823682212</c:v>
                </c:pt>
                <c:pt idx="2491">
                  <c:v>8.0131066037900549</c:v>
                </c:pt>
                <c:pt idx="2492">
                  <c:v>8.0698584901426784</c:v>
                </c:pt>
                <c:pt idx="2493">
                  <c:v>8.007806678580387</c:v>
                </c:pt>
                <c:pt idx="2494">
                  <c:v>7.7201699455696415</c:v>
                </c:pt>
                <c:pt idx="2495">
                  <c:v>7.6992274690302631</c:v>
                </c:pt>
                <c:pt idx="2496">
                  <c:v>7.5658156402039598</c:v>
                </c:pt>
                <c:pt idx="2497">
                  <c:v>7.7545567314208457</c:v>
                </c:pt>
                <c:pt idx="2498">
                  <c:v>7.8566842466193192</c:v>
                </c:pt>
                <c:pt idx="2499">
                  <c:v>7.799802959085457</c:v>
                </c:pt>
                <c:pt idx="2500">
                  <c:v>7.7540399157274811</c:v>
                </c:pt>
                <c:pt idx="2501">
                  <c:v>7.6432512007334834</c:v>
                </c:pt>
                <c:pt idx="2502">
                  <c:v>7.5691769147898151</c:v>
                </c:pt>
                <c:pt idx="2503">
                  <c:v>7.7466711496811671</c:v>
                </c:pt>
                <c:pt idx="2504">
                  <c:v>7.8163505296522509</c:v>
                </c:pt>
                <c:pt idx="2505">
                  <c:v>8.1469066361600753</c:v>
                </c:pt>
                <c:pt idx="2506">
                  <c:v>7.9877692212780911</c:v>
                </c:pt>
                <c:pt idx="2507">
                  <c:v>7.8950785239309829</c:v>
                </c:pt>
                <c:pt idx="2508">
                  <c:v>7.9615260304974509</c:v>
                </c:pt>
                <c:pt idx="2509">
                  <c:v>7.8641824138468737</c:v>
                </c:pt>
                <c:pt idx="2510">
                  <c:v>7.6821630827701055</c:v>
                </c:pt>
                <c:pt idx="2511">
                  <c:v>7.9778147987017665</c:v>
                </c:pt>
                <c:pt idx="2512">
                  <c:v>7.9025766911585364</c:v>
                </c:pt>
                <c:pt idx="2513">
                  <c:v>7.9215805170741014</c:v>
                </c:pt>
                <c:pt idx="2514">
                  <c:v>7.9692830000874837</c:v>
                </c:pt>
                <c:pt idx="2515">
                  <c:v>8.0602922711100717</c:v>
                </c:pt>
                <c:pt idx="2516">
                  <c:v>8.2277034712754542</c:v>
                </c:pt>
                <c:pt idx="2517">
                  <c:v>8.3704227167718823</c:v>
                </c:pt>
                <c:pt idx="2518">
                  <c:v>8.5305945520721895</c:v>
                </c:pt>
                <c:pt idx="2519">
                  <c:v>8.717396992665261</c:v>
                </c:pt>
                <c:pt idx="2520">
                  <c:v>8.7453200317072319</c:v>
                </c:pt>
                <c:pt idx="2521">
                  <c:v>8.8811881158823081</c:v>
                </c:pt>
                <c:pt idx="2522">
                  <c:v>8.9093699572867617</c:v>
                </c:pt>
                <c:pt idx="2523">
                  <c:v>9.0164099831827773</c:v>
                </c:pt>
                <c:pt idx="2524">
                  <c:v>9.1034117627449067</c:v>
                </c:pt>
                <c:pt idx="2525">
                  <c:v>9.1122023637216696</c:v>
                </c:pt>
                <c:pt idx="2526">
                  <c:v>9.2042460551625815</c:v>
                </c:pt>
                <c:pt idx="2527">
                  <c:v>9.2369529927524496</c:v>
                </c:pt>
                <c:pt idx="2528">
                  <c:v>9.2741842374961418</c:v>
                </c:pt>
                <c:pt idx="2529">
                  <c:v>9.3052097487614915</c:v>
                </c:pt>
                <c:pt idx="2530">
                  <c:v>9.3773453840813463</c:v>
                </c:pt>
                <c:pt idx="2531">
                  <c:v>9.4184547191042594</c:v>
                </c:pt>
                <c:pt idx="2532">
                  <c:v>9.5232965029823902</c:v>
                </c:pt>
                <c:pt idx="2533">
                  <c:v>9.2608685403339628</c:v>
                </c:pt>
                <c:pt idx="2534">
                  <c:v>9.0979824363540001</c:v>
                </c:pt>
                <c:pt idx="2535">
                  <c:v>8.9825400130249395</c:v>
                </c:pt>
                <c:pt idx="2536">
                  <c:v>8.8365881050923019</c:v>
                </c:pt>
                <c:pt idx="2537">
                  <c:v>8.6372463744244872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15-47A4-BAAD-5F6301FD0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1376655"/>
        <c:axId val="741376175"/>
      </c:scatterChart>
      <c:valAx>
        <c:axId val="741376655"/>
        <c:scaling>
          <c:orientation val="minMax"/>
          <c:max val="45500"/>
          <c:min val="41900"/>
        </c:scaling>
        <c:delete val="0"/>
        <c:axPos val="b"/>
        <c:majorGridlines>
          <c:spPr>
            <a:ln w="15875" cap="rnd" cmpd="sng" algn="ctr">
              <a:solidFill>
                <a:schemeClr val="tx1">
                  <a:lumMod val="50000"/>
                  <a:alpha val="80000"/>
                </a:schemeClr>
              </a:solidFill>
              <a:prstDash val="sysDot"/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41376175"/>
        <c:crosses val="autoZero"/>
        <c:crossBetween val="midCat"/>
      </c:valAx>
      <c:valAx>
        <c:axId val="741376175"/>
        <c:scaling>
          <c:logBase val="10"/>
          <c:orientation val="minMax"/>
          <c:max val="280"/>
          <c:min val="1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41376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best_candidate_returns!$D$1</c:f>
              <c:strCache>
                <c:ptCount val="1"/>
                <c:pt idx="0">
                  <c:v>active_return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best_candidate_returns!$A$2:$A$101</c:f>
              <c:strCache>
                <c:ptCount val="100"/>
                <c:pt idx="0">
                  <c:v>VNO</c:v>
                </c:pt>
                <c:pt idx="1">
                  <c:v>HCA</c:v>
                </c:pt>
                <c:pt idx="2">
                  <c:v>AWK</c:v>
                </c:pt>
                <c:pt idx="3">
                  <c:v>MCD</c:v>
                </c:pt>
                <c:pt idx="4">
                  <c:v>MCO</c:v>
                </c:pt>
                <c:pt idx="5">
                  <c:v>RHI</c:v>
                </c:pt>
                <c:pt idx="6">
                  <c:v>BIIB</c:v>
                </c:pt>
                <c:pt idx="7">
                  <c:v>J</c:v>
                </c:pt>
                <c:pt idx="8">
                  <c:v>CAH</c:v>
                </c:pt>
                <c:pt idx="9">
                  <c:v>TRMB</c:v>
                </c:pt>
                <c:pt idx="10">
                  <c:v>C</c:v>
                </c:pt>
                <c:pt idx="11">
                  <c:v>VRSK</c:v>
                </c:pt>
                <c:pt idx="12">
                  <c:v>YUM</c:v>
                </c:pt>
                <c:pt idx="13">
                  <c:v>ODFL</c:v>
                </c:pt>
                <c:pt idx="14">
                  <c:v>VNT</c:v>
                </c:pt>
                <c:pt idx="15">
                  <c:v>INCY</c:v>
                </c:pt>
                <c:pt idx="16">
                  <c:v>VRTX</c:v>
                </c:pt>
                <c:pt idx="17">
                  <c:v>JNJ</c:v>
                </c:pt>
                <c:pt idx="18">
                  <c:v>HAL</c:v>
                </c:pt>
                <c:pt idx="19">
                  <c:v>XYL</c:v>
                </c:pt>
                <c:pt idx="20">
                  <c:v>TRV</c:v>
                </c:pt>
                <c:pt idx="21">
                  <c:v>JBHT</c:v>
                </c:pt>
                <c:pt idx="22">
                  <c:v>CMG</c:v>
                </c:pt>
                <c:pt idx="23">
                  <c:v>IDXX</c:v>
                </c:pt>
                <c:pt idx="24">
                  <c:v>DRI</c:v>
                </c:pt>
                <c:pt idx="25">
                  <c:v>MO</c:v>
                </c:pt>
                <c:pt idx="26">
                  <c:v>NWL</c:v>
                </c:pt>
                <c:pt idx="27">
                  <c:v>BSX</c:v>
                </c:pt>
                <c:pt idx="28">
                  <c:v>LUMN</c:v>
                </c:pt>
                <c:pt idx="29">
                  <c:v>FTV</c:v>
                </c:pt>
                <c:pt idx="30">
                  <c:v>TECH</c:v>
                </c:pt>
                <c:pt idx="31">
                  <c:v>EQIX</c:v>
                </c:pt>
                <c:pt idx="32">
                  <c:v>HPQ</c:v>
                </c:pt>
                <c:pt idx="33">
                  <c:v>ADP</c:v>
                </c:pt>
                <c:pt idx="34">
                  <c:v>CMI</c:v>
                </c:pt>
                <c:pt idx="35">
                  <c:v>IR</c:v>
                </c:pt>
                <c:pt idx="36">
                  <c:v>FOX</c:v>
                </c:pt>
                <c:pt idx="37">
                  <c:v>AAPL</c:v>
                </c:pt>
                <c:pt idx="38">
                  <c:v>GPC</c:v>
                </c:pt>
                <c:pt idx="39">
                  <c:v>LEG</c:v>
                </c:pt>
                <c:pt idx="40">
                  <c:v>L</c:v>
                </c:pt>
                <c:pt idx="41">
                  <c:v>DVA</c:v>
                </c:pt>
                <c:pt idx="42">
                  <c:v>COST</c:v>
                </c:pt>
                <c:pt idx="43">
                  <c:v>ZBRA</c:v>
                </c:pt>
                <c:pt idx="44">
                  <c:v>NKE</c:v>
                </c:pt>
                <c:pt idx="45">
                  <c:v>STZ</c:v>
                </c:pt>
                <c:pt idx="46">
                  <c:v>SBAC</c:v>
                </c:pt>
                <c:pt idx="47">
                  <c:v>NWS</c:v>
                </c:pt>
                <c:pt idx="48">
                  <c:v>ALK</c:v>
                </c:pt>
                <c:pt idx="49">
                  <c:v>AIZ</c:v>
                </c:pt>
                <c:pt idx="50">
                  <c:v>EXC</c:v>
                </c:pt>
                <c:pt idx="51">
                  <c:v>GILD</c:v>
                </c:pt>
                <c:pt idx="52">
                  <c:v>DFS</c:v>
                </c:pt>
                <c:pt idx="53">
                  <c:v>FLS</c:v>
                </c:pt>
                <c:pt idx="54">
                  <c:v>DOV</c:v>
                </c:pt>
                <c:pt idx="55">
                  <c:v>ECL</c:v>
                </c:pt>
                <c:pt idx="56">
                  <c:v>D</c:v>
                </c:pt>
                <c:pt idx="57">
                  <c:v>FIS</c:v>
                </c:pt>
                <c:pt idx="58">
                  <c:v>OGN</c:v>
                </c:pt>
                <c:pt idx="59">
                  <c:v>WEC</c:v>
                </c:pt>
                <c:pt idx="60">
                  <c:v>VLO</c:v>
                </c:pt>
                <c:pt idx="61">
                  <c:v>INTC</c:v>
                </c:pt>
                <c:pt idx="62">
                  <c:v>TDY</c:v>
                </c:pt>
                <c:pt idx="63">
                  <c:v>OTIS</c:v>
                </c:pt>
                <c:pt idx="64">
                  <c:v>MPWR</c:v>
                </c:pt>
                <c:pt idx="65">
                  <c:v>CMA</c:v>
                </c:pt>
                <c:pt idx="66">
                  <c:v>DHI</c:v>
                </c:pt>
                <c:pt idx="67">
                  <c:v>UNH</c:v>
                </c:pt>
                <c:pt idx="68">
                  <c:v>WRB</c:v>
                </c:pt>
                <c:pt idx="69">
                  <c:v>CBOE</c:v>
                </c:pt>
                <c:pt idx="70">
                  <c:v>ITW</c:v>
                </c:pt>
                <c:pt idx="71">
                  <c:v>HOLX</c:v>
                </c:pt>
                <c:pt idx="72">
                  <c:v>AJG</c:v>
                </c:pt>
                <c:pt idx="73">
                  <c:v>EMN</c:v>
                </c:pt>
                <c:pt idx="74">
                  <c:v>GIS</c:v>
                </c:pt>
                <c:pt idx="75">
                  <c:v>HST</c:v>
                </c:pt>
                <c:pt idx="76">
                  <c:v>DXC</c:v>
                </c:pt>
                <c:pt idx="77">
                  <c:v>UAL</c:v>
                </c:pt>
                <c:pt idx="78">
                  <c:v>APTV</c:v>
                </c:pt>
                <c:pt idx="79">
                  <c:v>GS</c:v>
                </c:pt>
                <c:pt idx="80">
                  <c:v>ALGN</c:v>
                </c:pt>
                <c:pt idx="81">
                  <c:v>BDX</c:v>
                </c:pt>
                <c:pt idx="82">
                  <c:v>MTD</c:v>
                </c:pt>
                <c:pt idx="83">
                  <c:v>APD</c:v>
                </c:pt>
                <c:pt idx="84">
                  <c:v>ROK</c:v>
                </c:pt>
                <c:pt idx="85">
                  <c:v>TFC</c:v>
                </c:pt>
                <c:pt idx="86">
                  <c:v>F</c:v>
                </c:pt>
                <c:pt idx="87">
                  <c:v>CVX</c:v>
                </c:pt>
                <c:pt idx="88">
                  <c:v>RSG</c:v>
                </c:pt>
                <c:pt idx="89">
                  <c:v>WELL</c:v>
                </c:pt>
                <c:pt idx="90">
                  <c:v>ABT</c:v>
                </c:pt>
                <c:pt idx="91">
                  <c:v>UDR</c:v>
                </c:pt>
                <c:pt idx="92">
                  <c:v>AFL</c:v>
                </c:pt>
                <c:pt idx="93">
                  <c:v>STX</c:v>
                </c:pt>
                <c:pt idx="94">
                  <c:v>TSCO</c:v>
                </c:pt>
                <c:pt idx="95">
                  <c:v>HLT</c:v>
                </c:pt>
                <c:pt idx="96">
                  <c:v>ICE</c:v>
                </c:pt>
                <c:pt idx="97">
                  <c:v>GL</c:v>
                </c:pt>
                <c:pt idx="98">
                  <c:v>CARR</c:v>
                </c:pt>
                <c:pt idx="99">
                  <c:v>NDSN</c:v>
                </c:pt>
              </c:strCache>
            </c:strRef>
          </c:cat>
          <c:val>
            <c:numRef>
              <c:f>best_candidate_returns!$D$2:$D$101</c:f>
              <c:numCache>
                <c:formatCode>0.00%</c:formatCode>
                <c:ptCount val="100"/>
                <c:pt idx="0">
                  <c:v>0.16391714596731699</c:v>
                </c:pt>
                <c:pt idx="1">
                  <c:v>7.0431374801930803E-3</c:v>
                </c:pt>
                <c:pt idx="2">
                  <c:v>2.7535937456737099E-2</c:v>
                </c:pt>
                <c:pt idx="3">
                  <c:v>1.4319377310787201E-2</c:v>
                </c:pt>
                <c:pt idx="4">
                  <c:v>1.08616086521812E-2</c:v>
                </c:pt>
                <c:pt idx="5">
                  <c:v>0.50974692897343299</c:v>
                </c:pt>
                <c:pt idx="6">
                  <c:v>45.698421324296397</c:v>
                </c:pt>
                <c:pt idx="7">
                  <c:v>0.30114329960791403</c:v>
                </c:pt>
                <c:pt idx="8">
                  <c:v>7.1245831209587801E-2</c:v>
                </c:pt>
                <c:pt idx="9">
                  <c:v>8.839611390899399E-2</c:v>
                </c:pt>
                <c:pt idx="10">
                  <c:v>2.9259925405434099E-2</c:v>
                </c:pt>
                <c:pt idx="11">
                  <c:v>-5.6854327132051198E-3</c:v>
                </c:pt>
                <c:pt idx="12">
                  <c:v>1.51485378565518E-2</c:v>
                </c:pt>
                <c:pt idx="13">
                  <c:v>0.39950117986830203</c:v>
                </c:pt>
                <c:pt idx="14">
                  <c:v>9.7391074923025601E-3</c:v>
                </c:pt>
                <c:pt idx="15">
                  <c:v>2.7781241784593997</c:v>
                </c:pt>
                <c:pt idx="16">
                  <c:v>18.652626069022798</c:v>
                </c:pt>
                <c:pt idx="17">
                  <c:v>7.4436957824201896E-3</c:v>
                </c:pt>
                <c:pt idx="18">
                  <c:v>1.8938626980697898E-2</c:v>
                </c:pt>
                <c:pt idx="19">
                  <c:v>9.9590268691616309E-3</c:v>
                </c:pt>
                <c:pt idx="20">
                  <c:v>8.8321076762337206E-2</c:v>
                </c:pt>
                <c:pt idx="21">
                  <c:v>0.35001917315662501</c:v>
                </c:pt>
                <c:pt idx="22">
                  <c:v>7.2808698827820303E-2</c:v>
                </c:pt>
                <c:pt idx="23">
                  <c:v>9.40246294343344E-2</c:v>
                </c:pt>
                <c:pt idx="24">
                  <c:v>0.27181309681305199</c:v>
                </c:pt>
                <c:pt idx="25">
                  <c:v>7.9799900250274703E-5</c:v>
                </c:pt>
                <c:pt idx="26">
                  <c:v>12.433051946088302</c:v>
                </c:pt>
                <c:pt idx="27">
                  <c:v>0.42651630830888498</c:v>
                </c:pt>
                <c:pt idx="28">
                  <c:v>3.3049293741102796</c:v>
                </c:pt>
                <c:pt idx="29">
                  <c:v>6.6721585813711001E-2</c:v>
                </c:pt>
                <c:pt idx="30">
                  <c:v>2.6153162801171498E-2</c:v>
                </c:pt>
                <c:pt idx="31">
                  <c:v>0.13866652074653602</c:v>
                </c:pt>
                <c:pt idx="32">
                  <c:v>1.05882584452594</c:v>
                </c:pt>
                <c:pt idx="33">
                  <c:v>3.6592197005237401E-2</c:v>
                </c:pt>
                <c:pt idx="34">
                  <c:v>6.0327923266363208E-3</c:v>
                </c:pt>
                <c:pt idx="35">
                  <c:v>0.62659369424970102</c:v>
                </c:pt>
                <c:pt idx="36">
                  <c:v>0.14933990898984098</c:v>
                </c:pt>
                <c:pt idx="37">
                  <c:v>-9.2572568851480401E-3</c:v>
                </c:pt>
                <c:pt idx="38">
                  <c:v>1.8287767414627499E-2</c:v>
                </c:pt>
                <c:pt idx="39">
                  <c:v>0.263565769286419</c:v>
                </c:pt>
                <c:pt idx="40">
                  <c:v>0.68969933883934198</c:v>
                </c:pt>
                <c:pt idx="41">
                  <c:v>7.16139711869999E-2</c:v>
                </c:pt>
                <c:pt idx="42">
                  <c:v>-8.187563482549471E-3</c:v>
                </c:pt>
                <c:pt idx="43">
                  <c:v>0.345432112306434</c:v>
                </c:pt>
                <c:pt idx="44">
                  <c:v>0.22067083766631701</c:v>
                </c:pt>
                <c:pt idx="45">
                  <c:v>0.24389991543089301</c:v>
                </c:pt>
                <c:pt idx="46">
                  <c:v>0.141911975131189</c:v>
                </c:pt>
                <c:pt idx="47">
                  <c:v>2.5485266829608201E-2</c:v>
                </c:pt>
                <c:pt idx="48">
                  <c:v>0.30639244443424496</c:v>
                </c:pt>
                <c:pt idx="49">
                  <c:v>0.13846494539731999</c:v>
                </c:pt>
                <c:pt idx="50">
                  <c:v>7.2299069700229202E-2</c:v>
                </c:pt>
                <c:pt idx="51">
                  <c:v>0.26749007974023498</c:v>
                </c:pt>
                <c:pt idx="52">
                  <c:v>2.9414804506096601E-2</c:v>
                </c:pt>
                <c:pt idx="53">
                  <c:v>0.27818906903603902</c:v>
                </c:pt>
                <c:pt idx="54">
                  <c:v>1.1386265763319201E-2</c:v>
                </c:pt>
                <c:pt idx="55">
                  <c:v>1.5709168827627899E-2</c:v>
                </c:pt>
                <c:pt idx="56">
                  <c:v>3.34474524823591E-2</c:v>
                </c:pt>
                <c:pt idx="57">
                  <c:v>0.25744343970461403</c:v>
                </c:pt>
                <c:pt idx="58">
                  <c:v>2.4987180431408702E-2</c:v>
                </c:pt>
                <c:pt idx="59">
                  <c:v>3.2938241066776102E-3</c:v>
                </c:pt>
                <c:pt idx="60">
                  <c:v>1.78947548145982E-2</c:v>
                </c:pt>
                <c:pt idx="61">
                  <c:v>11.1465515533441</c:v>
                </c:pt>
                <c:pt idx="62">
                  <c:v>0.25227636262930703</c:v>
                </c:pt>
                <c:pt idx="63">
                  <c:v>2.4941356190131998E-2</c:v>
                </c:pt>
                <c:pt idx="64">
                  <c:v>5.3985485134401907</c:v>
                </c:pt>
                <c:pt idx="65">
                  <c:v>1.6407060913050799E-2</c:v>
                </c:pt>
                <c:pt idx="66">
                  <c:v>0.19156626968737001</c:v>
                </c:pt>
                <c:pt idx="67">
                  <c:v>0.63323238897620204</c:v>
                </c:pt>
                <c:pt idx="68">
                  <c:v>7.1753793769092009E-2</c:v>
                </c:pt>
                <c:pt idx="69">
                  <c:v>2.3951995771178698E-2</c:v>
                </c:pt>
                <c:pt idx="70">
                  <c:v>1.9168369905047E-2</c:v>
                </c:pt>
                <c:pt idx="71">
                  <c:v>0.15319294934375799</c:v>
                </c:pt>
                <c:pt idx="72">
                  <c:v>-7.1707802204226505E-3</c:v>
                </c:pt>
                <c:pt idx="73">
                  <c:v>4.1247527511943299E-2</c:v>
                </c:pt>
                <c:pt idx="74">
                  <c:v>0.14834059510677999</c:v>
                </c:pt>
                <c:pt idx="75">
                  <c:v>4.0248050988992903</c:v>
                </c:pt>
                <c:pt idx="76">
                  <c:v>4.2029973018383604</c:v>
                </c:pt>
                <c:pt idx="77">
                  <c:v>4.51014726130827</c:v>
                </c:pt>
                <c:pt idx="78">
                  <c:v>3.4804913531112298</c:v>
                </c:pt>
                <c:pt idx="79">
                  <c:v>4.0014014845385998E-2</c:v>
                </c:pt>
                <c:pt idx="80">
                  <c:v>0.86294254314710006</c:v>
                </c:pt>
                <c:pt idx="81">
                  <c:v>7.7531204094536496E-2</c:v>
                </c:pt>
                <c:pt idx="82">
                  <c:v>9.3628761701562493E-2</c:v>
                </c:pt>
                <c:pt idx="83">
                  <c:v>5.3106684949613001E-2</c:v>
                </c:pt>
                <c:pt idx="84">
                  <c:v>0.25817331223100598</c:v>
                </c:pt>
                <c:pt idx="85">
                  <c:v>0.14543302730438598</c:v>
                </c:pt>
                <c:pt idx="86">
                  <c:v>0.400742692774123</c:v>
                </c:pt>
                <c:pt idx="87">
                  <c:v>4.0916597885326401E-2</c:v>
                </c:pt>
                <c:pt idx="88">
                  <c:v>1.62702671567249E-3</c:v>
                </c:pt>
                <c:pt idx="89">
                  <c:v>4.6531435095150701E-3</c:v>
                </c:pt>
                <c:pt idx="90">
                  <c:v>3.0185289247519197E-2</c:v>
                </c:pt>
                <c:pt idx="91">
                  <c:v>0.36494154638460002</c:v>
                </c:pt>
                <c:pt idx="92">
                  <c:v>2.4572851439302101E-2</c:v>
                </c:pt>
                <c:pt idx="93">
                  <c:v>3.4294064729573899</c:v>
                </c:pt>
                <c:pt idx="94">
                  <c:v>0.89950064226022708</c:v>
                </c:pt>
                <c:pt idx="95">
                  <c:v>2.58024117965788E-2</c:v>
                </c:pt>
                <c:pt idx="96">
                  <c:v>5.4640668287596296E-3</c:v>
                </c:pt>
                <c:pt idx="97">
                  <c:v>0.10741390521086601</c:v>
                </c:pt>
                <c:pt idx="98">
                  <c:v>2.1151134048726303E-2</c:v>
                </c:pt>
                <c:pt idx="99">
                  <c:v>7.3992575089507392E-2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1-49FE-B11B-A1CEE3853E3D}"/>
            </c:ext>
          </c:extLst>
        </c:ser>
        <c:ser>
          <c:idx val="1"/>
          <c:order val="1"/>
          <c:tx>
            <c:strRef>
              <c:f>best_candidate_returns!$E$1</c:f>
              <c:strCache>
                <c:ptCount val="1"/>
                <c:pt idx="0">
                  <c:v>passive_return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best_candidate_returns!$A$2:$A$101</c:f>
              <c:strCache>
                <c:ptCount val="100"/>
                <c:pt idx="0">
                  <c:v>VNO</c:v>
                </c:pt>
                <c:pt idx="1">
                  <c:v>HCA</c:v>
                </c:pt>
                <c:pt idx="2">
                  <c:v>AWK</c:v>
                </c:pt>
                <c:pt idx="3">
                  <c:v>MCD</c:v>
                </c:pt>
                <c:pt idx="4">
                  <c:v>MCO</c:v>
                </c:pt>
                <c:pt idx="5">
                  <c:v>RHI</c:v>
                </c:pt>
                <c:pt idx="6">
                  <c:v>BIIB</c:v>
                </c:pt>
                <c:pt idx="7">
                  <c:v>J</c:v>
                </c:pt>
                <c:pt idx="8">
                  <c:v>CAH</c:v>
                </c:pt>
                <c:pt idx="9">
                  <c:v>TRMB</c:v>
                </c:pt>
                <c:pt idx="10">
                  <c:v>C</c:v>
                </c:pt>
                <c:pt idx="11">
                  <c:v>VRSK</c:v>
                </c:pt>
                <c:pt idx="12">
                  <c:v>YUM</c:v>
                </c:pt>
                <c:pt idx="13">
                  <c:v>ODFL</c:v>
                </c:pt>
                <c:pt idx="14">
                  <c:v>VNT</c:v>
                </c:pt>
                <c:pt idx="15">
                  <c:v>INCY</c:v>
                </c:pt>
                <c:pt idx="16">
                  <c:v>VRTX</c:v>
                </c:pt>
                <c:pt idx="17">
                  <c:v>JNJ</c:v>
                </c:pt>
                <c:pt idx="18">
                  <c:v>HAL</c:v>
                </c:pt>
                <c:pt idx="19">
                  <c:v>XYL</c:v>
                </c:pt>
                <c:pt idx="20">
                  <c:v>TRV</c:v>
                </c:pt>
                <c:pt idx="21">
                  <c:v>JBHT</c:v>
                </c:pt>
                <c:pt idx="22">
                  <c:v>CMG</c:v>
                </c:pt>
                <c:pt idx="23">
                  <c:v>IDXX</c:v>
                </c:pt>
                <c:pt idx="24">
                  <c:v>DRI</c:v>
                </c:pt>
                <c:pt idx="25">
                  <c:v>MO</c:v>
                </c:pt>
                <c:pt idx="26">
                  <c:v>NWL</c:v>
                </c:pt>
                <c:pt idx="27">
                  <c:v>BSX</c:v>
                </c:pt>
                <c:pt idx="28">
                  <c:v>LUMN</c:v>
                </c:pt>
                <c:pt idx="29">
                  <c:v>FTV</c:v>
                </c:pt>
                <c:pt idx="30">
                  <c:v>TECH</c:v>
                </c:pt>
                <c:pt idx="31">
                  <c:v>EQIX</c:v>
                </c:pt>
                <c:pt idx="32">
                  <c:v>HPQ</c:v>
                </c:pt>
                <c:pt idx="33">
                  <c:v>ADP</c:v>
                </c:pt>
                <c:pt idx="34">
                  <c:v>CMI</c:v>
                </c:pt>
                <c:pt idx="35">
                  <c:v>IR</c:v>
                </c:pt>
                <c:pt idx="36">
                  <c:v>FOX</c:v>
                </c:pt>
                <c:pt idx="37">
                  <c:v>AAPL</c:v>
                </c:pt>
                <c:pt idx="38">
                  <c:v>GPC</c:v>
                </c:pt>
                <c:pt idx="39">
                  <c:v>LEG</c:v>
                </c:pt>
                <c:pt idx="40">
                  <c:v>L</c:v>
                </c:pt>
                <c:pt idx="41">
                  <c:v>DVA</c:v>
                </c:pt>
                <c:pt idx="42">
                  <c:v>COST</c:v>
                </c:pt>
                <c:pt idx="43">
                  <c:v>ZBRA</c:v>
                </c:pt>
                <c:pt idx="44">
                  <c:v>NKE</c:v>
                </c:pt>
                <c:pt idx="45">
                  <c:v>STZ</c:v>
                </c:pt>
                <c:pt idx="46">
                  <c:v>SBAC</c:v>
                </c:pt>
                <c:pt idx="47">
                  <c:v>NWS</c:v>
                </c:pt>
                <c:pt idx="48">
                  <c:v>ALK</c:v>
                </c:pt>
                <c:pt idx="49">
                  <c:v>AIZ</c:v>
                </c:pt>
                <c:pt idx="50">
                  <c:v>EXC</c:v>
                </c:pt>
                <c:pt idx="51">
                  <c:v>GILD</c:v>
                </c:pt>
                <c:pt idx="52">
                  <c:v>DFS</c:v>
                </c:pt>
                <c:pt idx="53">
                  <c:v>FLS</c:v>
                </c:pt>
                <c:pt idx="54">
                  <c:v>DOV</c:v>
                </c:pt>
                <c:pt idx="55">
                  <c:v>ECL</c:v>
                </c:pt>
                <c:pt idx="56">
                  <c:v>D</c:v>
                </c:pt>
                <c:pt idx="57">
                  <c:v>FIS</c:v>
                </c:pt>
                <c:pt idx="58">
                  <c:v>OGN</c:v>
                </c:pt>
                <c:pt idx="59">
                  <c:v>WEC</c:v>
                </c:pt>
                <c:pt idx="60">
                  <c:v>VLO</c:v>
                </c:pt>
                <c:pt idx="61">
                  <c:v>INTC</c:v>
                </c:pt>
                <c:pt idx="62">
                  <c:v>TDY</c:v>
                </c:pt>
                <c:pt idx="63">
                  <c:v>OTIS</c:v>
                </c:pt>
                <c:pt idx="64">
                  <c:v>MPWR</c:v>
                </c:pt>
                <c:pt idx="65">
                  <c:v>CMA</c:v>
                </c:pt>
                <c:pt idx="66">
                  <c:v>DHI</c:v>
                </c:pt>
                <c:pt idx="67">
                  <c:v>UNH</c:v>
                </c:pt>
                <c:pt idx="68">
                  <c:v>WRB</c:v>
                </c:pt>
                <c:pt idx="69">
                  <c:v>CBOE</c:v>
                </c:pt>
                <c:pt idx="70">
                  <c:v>ITW</c:v>
                </c:pt>
                <c:pt idx="71">
                  <c:v>HOLX</c:v>
                </c:pt>
                <c:pt idx="72">
                  <c:v>AJG</c:v>
                </c:pt>
                <c:pt idx="73">
                  <c:v>EMN</c:v>
                </c:pt>
                <c:pt idx="74">
                  <c:v>GIS</c:v>
                </c:pt>
                <c:pt idx="75">
                  <c:v>HST</c:v>
                </c:pt>
                <c:pt idx="76">
                  <c:v>DXC</c:v>
                </c:pt>
                <c:pt idx="77">
                  <c:v>UAL</c:v>
                </c:pt>
                <c:pt idx="78">
                  <c:v>APTV</c:v>
                </c:pt>
                <c:pt idx="79">
                  <c:v>GS</c:v>
                </c:pt>
                <c:pt idx="80">
                  <c:v>ALGN</c:v>
                </c:pt>
                <c:pt idx="81">
                  <c:v>BDX</c:v>
                </c:pt>
                <c:pt idx="82">
                  <c:v>MTD</c:v>
                </c:pt>
                <c:pt idx="83">
                  <c:v>APD</c:v>
                </c:pt>
                <c:pt idx="84">
                  <c:v>ROK</c:v>
                </c:pt>
                <c:pt idx="85">
                  <c:v>TFC</c:v>
                </c:pt>
                <c:pt idx="86">
                  <c:v>F</c:v>
                </c:pt>
                <c:pt idx="87">
                  <c:v>CVX</c:v>
                </c:pt>
                <c:pt idx="88">
                  <c:v>RSG</c:v>
                </c:pt>
                <c:pt idx="89">
                  <c:v>WELL</c:v>
                </c:pt>
                <c:pt idx="90">
                  <c:v>ABT</c:v>
                </c:pt>
                <c:pt idx="91">
                  <c:v>UDR</c:v>
                </c:pt>
                <c:pt idx="92">
                  <c:v>AFL</c:v>
                </c:pt>
                <c:pt idx="93">
                  <c:v>STX</c:v>
                </c:pt>
                <c:pt idx="94">
                  <c:v>TSCO</c:v>
                </c:pt>
                <c:pt idx="95">
                  <c:v>HLT</c:v>
                </c:pt>
                <c:pt idx="96">
                  <c:v>ICE</c:v>
                </c:pt>
                <c:pt idx="97">
                  <c:v>GL</c:v>
                </c:pt>
                <c:pt idx="98">
                  <c:v>CARR</c:v>
                </c:pt>
                <c:pt idx="99">
                  <c:v>NDSN</c:v>
                </c:pt>
              </c:strCache>
            </c:strRef>
          </c:cat>
          <c:val>
            <c:numRef>
              <c:f>best_candidate_returns!$E$2:$E$101</c:f>
              <c:numCache>
                <c:formatCode>0.00%</c:formatCode>
                <c:ptCount val="100"/>
                <c:pt idx="0">
                  <c:v>-3.7111615927683302E-3</c:v>
                </c:pt>
                <c:pt idx="1">
                  <c:v>3.84699960366938E-2</c:v>
                </c:pt>
                <c:pt idx="2">
                  <c:v>1.88419817592861E-2</c:v>
                </c:pt>
                <c:pt idx="3">
                  <c:v>3.3638710442834098E-2</c:v>
                </c:pt>
                <c:pt idx="4">
                  <c:v>4.8930767756096401E-2</c:v>
                </c:pt>
                <c:pt idx="5">
                  <c:v>2.6836363153531998E-3</c:v>
                </c:pt>
                <c:pt idx="6">
                  <c:v>-6.00537235372294E-3</c:v>
                </c:pt>
                <c:pt idx="7">
                  <c:v>3.1937722049108504E-2</c:v>
                </c:pt>
                <c:pt idx="8">
                  <c:v>1.0307231553191701E-2</c:v>
                </c:pt>
                <c:pt idx="9">
                  <c:v>1.7848450026453501E-2</c:v>
                </c:pt>
                <c:pt idx="10">
                  <c:v>1.08422589639381E-2</c:v>
                </c:pt>
                <c:pt idx="11">
                  <c:v>3.8033164734744801E-2</c:v>
                </c:pt>
                <c:pt idx="12">
                  <c:v>2.4194539347532098E-2</c:v>
                </c:pt>
                <c:pt idx="13">
                  <c:v>6.6328745353095894E-2</c:v>
                </c:pt>
                <c:pt idx="14">
                  <c:v>4.3426805434572599E-3</c:v>
                </c:pt>
                <c:pt idx="15">
                  <c:v>-4.63857550033433E-4</c:v>
                </c:pt>
                <c:pt idx="16">
                  <c:v>2.78358195090266E-2</c:v>
                </c:pt>
                <c:pt idx="17">
                  <c:v>1.0962935809065499E-2</c:v>
                </c:pt>
                <c:pt idx="18">
                  <c:v>-2.1443389212653101E-3</c:v>
                </c:pt>
                <c:pt idx="19">
                  <c:v>3.1328833414479396E-2</c:v>
                </c:pt>
                <c:pt idx="20">
                  <c:v>1.87648982691455E-2</c:v>
                </c:pt>
                <c:pt idx="21">
                  <c:v>1.1251237755982199E-2</c:v>
                </c:pt>
                <c:pt idx="22">
                  <c:v>2.5889493067100099E-2</c:v>
                </c:pt>
                <c:pt idx="23">
                  <c:v>4.6085643393213596E-2</c:v>
                </c:pt>
                <c:pt idx="24">
                  <c:v>3.7794888370869702E-2</c:v>
                </c:pt>
                <c:pt idx="25">
                  <c:v>9.1620774541369202E-3</c:v>
                </c:pt>
                <c:pt idx="26">
                  <c:v>-7.5523264916270106E-3</c:v>
                </c:pt>
                <c:pt idx="27">
                  <c:v>5.9919623078279194E-2</c:v>
                </c:pt>
                <c:pt idx="28">
                  <c:v>-7.80440421523379E-3</c:v>
                </c:pt>
                <c:pt idx="29">
                  <c:v>1.0067648654008301E-2</c:v>
                </c:pt>
                <c:pt idx="30">
                  <c:v>2.0139929449090301E-2</c:v>
                </c:pt>
                <c:pt idx="31">
                  <c:v>4.0212801968159004E-2</c:v>
                </c:pt>
                <c:pt idx="32">
                  <c:v>1.6089113305537198E-2</c:v>
                </c:pt>
                <c:pt idx="33">
                  <c:v>3.4800300940911105E-2</c:v>
                </c:pt>
                <c:pt idx="34">
                  <c:v>2.2502049456196702E-2</c:v>
                </c:pt>
                <c:pt idx="35">
                  <c:v>2.6315205383034203E-2</c:v>
                </c:pt>
                <c:pt idx="36">
                  <c:v>6.3997195357019202E-3</c:v>
                </c:pt>
                <c:pt idx="37">
                  <c:v>8.8826724711439695E-2</c:v>
                </c:pt>
                <c:pt idx="38">
                  <c:v>6.46922402923953E-3</c:v>
                </c:pt>
                <c:pt idx="39">
                  <c:v>-6.8391373660370604E-3</c:v>
                </c:pt>
                <c:pt idx="40">
                  <c:v>1.2272562139450599E-2</c:v>
                </c:pt>
                <c:pt idx="41">
                  <c:v>8.6526579697915988E-3</c:v>
                </c:pt>
                <c:pt idx="42">
                  <c:v>8.0580029682144796E-2</c:v>
                </c:pt>
                <c:pt idx="43">
                  <c:v>2.6434791799514298E-2</c:v>
                </c:pt>
                <c:pt idx="44">
                  <c:v>8.7925434618845201E-3</c:v>
                </c:pt>
                <c:pt idx="45">
                  <c:v>8.410617180643119E-3</c:v>
                </c:pt>
                <c:pt idx="46">
                  <c:v>9.3843329356274388E-3</c:v>
                </c:pt>
                <c:pt idx="47">
                  <c:v>1.47934156132932E-2</c:v>
                </c:pt>
                <c:pt idx="48">
                  <c:v>1.6425925504004498E-3</c:v>
                </c:pt>
                <c:pt idx="49">
                  <c:v>2.7807064143313302E-2</c:v>
                </c:pt>
                <c:pt idx="50">
                  <c:v>1.3495597964366E-2</c:v>
                </c:pt>
                <c:pt idx="51">
                  <c:v>4.7865980882483899E-3</c:v>
                </c:pt>
                <c:pt idx="52">
                  <c:v>3.2162289619871796E-2</c:v>
                </c:pt>
                <c:pt idx="53">
                  <c:v>1.85781916430409E-3</c:v>
                </c:pt>
                <c:pt idx="54">
                  <c:v>3.12180663364422E-2</c:v>
                </c:pt>
                <c:pt idx="55">
                  <c:v>1.7700881053280798E-2</c:v>
                </c:pt>
                <c:pt idx="56">
                  <c:v>1.0165071043219702E-3</c:v>
                </c:pt>
                <c:pt idx="57">
                  <c:v>2.8228247582375199E-3</c:v>
                </c:pt>
                <c:pt idx="58">
                  <c:v>-5.05429089485582E-3</c:v>
                </c:pt>
                <c:pt idx="59">
                  <c:v>1.5873458280441198E-2</c:v>
                </c:pt>
                <c:pt idx="60">
                  <c:v>3.2173033090873701E-2</c:v>
                </c:pt>
                <c:pt idx="61">
                  <c:v>-1.42960944400062E-3</c:v>
                </c:pt>
                <c:pt idx="62">
                  <c:v>4.0378834388748404E-2</c:v>
                </c:pt>
                <c:pt idx="63">
                  <c:v>1.3935160588492299E-2</c:v>
                </c:pt>
                <c:pt idx="64">
                  <c:v>0.14209946881768298</c:v>
                </c:pt>
                <c:pt idx="65">
                  <c:v>1.18540057735388E-2</c:v>
                </c:pt>
                <c:pt idx="66">
                  <c:v>4.9700948011287605E-2</c:v>
                </c:pt>
                <c:pt idx="67">
                  <c:v>3.7196499433648299E-2</c:v>
                </c:pt>
                <c:pt idx="68">
                  <c:v>4.1372038502155102E-2</c:v>
                </c:pt>
                <c:pt idx="69">
                  <c:v>2.8188592891119E-2</c:v>
                </c:pt>
                <c:pt idx="70">
                  <c:v>2.4893155317546198E-2</c:v>
                </c:pt>
                <c:pt idx="71">
                  <c:v>1.20298209528999E-2</c:v>
                </c:pt>
                <c:pt idx="72">
                  <c:v>7.6537026794098295E-2</c:v>
                </c:pt>
                <c:pt idx="73">
                  <c:v>8.3363764117451999E-3</c:v>
                </c:pt>
                <c:pt idx="74">
                  <c:v>5.7330603776091808E-3</c:v>
                </c:pt>
                <c:pt idx="75">
                  <c:v>-9.6917852126784303E-5</c:v>
                </c:pt>
                <c:pt idx="76">
                  <c:v>-9.3345385044283995E-4</c:v>
                </c:pt>
                <c:pt idx="77">
                  <c:v>3.5153444280527101E-3</c:v>
                </c:pt>
                <c:pt idx="78">
                  <c:v>2.2351443425885501E-3</c:v>
                </c:pt>
                <c:pt idx="79">
                  <c:v>3.1906877943765601E-2</c:v>
                </c:pt>
                <c:pt idx="80">
                  <c:v>2.2877091318568098E-2</c:v>
                </c:pt>
                <c:pt idx="81">
                  <c:v>8.8197585821935993E-3</c:v>
                </c:pt>
                <c:pt idx="82">
                  <c:v>3.29822494971563E-2</c:v>
                </c:pt>
                <c:pt idx="83">
                  <c:v>1.95182058462724E-2</c:v>
                </c:pt>
                <c:pt idx="84">
                  <c:v>2.3113003576545502E-2</c:v>
                </c:pt>
                <c:pt idx="85">
                  <c:v>8.1641667701418397E-3</c:v>
                </c:pt>
                <c:pt idx="86">
                  <c:v>7.7215102392275299E-4</c:v>
                </c:pt>
                <c:pt idx="87">
                  <c:v>1.2460667433192501E-2</c:v>
                </c:pt>
                <c:pt idx="88">
                  <c:v>5.8640308588959605E-2</c:v>
                </c:pt>
                <c:pt idx="89">
                  <c:v>1.73726344718515E-2</c:v>
                </c:pt>
                <c:pt idx="90">
                  <c:v>2.6699564144895497E-2</c:v>
                </c:pt>
                <c:pt idx="91">
                  <c:v>8.2000002089737001E-3</c:v>
                </c:pt>
                <c:pt idx="92">
                  <c:v>3.4906462999266599E-2</c:v>
                </c:pt>
                <c:pt idx="93">
                  <c:v>1.5566224645724901E-2</c:v>
                </c:pt>
                <c:pt idx="94">
                  <c:v>4.3275454310062501E-2</c:v>
                </c:pt>
                <c:pt idx="95">
                  <c:v>3.9808915234160802E-2</c:v>
                </c:pt>
                <c:pt idx="96">
                  <c:v>3.4695225123753802E-2</c:v>
                </c:pt>
                <c:pt idx="97">
                  <c:v>1.5557078125808E-2</c:v>
                </c:pt>
                <c:pt idx="98">
                  <c:v>3.6520084148852799E-2</c:v>
                </c:pt>
                <c:pt idx="99">
                  <c:v>2.2350889865952902E-2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1-49FE-B11B-A1CEE3853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85183279"/>
        <c:axId val="985184239"/>
      </c:barChart>
      <c:catAx>
        <c:axId val="985183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184239"/>
        <c:crosses val="autoZero"/>
        <c:auto val="1"/>
        <c:lblAlgn val="ctr"/>
        <c:lblOffset val="100"/>
        <c:noMultiLvlLbl val="0"/>
      </c:catAx>
      <c:valAx>
        <c:axId val="985184239"/>
        <c:scaling>
          <c:orientation val="minMax"/>
          <c:max val="0.2"/>
          <c:min val="-5.000000000000001E-2"/>
        </c:scaling>
        <c:delete val="0"/>
        <c:axPos val="b"/>
        <c:majorGridlines>
          <c:spPr>
            <a:ln w="9525" cap="rnd" cmpd="sng" algn="ctr">
              <a:solidFill>
                <a:schemeClr val="tx1">
                  <a:lumMod val="95000"/>
                  <a:alpha val="80000"/>
                </a:schemeClr>
              </a:solidFill>
              <a:prstDash val="sysDot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18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Sheet1!$B$2:$B$101</cx:f>
        <cx:lvl ptCount="100" formatCode="G/通用格式">
          <cx:pt idx="0">0.99819232302904715</cx:pt>
          <cx:pt idx="1">0.28071245889274787</cx:pt>
          <cx:pt idx="2">0.55880757899642575</cx:pt>
          <cx:pt idx="3">0.41107255056343378</cx:pt>
          <cx:pt idx="4">0.3347501463783511</cx:pt>
          <cx:pt idx="5">1.484149399950718</cx:pt>
          <cx:pt idx="6">3.123976835015561</cx:pt>
          <cx:pt idx="7">1.3717928204667511</cx:pt>
          <cx:pt idx="8">0.79809549919018219</cx:pt>
          <cx:pt idx="9">0.79516751811150932</cx:pt>
          <cx:pt idx="10">0.53624825235526197</cx:pt>
          <cx:pt idx="11">-0.22965128252648059</cx:pt>
          <cx:pt idx="12">0.40360972887548568</cx:pt>
          <cx:pt idx="13">1.351156623571099</cx:pt>
          <cx:pt idx="14">0.61007692832727112</cx:pt>
          <cx:pt idx="15">1.9894149142969579</cx:pt>
          <cx:pt idx="16">3.0183859180321351</cx:pt>
          <cx:pt idx="17">0.26019634669322023</cx:pt>
          <cx:pt idx="18">0.46423545054252952</cx:pt>
          <cx:pt idx="19">0.31925357930801063</cx:pt>
          <cx:pt idx="20">0.98288930346176429</cx:pt>
          <cx:pt idx="21">1.412039295118104</cx:pt>
          <cx:pt idx="22">0.75416998226818999</cx:pt>
          <cx:pt idx="23">0.85075531259905002</cx:pt>
          <cx:pt idx="24">1.24711691661223</cx:pt>
          <cx:pt idx="25">0.060756800502388041</cx:pt>
          <cx:pt idx="26">2.5592319295377992</cx:pt>
          <cx:pt idx="27">1.568906335457865</cx:pt>
          <cx:pt idx="28">1.794857360848225</cx:pt>
          <cx:pt idx="29">0.93589616588167857</cx:pt>
          <cx:pt idx="30">0.51272816998479753</cx:pt>
          <cx:pt idx="31">1.084088802357829</cx:pt>
          <cx:pt idx="32">1.6672148529975921</cx:pt>
          <cx:pt idx="33">0.64727690923057069</cx:pt>
          <cx:pt idx="34">0.2458837560742721</cx:pt>
          <cx:pt idx="35">1.997120847275395</cx:pt>
          <cx:pt idx="36">1.740099796069585</cx:pt>
          <cx:pt idx="37">-0.56410860199674029</cx:pt>
          <cx:pt idx="38">0.43264729011640629</cx:pt>
          <cx:pt idx="39">1.1771498150499</cx:pt>
          <cx:pt idx="40">1.8665094189466589</cx:pt>
          <cx:pt idx="41">0.76555548742312318</cx:pt>
          <cx:pt idx="42">-0.5378079490953771</cx:pt>
          <cx:pt idx="43">1.194209630499123</cx:pt>
          <cx:pt idx="44">1.1609663188311821</cx:pt>
          <cx:pt idx="45">1.3475548601328871</cx:pt>
          <cx:pt idx="46">1.046854181872682</cx:pt>
          <cx:pt idx="47">0.51208414507520139</cx:pt>
          <cx:pt idx="48">1.1519185062815891</cx:pt>
          <cx:pt idx="49">1.0724299992738899</cx:pt>
          <cx:pt idx="50">0.87055127490625084</cx:pt>
          <cx:pt idx="51">1.361566668903295</cx:pt>
          <cx:pt idx="52">0.53465233642775123</cx:pt>
          <cx:pt idx="53">1.1763431740373329</cx:pt>
          <cx:pt idx="54">0.34252703447963578</cx:pt>
          <cx:pt idx="55">0.40854543924879422</cx:pt>
          <cx:pt idx="56">0.62342422941346409</cx:pt>
          <cx:pt idx="57">1.2227229866772631</cx:pt>
          <cx:pt idx="58">1.157787857617441</cx:pt>
          <cx:pt idx="59">0.1561201960389432</cx:pt>
          <cx:pt idx="60">0.44145463396898138</cx:pt>
          <cx:pt idx="61">2.7485709031191039</cx:pt>
          <cx:pt idx="62">1.211578821605922</cx:pt>
          <cx:pt idx="63">1.0379063154879</cx:pt>
          <cx:pt idx="64">2.160290076374892</cx:pt>
          <cx:pt idx="65">0.42631824351900521</cx:pt>
          <cx:pt idx="66">1.0713968229754229</cx:pt>
          <cx:pt idx="67">1.7187870250177291</cx:pt>
          <cx:pt idx="68">0.89559398123254841</cx:pt>
          <cx:pt idx="69">0.51119947006044053</cx:pt>
          <cx:pt idx="70">0.47592589313179479</cx:pt>
          <cx:pt idx="71">1.1217147409541319</cx:pt>
          <cx:pt idx="72">-0.38808532409929158</cx:pt>
          <cx:pt idx="73">0.63003690263964185</cx:pt>
          <cx:pt idx="74">1.237998683162157</cx:pt>
          <cx:pt idx="75">2.237210051804587</cx:pt>
          <cx:pt idx="76">1.965971691044792</cx:pt>
          <cx:pt idx="77">1.976337148483144</cx:pt>
          <cx:pt idx="78">2.0803431126781939</cx:pt>
          <cx:pt idx="79">0.63028871668238318</cx:pt>
          <cx:pt idx="80">1.457515005053627</cx:pt>
          <cx:pt idx="81">0.9432133420047657</cx:pt>
          <cx:pt idx="82">0.89200591177613398</cx:pt>
          <cx:pt idx="83">0.7724485992554645</cx:pt>
          <cx:pt idx="84">1.254788142403531</cx:pt>
          <cx:pt idx="85">1.0092029217876151</cx:pt>
          <cx:pt idx="86">1.2938975206593251</cx:pt>
          <cx:pt idx="87">0.63651416744784739</cx:pt>
          <cx:pt idx="88">0.078911540302394403</cx:pt>
          <cx:pt idx="89">0.22115553219021619</cx:pt>
          <cx:pt idx="90">0.58302113780662157</cx:pt>
          <cx:pt idx="91">1.5426815745914819</cx:pt>
          <cx:pt idx="92">0.51177122096190952</cx:pt>
          <cx:pt idx="93">2.0261426333952142</cx:pt>
          <cx:pt idx="94">1.7838452777547</cx:pt>
          <cx:pt idx="95">0.51498290211887621</cx:pt>
          <cx:pt idx="96">0.2159466613881349</cx:pt>
          <cx:pt idx="97">0.95738384288806455</cx:pt>
          <cx:pt idx="98">0.86524999655099466</cx:pt>
          <cx:pt idx="99">0.82897110532640572</cx:pt>
        </cx:lvl>
      </cx:numDim>
    </cx:data>
  </cx:chartData>
  <cx:chart>
    <cx:title pos="t" align="ctr" overlay="0">
      <cx:tx>
        <cx:rich>
          <a:bodyPr vertOverflow="overflow" horzOverflow="overflow" wrap="square" lIns="0" tIns="0" rIns="0" bIns="0"/>
          <a:lstStyle/>
          <a:p>
            <a:pPr algn="ctr" rtl="0">
              <a:defRPr sz="1400" b="1" i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Sharpe Ratio of 100 Stocks’ Momentum Strategy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clusteredColumn" uniqueId="{B99D3D2E-9403-40A8-BCBA-1910C974023C}">
          <cx:tx>
            <cx:txData>
              <cx:f>Sheet1!$B$1</cx:f>
              <cx:v>Sharpe Ratio</cx:v>
            </cx:txData>
          </cx:tx>
          <cx:spPr>
            <a:solidFill>
              <a:schemeClr val="tx1">
                <a:lumMod val="95000"/>
              </a:schemeClr>
            </a:solidFill>
            <a:ln>
              <a:noFill/>
            </a:ln>
          </cx:spPr>
          <cx:dataId val="0"/>
          <cx:layoutPr>
            <cx:binning intervalClosed="r" underflow="-0.5" overflow="3">
              <cx:binCount val="37"/>
            </cx:binning>
          </cx:layoutPr>
        </cx:series>
      </cx:plotAreaRegion>
      <cx:axis id="0">
        <cx:catScaling gapWidth="0.280000001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/>
        <cx:majorGridlines>
          <cx:spPr>
            <a:ln w="15875" cap="rnd">
              <a:solidFill>
                <a:schemeClr val="tx1">
                  <a:lumMod val="85000"/>
                  <a:alpha val="80000"/>
                </a:schemeClr>
              </a:solidFill>
              <a:prstDash val="sysDot"/>
            </a:ln>
          </cx:spPr>
        </cx:majorGridlines>
        <cx:tickLabels/>
        <cx:spPr>
          <a:ln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100E2-8ADB-445C-9DBA-CE11ECA80807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574F-749C-4B0C-8B24-E9FAF573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9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E574F-749C-4B0C-8B24-E9FAF5735A9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2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EBB6-86FA-42F9-9065-89EFC652983D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5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116A-5D0E-4155-8568-A7BD32206AB2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8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D8B-712D-47D0-A06B-4A5B95398DE8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9530-8261-44EB-B715-1A6198C770E0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0733-9B96-49F5-9DAD-A6B4CF72FA40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8005-DFB7-4C8B-8D49-C421E2B04717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10A-BD53-4D83-8599-FA0C77FBFCDF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29F-408A-4D8D-85DA-FC1EA82BB08D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138E-1B52-42E6-88AC-1C60A590B9B4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9510-FB97-4208-9A39-188962499A0F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1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7984-5915-4E76-8748-6816A2133E4A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BB70F77-9F3F-4D8D-9F58-AE1598ECD279}" type="datetime1">
              <a:rPr lang="zh-CN" altLang="en-US" smtClean="0"/>
              <a:pPr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8876101-A29C-495A-B778-38BCC816A0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187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8A62-9F58-2D78-221E-9F1786A6E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84" y="1504637"/>
            <a:ext cx="9144000" cy="2387600"/>
          </a:xfrm>
        </p:spPr>
        <p:txBody>
          <a:bodyPr/>
          <a:lstStyle/>
          <a:p>
            <a:pPr algn="l"/>
            <a:r>
              <a:rPr lang="en-US" altLang="zh-CN" b="1" dirty="0"/>
              <a:t>Momentum-Reversal Strategy</a:t>
            </a:r>
            <a:endParaRPr lang="zh-CN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B383E-A3ED-FF67-431E-5D168493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184" y="3984312"/>
            <a:ext cx="9144000" cy="1655762"/>
          </a:xfrm>
        </p:spPr>
        <p:txBody>
          <a:bodyPr/>
          <a:lstStyle/>
          <a:p>
            <a:pPr algn="l"/>
            <a:r>
              <a:rPr lang="en-US" altLang="zh-CN" i="1" dirty="0"/>
              <a:t>Xinjie Huang</a:t>
            </a:r>
            <a:endParaRPr lang="zh-CN" alt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FBA0B4-D361-A35D-C710-186A80D20F31}"/>
              </a:ext>
            </a:extLst>
          </p:cNvPr>
          <p:cNvCxnSpPr>
            <a:cxnSpLocks/>
          </p:cNvCxnSpPr>
          <p:nvPr/>
        </p:nvCxnSpPr>
        <p:spPr>
          <a:xfrm flipV="1">
            <a:off x="478317" y="2211836"/>
            <a:ext cx="0" cy="2170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0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F351817-47E8-4CA7-BAC3-936A7EFF4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126428"/>
              </p:ext>
            </p:extLst>
          </p:nvPr>
        </p:nvGraphicFramePr>
        <p:xfrm>
          <a:off x="0" y="3429000"/>
          <a:ext cx="1219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351817-47E8-4CA7-BAC3-936A7EFF4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60094"/>
              </p:ext>
            </p:extLst>
          </p:nvPr>
        </p:nvGraphicFramePr>
        <p:xfrm>
          <a:off x="0" y="0"/>
          <a:ext cx="1219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90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C8C66-E4DA-14FA-5EE9-0D08D845E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9C51-41B5-EE76-AF91-F3958470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Strategy Overview - 1</a:t>
            </a:r>
            <a:endParaRPr lang="zh-CN" alt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0EF8FD-2785-398E-E0CC-99B1E439887B}"/>
              </a:ext>
            </a:extLst>
          </p:cNvPr>
          <p:cNvCxnSpPr>
            <a:cxnSpLocks/>
          </p:cNvCxnSpPr>
          <p:nvPr/>
        </p:nvCxnSpPr>
        <p:spPr>
          <a:xfrm flipV="1">
            <a:off x="697390" y="785813"/>
            <a:ext cx="0" cy="48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142D57-E7E9-2B2D-3E38-E9DD986D11AB}"/>
              </a:ext>
            </a:extLst>
          </p:cNvPr>
          <p:cNvSpPr/>
          <p:nvPr/>
        </p:nvSpPr>
        <p:spPr>
          <a:xfrm>
            <a:off x="682149" y="1690689"/>
            <a:ext cx="10827861" cy="481012"/>
          </a:xfrm>
          <a:prstGeom prst="roundRect">
            <a:avLst>
              <a:gd name="adj" fmla="val 7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 Stock History Data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2ABA8B-A6F5-98C0-F7E5-B7EC3966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65412"/>
              </p:ext>
            </p:extLst>
          </p:nvPr>
        </p:nvGraphicFramePr>
        <p:xfrm>
          <a:off x="682070" y="2357442"/>
          <a:ext cx="3979387" cy="3768726"/>
        </p:xfrm>
        <a:graphic>
          <a:graphicData uri="http://schemas.openxmlformats.org/drawingml/2006/table">
            <a:tbl>
              <a:tblPr/>
              <a:tblGrid>
                <a:gridCol w="1957503">
                  <a:extLst>
                    <a:ext uri="{9D8B030D-6E8A-4147-A177-3AD203B41FA5}">
                      <a16:colId xmlns:a16="http://schemas.microsoft.com/office/drawing/2014/main" val="1077905921"/>
                    </a:ext>
                  </a:extLst>
                </a:gridCol>
                <a:gridCol w="2021884">
                  <a:extLst>
                    <a:ext uri="{9D8B030D-6E8A-4147-A177-3AD203B41FA5}">
                      <a16:colId xmlns:a16="http://schemas.microsoft.com/office/drawing/2014/main" val="2756555955"/>
                    </a:ext>
                  </a:extLst>
                </a:gridCol>
              </a:tblGrid>
              <a:tr h="6281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957"/>
                  </a:ext>
                </a:extLst>
              </a:tr>
              <a:tr h="628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1544"/>
                  </a:ext>
                </a:extLst>
              </a:tr>
              <a:tr h="628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start_date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2015-01-01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73381"/>
                  </a:ext>
                </a:extLst>
              </a:tr>
              <a:tr h="628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end_date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2025-02-25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79421"/>
                  </a:ext>
                </a:extLst>
              </a:tr>
              <a:tr h="6281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random_stock_num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78853"/>
                  </a:ext>
                </a:extLst>
              </a:tr>
              <a:tr h="6281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random_seed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6715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F2138-CADA-402C-B04E-33333D6B47D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510010" y="1931195"/>
            <a:ext cx="681990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55C6479-E6C9-CED3-FCDA-4908F6409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66272"/>
              </p:ext>
            </p:extLst>
          </p:nvPr>
        </p:nvGraphicFramePr>
        <p:xfrm>
          <a:off x="7374406" y="2357440"/>
          <a:ext cx="3979387" cy="3768728"/>
        </p:xfrm>
        <a:graphic>
          <a:graphicData uri="http://schemas.openxmlformats.org/drawingml/2006/table">
            <a:tbl>
              <a:tblPr/>
              <a:tblGrid>
                <a:gridCol w="3979387">
                  <a:extLst>
                    <a:ext uri="{9D8B030D-6E8A-4147-A177-3AD203B41FA5}">
                      <a16:colId xmlns:a16="http://schemas.microsoft.com/office/drawing/2014/main" val="1077905921"/>
                    </a:ext>
                  </a:extLst>
                </a:gridCol>
              </a:tblGrid>
              <a:tr h="662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Outputs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957"/>
                  </a:ext>
                </a:extLst>
              </a:tr>
              <a:tr h="77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1544"/>
                  </a:ext>
                </a:extLst>
              </a:tr>
              <a:tr h="77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open price</a:t>
                      </a:r>
                      <a:endParaRPr lang="en-US" sz="14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73381"/>
                  </a:ext>
                </a:extLst>
              </a:tr>
              <a:tr h="77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close price</a:t>
                      </a:r>
                      <a:endParaRPr lang="en-US" sz="14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79421"/>
                  </a:ext>
                </a:extLst>
              </a:tr>
              <a:tr h="7765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volume</a:t>
                      </a:r>
                      <a:endParaRPr lang="en-US" altLang="zh-CN" sz="14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67151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287C78-155F-81FC-7B62-EB638DB389B5}"/>
              </a:ext>
            </a:extLst>
          </p:cNvPr>
          <p:cNvCxnSpPr>
            <a:cxnSpLocks/>
            <a:stCxn id="39" idx="1"/>
            <a:endCxn id="11" idx="3"/>
          </p:cNvCxnSpPr>
          <p:nvPr/>
        </p:nvCxnSpPr>
        <p:spPr>
          <a:xfrm flipH="1">
            <a:off x="4661457" y="4241804"/>
            <a:ext cx="271294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50D099-056A-D82B-4CAA-E6C25C989D9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096000" y="2171701"/>
            <a:ext cx="80" cy="2070101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8EBB-8585-BF7D-C3B2-8EECAFF8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9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4C1D6-74E3-4433-A2DB-E5902D86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A8F4-81DC-7024-CB54-BAF80C4B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Strategy Overview - 2</a:t>
            </a:r>
            <a:endParaRPr lang="zh-CN" alt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AE6F8B-D3A1-7E7E-6403-AB20ED16D997}"/>
              </a:ext>
            </a:extLst>
          </p:cNvPr>
          <p:cNvCxnSpPr>
            <a:cxnSpLocks/>
          </p:cNvCxnSpPr>
          <p:nvPr/>
        </p:nvCxnSpPr>
        <p:spPr>
          <a:xfrm flipV="1">
            <a:off x="697390" y="785813"/>
            <a:ext cx="0" cy="48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EA9EED-DBB6-813B-9A9D-D0DBB559FE9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31195"/>
            <a:ext cx="682149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477137-685B-9D6F-67ED-9DC6DD9998B6}"/>
                  </a:ext>
                </a:extLst>
              </p:cNvPr>
              <p:cNvSpPr txBox="1"/>
              <p:nvPr/>
            </p:nvSpPr>
            <p:spPr>
              <a:xfrm>
                <a:off x="4436904" y="2595565"/>
                <a:ext cx="4087971" cy="459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𝑴𝒐𝒎𝒆𝒏𝒕𝒖𝒎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𝐶𝑙𝑜𝑠𝑒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𝐶𝑙𝑜𝑠𝑒𝑃𝑟𝑖𝑐𝑒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𝑚𝑜𝑚𝑒𝑛𝑡𝑢𝑚</m:t>
                              </m:r>
                              <m:r>
                                <a:rPr lang="en-US" altLang="zh-CN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𝑙𝑜𝑜𝑘𝑏𝑎𝑐𝑘</m:t>
                              </m:r>
                            </m:sub>
                          </m:sSub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477137-685B-9D6F-67ED-9DC6DD999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04" y="2595565"/>
                <a:ext cx="4087971" cy="459678"/>
              </a:xfrm>
              <a:prstGeom prst="rect">
                <a:avLst/>
              </a:prstGeom>
              <a:blipFill>
                <a:blip r:embed="rId2"/>
                <a:stretch>
                  <a:fillRect l="-1493" t="-1333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F77E2F-54DF-DA3D-CC20-F4345B721B25}"/>
              </a:ext>
            </a:extLst>
          </p:cNvPr>
          <p:cNvSpPr/>
          <p:nvPr/>
        </p:nvSpPr>
        <p:spPr>
          <a:xfrm>
            <a:off x="682149" y="1690689"/>
            <a:ext cx="10827861" cy="481012"/>
          </a:xfrm>
          <a:prstGeom prst="roundRect">
            <a:avLst>
              <a:gd name="adj" fmla="val 7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Calculation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5AB922-1CFE-9775-3D4C-B639BCE8DA2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510010" y="1931195"/>
            <a:ext cx="681990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773F70-CA38-5548-33F6-D129896C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58526"/>
              </p:ext>
            </p:extLst>
          </p:nvPr>
        </p:nvGraphicFramePr>
        <p:xfrm>
          <a:off x="682149" y="2355057"/>
          <a:ext cx="3484087" cy="3717130"/>
        </p:xfrm>
        <a:graphic>
          <a:graphicData uri="http://schemas.openxmlformats.org/drawingml/2006/table">
            <a:tbl>
              <a:tblPr/>
              <a:tblGrid>
                <a:gridCol w="2305621">
                  <a:extLst>
                    <a:ext uri="{9D8B030D-6E8A-4147-A177-3AD203B41FA5}">
                      <a16:colId xmlns:a16="http://schemas.microsoft.com/office/drawing/2014/main" val="1077905921"/>
                    </a:ext>
                  </a:extLst>
                </a:gridCol>
                <a:gridCol w="1178466">
                  <a:extLst>
                    <a:ext uri="{9D8B030D-6E8A-4147-A177-3AD203B41FA5}">
                      <a16:colId xmlns:a16="http://schemas.microsoft.com/office/drawing/2014/main" val="2756555955"/>
                    </a:ext>
                  </a:extLst>
                </a:gridCol>
              </a:tblGrid>
              <a:tr h="74342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957"/>
                  </a:ext>
                </a:extLst>
              </a:tr>
              <a:tr h="743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1544"/>
                  </a:ext>
                </a:extLst>
              </a:tr>
              <a:tr h="743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momentum_lookback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  <a:endParaRPr lang="en-US" sz="1400" b="1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 days*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73381"/>
                  </a:ext>
                </a:extLst>
              </a:tr>
              <a:tr h="743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relative_threshold_lookback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252 days</a:t>
                      </a: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79421"/>
                  </a:ext>
                </a:extLst>
              </a:tr>
              <a:tr h="7434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relative_threshold_percent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30%*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671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3F36F8-2920-E3F6-F62D-D45B1D21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05188"/>
              </p:ext>
            </p:extLst>
          </p:nvPr>
        </p:nvGraphicFramePr>
        <p:xfrm>
          <a:off x="4436904" y="3685639"/>
          <a:ext cx="7148371" cy="2280942"/>
        </p:xfrm>
        <a:graphic>
          <a:graphicData uri="http://schemas.openxmlformats.org/drawingml/2006/table">
            <a:tbl>
              <a:tblPr/>
              <a:tblGrid>
                <a:gridCol w="1294751">
                  <a:extLst>
                    <a:ext uri="{9D8B030D-6E8A-4147-A177-3AD203B41FA5}">
                      <a16:colId xmlns:a16="http://schemas.microsoft.com/office/drawing/2014/main" val="2747610243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750632132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2710346014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1489918463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3303140686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3254022279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1504715848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2943827402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2092765019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1427199231"/>
                    </a:ext>
                  </a:extLst>
                </a:gridCol>
                <a:gridCol w="585362">
                  <a:extLst>
                    <a:ext uri="{9D8B030D-6E8A-4147-A177-3AD203B41FA5}">
                      <a16:colId xmlns:a16="http://schemas.microsoft.com/office/drawing/2014/main" val="1895080379"/>
                    </a:ext>
                  </a:extLst>
                </a:gridCol>
              </a:tblGrid>
              <a:tr h="380157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 Individual Stock Daily Return Data: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59666"/>
                  </a:ext>
                </a:extLst>
              </a:tr>
              <a:tr h="3801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[-5%,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-1%,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-6%,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-2%,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-7%,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10%]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96366"/>
                  </a:ext>
                </a:extLst>
              </a:tr>
              <a:tr h="380157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2. Take absolute value: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81899"/>
                  </a:ext>
                </a:extLst>
              </a:tr>
              <a:tr h="3801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10%]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746661"/>
                  </a:ext>
                </a:extLst>
              </a:tr>
              <a:tr h="3801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 Sort: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6299"/>
                  </a:ext>
                </a:extLst>
              </a:tr>
              <a:tr h="3801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sng" strike="noStrike" dirty="0">
                          <a:solidFill>
                            <a:srgbClr val="E9713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3%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,</a:t>
                      </a:r>
                      <a:endParaRPr lang="zh-CN" altLang="en-US" sz="1400" b="1" i="0" u="none" strike="noStrike" dirty="0">
                        <a:solidFill>
                          <a:srgbClr val="E9713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9%,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10%]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0309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251FC069-F79B-E4C0-3ADB-00AF0E0003C7}"/>
              </a:ext>
            </a:extLst>
          </p:cNvPr>
          <p:cNvGrpSpPr/>
          <p:nvPr/>
        </p:nvGrpSpPr>
        <p:grpSpPr>
          <a:xfrm>
            <a:off x="4436904" y="3221880"/>
            <a:ext cx="7148371" cy="3110002"/>
            <a:chOff x="4436904" y="3221880"/>
            <a:chExt cx="7148371" cy="31100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F2A1CC-C614-C4C5-8257-6A255158B198}"/>
                </a:ext>
              </a:extLst>
            </p:cNvPr>
            <p:cNvSpPr txBox="1"/>
            <p:nvPr/>
          </p:nvSpPr>
          <p:spPr>
            <a:xfrm>
              <a:off x="4436904" y="3221880"/>
              <a:ext cx="6225345" cy="365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400" b="1" i="1" u="none" strike="noStrike" dirty="0">
                  <a:solidFill>
                    <a:schemeClr val="accent2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Relative Threshold </a:t>
              </a:r>
              <a:r>
                <a:rPr lang="en-US" altLang="zh-CN" sz="1400" b="1" dirty="0">
                  <a:latin typeface="Times New Roman" panose="02020603050405020304" pitchFamily="18" charset="0"/>
                  <a:ea typeface="等线" panose="02010600030101010101" pitchFamily="2" charset="-122"/>
                </a:rPr>
                <a:t>Calculation</a:t>
              </a:r>
              <a:r>
                <a:rPr lang="en-US" altLang="zh-CN" sz="1400" dirty="0">
                  <a:latin typeface="Times New Roman" panose="02020603050405020304" pitchFamily="18" charset="0"/>
                  <a:ea typeface="等线" panose="02010600030101010101" pitchFamily="2" charset="-122"/>
                </a:rPr>
                <a:t>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1D7D48-E9BF-BCDD-861A-7F471A7752BB}"/>
                </a:ext>
              </a:extLst>
            </p:cNvPr>
            <p:cNvSpPr txBox="1"/>
            <p:nvPr/>
          </p:nvSpPr>
          <p:spPr>
            <a:xfrm>
              <a:off x="6519583" y="5966589"/>
              <a:ext cx="1506183" cy="365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30th </a:t>
              </a:r>
              <a:r>
                <a:rPr lang="en-US" altLang="zh-CN" sz="1400" b="1" i="1" dirty="0">
                  <a:latin typeface="Times New Roman" panose="02020603050405020304" pitchFamily="18" charset="0"/>
                  <a:ea typeface="等线" panose="02010600030101010101" pitchFamily="2" charset="-122"/>
                </a:rPr>
                <a:t>percentile</a:t>
              </a:r>
              <a:r>
                <a:rPr lang="en-US" altLang="zh-CN" sz="1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 </a:t>
              </a:r>
              <a:endPara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F3BD5-C148-FE57-652C-68598CF38459}"/>
                </a:ext>
              </a:extLst>
            </p:cNvPr>
            <p:cNvCxnSpPr>
              <a:cxnSpLocks/>
            </p:cNvCxnSpPr>
            <p:nvPr/>
          </p:nvCxnSpPr>
          <p:spPr>
            <a:xfrm>
              <a:off x="5909094" y="6052849"/>
              <a:ext cx="5676181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C679DA0-5C71-0179-AA3B-D1C1EBD5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DD66-B11E-D44B-E254-6955B972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EAC2-4732-39FC-C7D5-F0918852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Strategy Overview - 3.1</a:t>
            </a:r>
            <a:endParaRPr lang="zh-CN" alt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091B3-C2F6-517E-B19F-F43C9B6B2EC7}"/>
              </a:ext>
            </a:extLst>
          </p:cNvPr>
          <p:cNvCxnSpPr>
            <a:cxnSpLocks/>
          </p:cNvCxnSpPr>
          <p:nvPr/>
        </p:nvCxnSpPr>
        <p:spPr>
          <a:xfrm flipV="1">
            <a:off x="697390" y="785813"/>
            <a:ext cx="0" cy="48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98B9D4-44FC-C25A-2BC5-667B9124735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31195"/>
            <a:ext cx="682149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635822-9216-76B1-7F73-397289FF3CE7}"/>
              </a:ext>
            </a:extLst>
          </p:cNvPr>
          <p:cNvSpPr/>
          <p:nvPr/>
        </p:nvSpPr>
        <p:spPr>
          <a:xfrm>
            <a:off x="682149" y="1690689"/>
            <a:ext cx="10827861" cy="481012"/>
          </a:xfrm>
          <a:prstGeom prst="roundRect">
            <a:avLst>
              <a:gd name="adj" fmla="val 7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B4CEF-B905-7682-485F-A36112755B0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510010" y="1931195"/>
            <a:ext cx="681990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089DA1-D94F-7BEE-8CD7-16749BA44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36244"/>
              </p:ext>
            </p:extLst>
          </p:nvPr>
        </p:nvGraphicFramePr>
        <p:xfrm>
          <a:off x="682149" y="2355057"/>
          <a:ext cx="3484087" cy="3717128"/>
        </p:xfrm>
        <a:graphic>
          <a:graphicData uri="http://schemas.openxmlformats.org/drawingml/2006/table">
            <a:tbl>
              <a:tblPr/>
              <a:tblGrid>
                <a:gridCol w="2305621">
                  <a:extLst>
                    <a:ext uri="{9D8B030D-6E8A-4147-A177-3AD203B41FA5}">
                      <a16:colId xmlns:a16="http://schemas.microsoft.com/office/drawing/2014/main" val="1077905921"/>
                    </a:ext>
                  </a:extLst>
                </a:gridCol>
                <a:gridCol w="1178466">
                  <a:extLst>
                    <a:ext uri="{9D8B030D-6E8A-4147-A177-3AD203B41FA5}">
                      <a16:colId xmlns:a16="http://schemas.microsoft.com/office/drawing/2014/main" val="2756555955"/>
                    </a:ext>
                  </a:extLst>
                </a:gridCol>
              </a:tblGrid>
              <a:tr h="4646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957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1544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transaction_fee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  <a:endParaRPr lang="en-US" sz="1400" b="1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73381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stop_loss_pct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5%</a:t>
                      </a: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79421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vol_risk_multiplier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0.8*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67151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reverse_switch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358851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threshold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805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current_position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3139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B3242D1-99E2-EBFB-F534-5B8FBECB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94349"/>
              </p:ext>
            </p:extLst>
          </p:nvPr>
        </p:nvGraphicFramePr>
        <p:xfrm>
          <a:off x="4658264" y="3705044"/>
          <a:ext cx="6469811" cy="1837426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940943">
                  <a:extLst>
                    <a:ext uri="{9D8B030D-6E8A-4147-A177-3AD203B41FA5}">
                      <a16:colId xmlns:a16="http://schemas.microsoft.com/office/drawing/2014/main" val="1689660711"/>
                    </a:ext>
                  </a:extLst>
                </a:gridCol>
                <a:gridCol w="2596551">
                  <a:extLst>
                    <a:ext uri="{9D8B030D-6E8A-4147-A177-3AD203B41FA5}">
                      <a16:colId xmlns:a16="http://schemas.microsoft.com/office/drawing/2014/main" val="1504973274"/>
                    </a:ext>
                  </a:extLst>
                </a:gridCol>
                <a:gridCol w="1932317">
                  <a:extLst>
                    <a:ext uri="{9D8B030D-6E8A-4147-A177-3AD203B41FA5}">
                      <a16:colId xmlns:a16="http://schemas.microsoft.com/office/drawing/2014/main" val="1216148248"/>
                    </a:ext>
                  </a:extLst>
                </a:gridCol>
              </a:tblGrid>
              <a:tr h="18374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[-1, -</a:t>
                      </a:r>
                      <a:r>
                        <a:rPr lang="en-US" altLang="zh-CN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threshold</a:t>
                      </a:r>
                      <a:r>
                        <a:rPr lang="en-US" altLang="zh-C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current_position </a:t>
                      </a: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-1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(Turn to short selling)</a:t>
                      </a: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[</a:t>
                      </a:r>
                      <a:r>
                        <a:rPr lang="en-US" altLang="zh-CN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threshold</a:t>
                      </a:r>
                      <a:r>
                        <a:rPr lang="en-US" altLang="zh-C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, -</a:t>
                      </a:r>
                      <a:r>
                        <a:rPr lang="en-US" altLang="zh-CN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threshold</a:t>
                      </a:r>
                      <a:r>
                        <a:rPr lang="en-US" altLang="zh-C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current_position </a:t>
                      </a: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(No position / Close position)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[</a:t>
                      </a:r>
                      <a:r>
                        <a:rPr lang="en-US" altLang="zh-CN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threshold</a:t>
                      </a:r>
                      <a:r>
                        <a:rPr lang="en-US" altLang="zh-CN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, 1]</a:t>
                      </a:r>
                    </a:p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current_position </a:t>
                      </a: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= </a:t>
                      </a:r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(Turn to buy long)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626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3FB7A17-194D-0792-99B8-147102666737}"/>
              </a:ext>
            </a:extLst>
          </p:cNvPr>
          <p:cNvSpPr txBox="1"/>
          <p:nvPr/>
        </p:nvSpPr>
        <p:spPr>
          <a:xfrm>
            <a:off x="4658264" y="2837936"/>
            <a:ext cx="6225345" cy="3652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If </a:t>
            </a:r>
            <a:r>
              <a:rPr lang="en-US" altLang="zh-CN" sz="1400" b="1" i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current_position </a:t>
            </a:r>
            <a:r>
              <a:rPr lang="en-US" altLang="zh-CN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= -1</a:t>
            </a:r>
            <a:r>
              <a:rPr lang="en-US" altLang="zh-CN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and </a:t>
            </a:r>
            <a:r>
              <a:rPr lang="en-US" altLang="zh-CN" sz="1400" b="1" i="1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momentum</a:t>
            </a:r>
            <a:r>
              <a:rPr lang="en-US" altLang="zh-CN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falls into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……</a:t>
            </a:r>
            <a:endParaRPr lang="en-US" altLang="zh-CN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9F743D-C395-AB72-1C15-B15C1D434DD8}"/>
              </a:ext>
            </a:extLst>
          </p:cNvPr>
          <p:cNvCxnSpPr>
            <a:cxnSpLocks/>
          </p:cNvCxnSpPr>
          <p:nvPr/>
        </p:nvCxnSpPr>
        <p:spPr>
          <a:xfrm>
            <a:off x="5624423" y="3475702"/>
            <a:ext cx="0" cy="22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77BDE1-64A1-83CA-90FD-1FAFA099697A}"/>
              </a:ext>
            </a:extLst>
          </p:cNvPr>
          <p:cNvCxnSpPr>
            <a:cxnSpLocks/>
          </p:cNvCxnSpPr>
          <p:nvPr/>
        </p:nvCxnSpPr>
        <p:spPr>
          <a:xfrm>
            <a:off x="7891733" y="3475702"/>
            <a:ext cx="0" cy="22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675D6A-4ED4-ED81-A120-C0F3A87F0BC7}"/>
              </a:ext>
            </a:extLst>
          </p:cNvPr>
          <p:cNvCxnSpPr>
            <a:cxnSpLocks/>
          </p:cNvCxnSpPr>
          <p:nvPr/>
        </p:nvCxnSpPr>
        <p:spPr>
          <a:xfrm>
            <a:off x="10159044" y="3475702"/>
            <a:ext cx="0" cy="22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690BF4-82AA-AFB8-50FF-335E4718B8D4}"/>
              </a:ext>
            </a:extLst>
          </p:cNvPr>
          <p:cNvCxnSpPr>
            <a:cxnSpLocks/>
          </p:cNvCxnSpPr>
          <p:nvPr/>
        </p:nvCxnSpPr>
        <p:spPr>
          <a:xfrm>
            <a:off x="5611484" y="5542470"/>
            <a:ext cx="0" cy="22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879B66-35E0-73AE-A18C-FC27B4E79315}"/>
              </a:ext>
            </a:extLst>
          </p:cNvPr>
          <p:cNvCxnSpPr>
            <a:cxnSpLocks/>
          </p:cNvCxnSpPr>
          <p:nvPr/>
        </p:nvCxnSpPr>
        <p:spPr>
          <a:xfrm>
            <a:off x="7878794" y="5542470"/>
            <a:ext cx="0" cy="22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8E009B-3A36-55DC-1857-3F2D7A5AA484}"/>
              </a:ext>
            </a:extLst>
          </p:cNvPr>
          <p:cNvCxnSpPr>
            <a:cxnSpLocks/>
          </p:cNvCxnSpPr>
          <p:nvPr/>
        </p:nvCxnSpPr>
        <p:spPr>
          <a:xfrm>
            <a:off x="10146105" y="5542470"/>
            <a:ext cx="0" cy="22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EC6A6-7B75-E373-E7D2-E1F9AC1D5229}"/>
              </a:ext>
            </a:extLst>
          </p:cNvPr>
          <p:cNvSpPr txBox="1"/>
          <p:nvPr/>
        </p:nvSpPr>
        <p:spPr>
          <a:xfrm>
            <a:off x="4615133" y="5766763"/>
            <a:ext cx="1992701" cy="3652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Hold </a:t>
            </a:r>
            <a:r>
              <a:rPr lang="en-US" altLang="zh-CN" sz="1400" b="1" i="0" u="none" strike="noStrike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+mn-ea"/>
              </a:rPr>
              <a:t>Short</a:t>
            </a:r>
            <a:r>
              <a:rPr lang="en-US" altLang="zh-CN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 Positions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ECCE28-D13E-630E-582A-EFBFC965EB97}"/>
              </a:ext>
            </a:extLst>
          </p:cNvPr>
          <p:cNvSpPr txBox="1"/>
          <p:nvPr/>
        </p:nvSpPr>
        <p:spPr>
          <a:xfrm>
            <a:off x="6882443" y="5765286"/>
            <a:ext cx="1992701" cy="3652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Close All </a:t>
            </a:r>
            <a:r>
              <a:rPr lang="en-US" altLang="zh-CN" sz="1400" b="1" i="0" u="none" strike="noStrike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+mn-ea"/>
              </a:rPr>
              <a:t>Short</a:t>
            </a:r>
            <a:r>
              <a:rPr lang="en-US" altLang="zh-CN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 Positions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7CA17-9131-1E01-6D9A-0961D0830160}"/>
              </a:ext>
            </a:extLst>
          </p:cNvPr>
          <p:cNvSpPr txBox="1"/>
          <p:nvPr/>
        </p:nvSpPr>
        <p:spPr>
          <a:xfrm>
            <a:off x="8695433" y="5765285"/>
            <a:ext cx="29013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Close </a:t>
            </a:r>
            <a:r>
              <a:rPr lang="en-US" altLang="zh-CN" sz="1400" b="1" i="0" u="none" strike="noStrike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+mn-ea"/>
              </a:rPr>
              <a:t>Short</a:t>
            </a:r>
            <a:r>
              <a:rPr lang="en-US" altLang="zh-CN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 Positions </a:t>
            </a:r>
          </a:p>
          <a:p>
            <a:pPr algn="ctr"/>
            <a:r>
              <a:rPr lang="en-US" altLang="zh-CN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and Go </a:t>
            </a:r>
            <a:r>
              <a:rPr lang="en-US" altLang="zh-CN" sz="14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</a:rPr>
              <a:t>Long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D5D86A87-48B4-229B-6B9B-C5CD67F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6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B794-89CD-E7A1-858A-C1E057988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F5EE-FCF4-DDCC-AFD0-5A85170D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Strategy Overview - 3.2</a:t>
            </a:r>
            <a:endParaRPr lang="zh-CN" alt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00B98A-672B-0769-6D39-9A09AB340448}"/>
              </a:ext>
            </a:extLst>
          </p:cNvPr>
          <p:cNvCxnSpPr>
            <a:cxnSpLocks/>
          </p:cNvCxnSpPr>
          <p:nvPr/>
        </p:nvCxnSpPr>
        <p:spPr>
          <a:xfrm flipV="1">
            <a:off x="697390" y="785813"/>
            <a:ext cx="0" cy="48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8B141C-54C7-0281-FF0B-CE7122FE41D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31195"/>
            <a:ext cx="682149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04EA47-1AB3-2954-FF51-DE0F58F4FF6A}"/>
              </a:ext>
            </a:extLst>
          </p:cNvPr>
          <p:cNvSpPr/>
          <p:nvPr/>
        </p:nvSpPr>
        <p:spPr>
          <a:xfrm>
            <a:off x="682149" y="1690689"/>
            <a:ext cx="10827861" cy="481012"/>
          </a:xfrm>
          <a:prstGeom prst="roundRect">
            <a:avLst>
              <a:gd name="adj" fmla="val 7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585B6-5E29-3A3B-DF17-90D656D97C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510010" y="1931195"/>
            <a:ext cx="681990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8542D3-23FF-7442-930B-95525301B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98751"/>
              </p:ext>
            </p:extLst>
          </p:nvPr>
        </p:nvGraphicFramePr>
        <p:xfrm>
          <a:off x="682149" y="2355056"/>
          <a:ext cx="3484087" cy="4001296"/>
        </p:xfrm>
        <a:graphic>
          <a:graphicData uri="http://schemas.openxmlformats.org/drawingml/2006/table">
            <a:tbl>
              <a:tblPr/>
              <a:tblGrid>
                <a:gridCol w="2305621">
                  <a:extLst>
                    <a:ext uri="{9D8B030D-6E8A-4147-A177-3AD203B41FA5}">
                      <a16:colId xmlns:a16="http://schemas.microsoft.com/office/drawing/2014/main" val="1077905921"/>
                    </a:ext>
                  </a:extLst>
                </a:gridCol>
                <a:gridCol w="1178466">
                  <a:extLst>
                    <a:ext uri="{9D8B030D-6E8A-4147-A177-3AD203B41FA5}">
                      <a16:colId xmlns:a16="http://schemas.microsoft.com/office/drawing/2014/main" val="2756555955"/>
                    </a:ext>
                  </a:extLst>
                </a:gridCol>
              </a:tblGrid>
              <a:tr h="5001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957"/>
                  </a:ext>
                </a:extLst>
              </a:tr>
              <a:tr h="500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1544"/>
                  </a:ext>
                </a:extLst>
              </a:tr>
              <a:tr h="500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transaction_fee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  <a:endParaRPr lang="en-US" sz="1400" b="1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73381"/>
                  </a:ext>
                </a:extLst>
              </a:tr>
              <a:tr h="500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stop_loss_pct</a:t>
                      </a:r>
                      <a:r>
                        <a:rPr lang="en-US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5%</a:t>
                      </a: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79421"/>
                  </a:ext>
                </a:extLst>
              </a:tr>
              <a:tr h="50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vol_risk_multiplier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0.8*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67151"/>
                  </a:ext>
                </a:extLst>
              </a:tr>
              <a:tr h="50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reverse_switch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358851"/>
                  </a:ext>
                </a:extLst>
              </a:tr>
              <a:tr h="50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threshold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805"/>
                  </a:ext>
                </a:extLst>
              </a:tr>
              <a:tr h="50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current_position</a:t>
                      </a:r>
                      <a:r>
                        <a:rPr lang="en-US" altLang="zh-CN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:</a:t>
                      </a:r>
                      <a:endParaRPr lang="en-US" altLang="zh-CN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313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43189-8A15-B283-EF21-3F0FD477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A6BC4-62DE-BA7F-6A0C-17ECA9BE0685}"/>
              </a:ext>
            </a:extLst>
          </p:cNvPr>
          <p:cNvGrpSpPr/>
          <p:nvPr/>
        </p:nvGrpSpPr>
        <p:grpSpPr>
          <a:xfrm>
            <a:off x="4601210" y="4622157"/>
            <a:ext cx="7072947" cy="1734193"/>
            <a:chOff x="4604226" y="4622157"/>
            <a:chExt cx="7072947" cy="1734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9C3778-6768-6A4D-CC21-354128B05B62}"/>
                    </a:ext>
                  </a:extLst>
                </p:cNvPr>
                <p:cNvSpPr txBox="1"/>
                <p:nvPr/>
              </p:nvSpPr>
              <p:spPr>
                <a:xfrm>
                  <a:off x="4604226" y="4622157"/>
                  <a:ext cx="7072947" cy="17341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 case of high trade volume led to fake prosperity on the momentum:</a:t>
                  </a:r>
                </a:p>
                <a:p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:endParaRPr lang="en-US" altLang="zh-CN" sz="5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𝑉𝑜𝑙𝑢𝑚𝑒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pt-BR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𝑉𝑜𝑙𝑢𝑚𝑒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</m:oMath>
                    </m:oMathPara>
                  </a14:m>
                  <a:endParaRPr lang="en-US" altLang="zh-CN" sz="2000" i="1" dirty="0"/>
                </a:p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𝑅𝑒𝑎𝑙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𝐷𝑎𝑖𝑙𝑦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𝑇𝑟𝑎𝑑𝑒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𝑅𝑒𝑡𝑢𝑟𝑛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600" b="1" i="1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</a:rPr>
                          <m:t>vol</m:t>
                        </m:r>
                        <m:r>
                          <m:rPr>
                            <m:nor/>
                          </m:rPr>
                          <a:rPr lang="en-US" altLang="zh-CN" sz="1600" b="1" i="1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sz="1600" b="1" i="1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</a:rPr>
                          <m:t>risk</m:t>
                        </m:r>
                        <m:r>
                          <m:rPr>
                            <m:nor/>
                          </m:rPr>
                          <a:rPr lang="en-US" altLang="zh-CN" sz="1600" b="1" i="1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sz="1600" b="1" i="1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</a:rPr>
                          <m:t>multiplier</m:t>
                        </m:r>
                        <m:r>
                          <m:rPr>
                            <m:nor/>
                          </m:rPr>
                          <a:rPr lang="en-US" altLang="zh-CN" sz="1600" b="1" i="1" dirty="0" smtClean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𝑃𝑎𝑝𝑒𝑟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𝐷𝑎𝑖𝑙𝑦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𝑇𝑟𝑎𝑑𝑒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𝑅𝑒𝑡𝑢𝑟𝑛</m:t>
                        </m:r>
                      </m:oMath>
                    </m:oMathPara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9C3778-6768-6A4D-CC21-354128B0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226" y="4622157"/>
                  <a:ext cx="7072947" cy="1734193"/>
                </a:xfrm>
                <a:prstGeom prst="rect">
                  <a:avLst/>
                </a:prstGeom>
                <a:blipFill>
                  <a:blip r:embed="rId2"/>
                  <a:stretch>
                    <a:fillRect l="-1810" t="-3509" b="-4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1D0576-B0BA-6E8D-F1FA-F1EFAA3416F7}"/>
                </a:ext>
              </a:extLst>
            </p:cNvPr>
            <p:cNvSpPr/>
            <p:nvPr/>
          </p:nvSpPr>
          <p:spPr>
            <a:xfrm>
              <a:off x="7677785" y="5019674"/>
              <a:ext cx="1466850" cy="914733"/>
            </a:xfrm>
            <a:prstGeom prst="roundRect">
              <a:avLst>
                <a:gd name="adj" fmla="val 3472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en-US" altLang="zh-CN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9F1083-5A2F-EFD2-4A18-B7E64773DF08}"/>
                </a:ext>
              </a:extLst>
            </p:cNvPr>
            <p:cNvSpPr txBox="1"/>
            <p:nvPr/>
          </p:nvSpPr>
          <p:spPr>
            <a:xfrm>
              <a:off x="7444422" y="4845368"/>
              <a:ext cx="1933575" cy="5083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600" dirty="0">
                  <a:solidFill>
                    <a:schemeClr val="accent2"/>
                  </a:solidFill>
                  <a:latin typeface="Cambria Math" panose="02040503050406030204" pitchFamily="18" charset="0"/>
                </a:rPr>
                <a:t>Volume MA20</a:t>
              </a:r>
              <a:endParaRPr lang="en-US" altLang="zh-CN" sz="1600" b="1" dirty="0">
                <a:solidFill>
                  <a:schemeClr val="accent2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608BA1-6542-16D8-20EE-087DD05F0A13}"/>
              </a:ext>
            </a:extLst>
          </p:cNvPr>
          <p:cNvSpPr txBox="1"/>
          <p:nvPr/>
        </p:nvSpPr>
        <p:spPr>
          <a:xfrm>
            <a:off x="4515485" y="2509222"/>
            <a:ext cx="61531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reverse_switch</a:t>
            </a:r>
            <a:r>
              <a:rPr lang="en-US" altLang="zh-CN" sz="1600" b="1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tall tree catches all of the wind.</a:t>
            </a:r>
          </a:p>
          <a:p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r>
              <a:rPr lang="en-US" altLang="zh-CN" sz="16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Trading: Following the trend, assuming that "what goes up will continue to rise, and what falls quickly will keep falling."</a:t>
            </a:r>
          </a:p>
          <a:p>
            <a:endParaRPr lang="en-US" altLang="zh-CN" sz="1600" b="1" i="1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market tends to reverse after overreacting, so sell when momentum is high and buy when momentum is low.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5B74BA-0F07-8941-913A-1FAA4D1BFE53}"/>
              </a:ext>
            </a:extLst>
          </p:cNvPr>
          <p:cNvCxnSpPr>
            <a:cxnSpLocks/>
          </p:cNvCxnSpPr>
          <p:nvPr/>
        </p:nvCxnSpPr>
        <p:spPr>
          <a:xfrm>
            <a:off x="4534535" y="4441429"/>
            <a:ext cx="7158672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9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241D2-2859-4351-A52C-16738DDE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4ED9-5DB1-9EE7-27F7-3EC9AA5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Strategy Overview - 4</a:t>
            </a:r>
            <a:endParaRPr lang="zh-CN" alt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D5A161-942D-1CE0-B57A-76020CDEF0B5}"/>
              </a:ext>
            </a:extLst>
          </p:cNvPr>
          <p:cNvCxnSpPr>
            <a:cxnSpLocks/>
          </p:cNvCxnSpPr>
          <p:nvPr/>
        </p:nvCxnSpPr>
        <p:spPr>
          <a:xfrm flipV="1">
            <a:off x="697390" y="785813"/>
            <a:ext cx="0" cy="48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1965D5-0666-1E8C-2F05-667F75D6056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31195"/>
            <a:ext cx="682149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895146-B2D3-2F53-CC0D-E28CD1558D2E}"/>
              </a:ext>
            </a:extLst>
          </p:cNvPr>
          <p:cNvSpPr/>
          <p:nvPr/>
        </p:nvSpPr>
        <p:spPr>
          <a:xfrm>
            <a:off x="682149" y="1690689"/>
            <a:ext cx="10827861" cy="481012"/>
          </a:xfrm>
          <a:prstGeom prst="roundRect">
            <a:avLst>
              <a:gd name="adj" fmla="val 7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Evaluation &amp; Conclusion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B7BB-437C-3C90-3622-707DE86E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6101-A29C-495A-B778-38BCC816A040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A8EEB3-AC04-A98A-5AE2-1E6CD6702A36}"/>
              </a:ext>
            </a:extLst>
          </p:cNvPr>
          <p:cNvGrpSpPr/>
          <p:nvPr/>
        </p:nvGrpSpPr>
        <p:grpSpPr>
          <a:xfrm>
            <a:off x="6096159" y="3613150"/>
            <a:ext cx="5413851" cy="2743200"/>
            <a:chOff x="682149" y="2411412"/>
            <a:chExt cx="5413851" cy="27432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8852D8-C277-C7E8-BF04-76CE7F6E3FA7}"/>
                </a:ext>
              </a:extLst>
            </p:cNvPr>
            <p:cNvGrpSpPr/>
            <p:nvPr/>
          </p:nvGrpSpPr>
          <p:grpSpPr>
            <a:xfrm>
              <a:off x="682149" y="2411412"/>
              <a:ext cx="5413851" cy="2743200"/>
              <a:chOff x="682149" y="2411412"/>
              <a:chExt cx="5413851" cy="2743200"/>
            </a:xfrm>
          </p:grpSpPr>
          <mc:AlternateContent xmlns:mc="http://schemas.openxmlformats.org/markup-compatibility/2006" xmlns:cx1="http://schemas.microsoft.com/office/drawing/2015/9/8/chartex">
            <mc:Choice Requires="cx1">
              <p:graphicFrame>
                <p:nvGraphicFramePr>
                  <p:cNvPr id="7" name="Chart 6">
                    <a:extLst>
                      <a:ext uri="{FF2B5EF4-FFF2-40B4-BE49-F238E27FC236}">
                        <a16:creationId xmlns:a16="http://schemas.microsoft.com/office/drawing/2014/main" id="{C6C7FC09-EF33-F7D7-8BF2-AA730375FDFA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670354065"/>
                      </p:ext>
                    </p:extLst>
                  </p:nvPr>
                </p:nvGraphicFramePr>
                <p:xfrm>
                  <a:off x="682149" y="2411412"/>
                  <a:ext cx="5413851" cy="2743200"/>
                </p:xfrm>
                <a:graphic>
                  <a:graphicData uri="http://schemas.microsoft.com/office/drawing/2014/chartex">
                    <cx:chart xmlns:cx="http://schemas.microsoft.com/office/drawing/2014/chartex" xmlns:r="http://schemas.openxmlformats.org/officeDocument/2006/relationships" r:id="rId2"/>
                  </a:graphicData>
                </a:graphic>
              </p:graphicFrame>
            </mc:Choice>
            <mc:Fallback xmlns="">
              <p:pic>
                <p:nvPicPr>
                  <p:cNvPr id="7" name="Chart 6">
                    <a:extLst>
                      <a:ext uri="{FF2B5EF4-FFF2-40B4-BE49-F238E27FC236}">
                        <a16:creationId xmlns:a16="http://schemas.microsoft.com/office/drawing/2014/main" id="{C6C7FC09-EF33-F7D7-8BF2-AA730375FDF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96159" y="3613150"/>
                    <a:ext cx="5413851" cy="274320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558B6CE-582F-3CE8-1CD3-62DFE9122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1650" y="2776537"/>
                <a:ext cx="0" cy="1719263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8FF9D94-96C9-222C-8856-9C5DAB785584}"/>
                </a:ext>
              </a:extLst>
            </p:cNvPr>
            <p:cNvSpPr/>
            <p:nvPr/>
          </p:nvSpPr>
          <p:spPr>
            <a:xfrm>
              <a:off x="5038725" y="2863076"/>
              <a:ext cx="866774" cy="23254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Mean: 1.0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081DD7E-0A18-7136-6FE1-F7B90FC8B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312851"/>
              </p:ext>
            </p:extLst>
          </p:nvPr>
        </p:nvGraphicFramePr>
        <p:xfrm>
          <a:off x="341074" y="2411412"/>
          <a:ext cx="2743200" cy="3944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728420-05DC-AD0B-580B-69FF83F7EADC}"/>
              </a:ext>
            </a:extLst>
          </p:cNvPr>
          <p:cNvSpPr/>
          <p:nvPr/>
        </p:nvSpPr>
        <p:spPr>
          <a:xfrm>
            <a:off x="6230500" y="2279457"/>
            <a:ext cx="2380099" cy="12259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100 Stocks, strategy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rate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reached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D36DD3D-E3A3-D780-04A3-0F16E6BF4655}"/>
              </a:ext>
            </a:extLst>
          </p:cNvPr>
          <p:cNvSpPr/>
          <p:nvPr/>
        </p:nvSpPr>
        <p:spPr>
          <a:xfrm>
            <a:off x="8766810" y="2279457"/>
            <a:ext cx="2743200" cy="12259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annual excess return reached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20.98%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BF5124B-9FBE-67D6-DF1B-4DFFD6F7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09786"/>
              </p:ext>
            </p:extLst>
          </p:nvPr>
        </p:nvGraphicFramePr>
        <p:xfrm>
          <a:off x="3084274" y="2411412"/>
          <a:ext cx="2877227" cy="3947040"/>
        </p:xfrm>
        <a:graphic>
          <a:graphicData uri="http://schemas.openxmlformats.org/drawingml/2006/table">
            <a:tbl>
              <a:tblPr/>
              <a:tblGrid>
                <a:gridCol w="1624241">
                  <a:extLst>
                    <a:ext uri="{9D8B030D-6E8A-4147-A177-3AD203B41FA5}">
                      <a16:colId xmlns:a16="http://schemas.microsoft.com/office/drawing/2014/main" val="1336586183"/>
                    </a:ext>
                  </a:extLst>
                </a:gridCol>
                <a:gridCol w="1252986">
                  <a:extLst>
                    <a:ext uri="{9D8B030D-6E8A-4147-A177-3AD203B41FA5}">
                      <a16:colId xmlns:a16="http://schemas.microsoft.com/office/drawing/2014/main" val="1009761190"/>
                    </a:ext>
                  </a:extLst>
                </a:gridCol>
              </a:tblGrid>
              <a:tr h="68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Holding Period: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From 2015-01-01 </a:t>
                      </a:r>
                    </a:p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to 2025-02-25 </a:t>
                      </a:r>
                    </a:p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(~ 10.16 years)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98441"/>
                  </a:ext>
                </a:extLst>
              </a:tr>
              <a:tr h="5560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Momentum-Reverse Strategy Average Annual Return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30.77%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476575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Passive Strategy Average Annual Return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9.79%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8799894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Average Annual Excess Return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20.98%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8134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(Benchmark) S&amp;P 500 Average Annual Return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11.08%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7415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ERP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83737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Win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75.00%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86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9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595</Words>
  <Application>Microsoft Macintosh PowerPoint</Application>
  <PresentationFormat>Widescreen</PresentationFormat>
  <Paragraphs>195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Cambria Math</vt:lpstr>
      <vt:lpstr>Times New Roman</vt:lpstr>
      <vt:lpstr>Office Theme</vt:lpstr>
      <vt:lpstr>Momentum-Reversal Strategy</vt:lpstr>
      <vt:lpstr>PowerPoint Presentation</vt:lpstr>
      <vt:lpstr>Strategy Overview - 1</vt:lpstr>
      <vt:lpstr>Strategy Overview - 2</vt:lpstr>
      <vt:lpstr>Strategy Overview - 3.1</vt:lpstr>
      <vt:lpstr>Strategy Overview - 3.2</vt:lpstr>
      <vt:lpstr>Strategy Overview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Reynolds</dc:creator>
  <cp:lastModifiedBy>Gloria Reynolds</cp:lastModifiedBy>
  <cp:revision>22</cp:revision>
  <dcterms:created xsi:type="dcterms:W3CDTF">2025-02-25T23:01:44Z</dcterms:created>
  <dcterms:modified xsi:type="dcterms:W3CDTF">2025-02-26T13:15:54Z</dcterms:modified>
</cp:coreProperties>
</file>