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F931-8110-41BC-B20E-F9FBD0DCB2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B7E1-1CA1-479D-90FA-1CF9100C6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package" Target="../embeddings/Microsoft_Excel_Worksheet4.xlsx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6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0.xlsx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9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4.xlsx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package" Target="../embeddings/Microsoft_Excel_Worksheet16.xlsx"/><Relationship Id="rId2" Type="http://schemas.openxmlformats.org/officeDocument/2006/relationships/package" Target="../embeddings/Microsoft_Excel_Worksheet11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3.xlsx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package" Target="../embeddings/Microsoft_Excel_Worksheet15.xlsx"/><Relationship Id="rId4" Type="http://schemas.openxmlformats.org/officeDocument/2006/relationships/package" Target="../embeddings/Microsoft_Excel_Worksheet12.xlsx"/><Relationship Id="rId9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Excel_Worksheet17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Worksheet18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19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20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8912" y="3531108"/>
            <a:ext cx="2791777" cy="989076"/>
            <a:chOff x="438912" y="3531108"/>
            <a:chExt cx="2791777" cy="989076"/>
          </a:xfrm>
        </p:grpSpPr>
        <p:sp>
          <p:nvSpPr>
            <p:cNvPr id="37" name="Rectangle 36"/>
            <p:cNvSpPr/>
            <p:nvPr/>
          </p:nvSpPr>
          <p:spPr>
            <a:xfrm>
              <a:off x="438912" y="3531108"/>
              <a:ext cx="530352" cy="192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XYZ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69264" y="3531108"/>
              <a:ext cx="530352" cy="192024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99616" y="3531108"/>
              <a:ext cx="530352" cy="19202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LDAP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51176" y="3532552"/>
              <a:ext cx="530352" cy="192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SVC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8912" y="3933444"/>
              <a:ext cx="530352" cy="210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Entity</a:t>
              </a:r>
            </a:p>
          </p:txBody>
        </p:sp>
        <p:cxnSp>
          <p:nvCxnSpPr>
            <p:cNvPr id="43" name="Straight Arrow Connector 42"/>
            <p:cNvCxnSpPr>
              <a:stCxn id="37" idx="2"/>
              <a:endCxn id="42" idx="0"/>
            </p:cNvCxnSpPr>
            <p:nvPr/>
          </p:nvCxnSpPr>
          <p:spPr>
            <a:xfrm>
              <a:off x="704088" y="3723132"/>
              <a:ext cx="0" cy="210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59535" y="4308348"/>
              <a:ext cx="740663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0" i="0" dirty="0">
                  <a:solidFill>
                    <a:srgbClr val="202124"/>
                  </a:solidFill>
                  <a:effectLst/>
                  <a:latin typeface="Google Sans"/>
                </a:rPr>
                <a:t>Delimiter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38" idx="2"/>
              <a:endCxn id="44" idx="0"/>
            </p:cNvCxnSpPr>
            <p:nvPr/>
          </p:nvCxnSpPr>
          <p:spPr>
            <a:xfrm flipH="1">
              <a:off x="1229867" y="3723132"/>
              <a:ext cx="4573" cy="585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341310" y="3933444"/>
              <a:ext cx="828675" cy="2087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Service Name</a:t>
              </a:r>
            </a:p>
          </p:txBody>
        </p:sp>
        <p:cxnSp>
          <p:nvCxnSpPr>
            <p:cNvPr id="47" name="Straight Arrow Connector 46"/>
            <p:cNvCxnSpPr>
              <a:endCxn id="46" idx="0"/>
            </p:cNvCxnSpPr>
            <p:nvPr/>
          </p:nvCxnSpPr>
          <p:spPr>
            <a:xfrm flipH="1">
              <a:off x="1755648" y="3694176"/>
              <a:ext cx="2858" cy="2392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267711" y="3718560"/>
              <a:ext cx="0" cy="585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1" idx="2"/>
            </p:cNvCxnSpPr>
            <p:nvPr/>
          </p:nvCxnSpPr>
          <p:spPr>
            <a:xfrm>
              <a:off x="2816352" y="3724576"/>
              <a:ext cx="2286" cy="210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897380" y="4314444"/>
              <a:ext cx="740663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0" i="0" dirty="0">
                  <a:solidFill>
                    <a:srgbClr val="202124"/>
                  </a:solidFill>
                  <a:effectLst/>
                  <a:latin typeface="Google Sans"/>
                </a:rPr>
                <a:t>Delimiter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02014" y="3933444"/>
              <a:ext cx="828675" cy="2087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Account Type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16252" y="3532552"/>
              <a:ext cx="530352" cy="192024"/>
            </a:xfrm>
            <a:prstGeom prst="rect">
              <a:avLst/>
            </a:prstGeom>
            <a:solidFill>
              <a:srgbClr val="66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0705" y="330708"/>
            <a:ext cx="3438525" cy="981551"/>
            <a:chOff x="310705" y="330708"/>
            <a:chExt cx="3438525" cy="981551"/>
          </a:xfrm>
        </p:grpSpPr>
        <p:grpSp>
          <p:nvGrpSpPr>
            <p:cNvPr id="24" name="Group 23"/>
            <p:cNvGrpSpPr/>
            <p:nvPr/>
          </p:nvGrpSpPr>
          <p:grpSpPr>
            <a:xfrm>
              <a:off x="395478" y="524257"/>
              <a:ext cx="530352" cy="420624"/>
              <a:chOff x="438912" y="1513142"/>
              <a:chExt cx="530352" cy="42062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38912" y="1723454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14" name="Straight Arrow Connector 13"/>
              <p:cNvCxnSpPr>
                <a:endCxn id="12" idx="0"/>
              </p:cNvCxnSpPr>
              <p:nvPr/>
            </p:nvCxnSpPr>
            <p:spPr>
              <a:xfrm>
                <a:off x="704088" y="1513142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1026413" y="516731"/>
              <a:ext cx="621792" cy="795528"/>
              <a:chOff x="923544" y="1513142"/>
              <a:chExt cx="621792" cy="7955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23544" y="2098358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Function</a:t>
                </a:r>
              </a:p>
            </p:txBody>
          </p:sp>
          <p:cxnSp>
            <p:nvCxnSpPr>
              <p:cNvPr id="18" name="Straight Arrow Connector 17"/>
              <p:cNvCxnSpPr>
                <a:endCxn id="17" idx="0"/>
              </p:cNvCxnSpPr>
              <p:nvPr/>
            </p:nvCxnSpPr>
            <p:spPr>
              <a:xfrm>
                <a:off x="1234440" y="1513142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1751075" y="511968"/>
              <a:ext cx="530352" cy="420624"/>
              <a:chOff x="1485900" y="1517714"/>
              <a:chExt cx="530352" cy="42062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485900" y="1728026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Dept.</a:t>
                </a:r>
              </a:p>
            </p:txBody>
          </p:sp>
          <p:cxnSp>
            <p:nvCxnSpPr>
              <p:cNvPr id="23" name="Straight Arrow Connector 22"/>
              <p:cNvCxnSpPr>
                <a:endCxn id="22" idx="0"/>
              </p:cNvCxnSpPr>
              <p:nvPr/>
            </p:nvCxnSpPr>
            <p:spPr>
              <a:xfrm>
                <a:off x="1751076" y="1517714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395728" y="511968"/>
              <a:ext cx="621792" cy="795528"/>
              <a:chOff x="1956815" y="1508570"/>
              <a:chExt cx="621792" cy="79552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956815" y="2093786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Site Code</a:t>
                </a:r>
              </a:p>
            </p:txBody>
          </p:sp>
          <p:cxnSp>
            <p:nvCxnSpPr>
              <p:cNvPr id="26" name="Straight Arrow Connector 25"/>
              <p:cNvCxnSpPr>
                <a:endCxn id="25" idx="0"/>
              </p:cNvCxnSpPr>
              <p:nvPr/>
            </p:nvCxnSpPr>
            <p:spPr>
              <a:xfrm>
                <a:off x="2267711" y="1508570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3076433" y="521971"/>
              <a:ext cx="635507" cy="425196"/>
              <a:chOff x="2500884" y="1508570"/>
              <a:chExt cx="635507" cy="42519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500884" y="1728026"/>
                <a:ext cx="635507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Asset Tag</a:t>
                </a:r>
              </a:p>
            </p:txBody>
          </p:sp>
          <p:cxnSp>
            <p:nvCxnSpPr>
              <p:cNvPr id="29" name="Straight Arrow Connector 28"/>
              <p:cNvCxnSpPr>
                <a:endCxn id="28" idx="0"/>
              </p:cNvCxnSpPr>
              <p:nvPr/>
            </p:nvCxnSpPr>
            <p:spPr>
              <a:xfrm>
                <a:off x="2816352" y="1508570"/>
                <a:ext cx="2286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1419853"/>
                </p:ext>
              </p:extLst>
            </p:nvPr>
          </p:nvGraphicFramePr>
          <p:xfrm>
            <a:off x="310705" y="330708"/>
            <a:ext cx="343852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438569" imgH="200025" progId="Excel.Sheet.12">
                    <p:embed/>
                  </p:oleObj>
                </mc:Choice>
                <mc:Fallback>
                  <p:oleObj name="Worksheet" r:id="rId2" imgW="3438569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0705" y="330708"/>
                          <a:ext cx="343852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" name="Group 112"/>
          <p:cNvGrpSpPr/>
          <p:nvPr/>
        </p:nvGrpSpPr>
        <p:grpSpPr>
          <a:xfrm>
            <a:off x="272268" y="1556148"/>
            <a:ext cx="3438525" cy="981551"/>
            <a:chOff x="310705" y="330708"/>
            <a:chExt cx="3438525" cy="981551"/>
          </a:xfrm>
        </p:grpSpPr>
        <p:grpSp>
          <p:nvGrpSpPr>
            <p:cNvPr id="114" name="Group 113"/>
            <p:cNvGrpSpPr/>
            <p:nvPr/>
          </p:nvGrpSpPr>
          <p:grpSpPr>
            <a:xfrm>
              <a:off x="395478" y="524257"/>
              <a:ext cx="530352" cy="420624"/>
              <a:chOff x="438912" y="1513142"/>
              <a:chExt cx="530352" cy="420624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438912" y="1723454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150" name="Straight Arrow Connector 149"/>
              <p:cNvCxnSpPr>
                <a:endCxn id="149" idx="0"/>
              </p:cNvCxnSpPr>
              <p:nvPr/>
            </p:nvCxnSpPr>
            <p:spPr>
              <a:xfrm>
                <a:off x="704088" y="1513142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1026413" y="516731"/>
              <a:ext cx="621792" cy="795528"/>
              <a:chOff x="923544" y="1513142"/>
              <a:chExt cx="621792" cy="795528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923544" y="2098358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Function</a:t>
                </a:r>
              </a:p>
            </p:txBody>
          </p:sp>
          <p:cxnSp>
            <p:nvCxnSpPr>
              <p:cNvPr id="148" name="Straight Arrow Connector 147"/>
              <p:cNvCxnSpPr>
                <a:endCxn id="138" idx="0"/>
              </p:cNvCxnSpPr>
              <p:nvPr/>
            </p:nvCxnSpPr>
            <p:spPr>
              <a:xfrm>
                <a:off x="1234440" y="1513142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1751075" y="511968"/>
              <a:ext cx="530352" cy="420624"/>
              <a:chOff x="1485900" y="1517714"/>
              <a:chExt cx="530352" cy="42062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485900" y="1728026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Dept.</a:t>
                </a:r>
              </a:p>
            </p:txBody>
          </p:sp>
          <p:cxnSp>
            <p:nvCxnSpPr>
              <p:cNvPr id="137" name="Straight Arrow Connector 136"/>
              <p:cNvCxnSpPr>
                <a:endCxn id="136" idx="0"/>
              </p:cNvCxnSpPr>
              <p:nvPr/>
            </p:nvCxnSpPr>
            <p:spPr>
              <a:xfrm>
                <a:off x="1751076" y="1517714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2395728" y="511968"/>
              <a:ext cx="621792" cy="795528"/>
              <a:chOff x="1956815" y="1508570"/>
              <a:chExt cx="621792" cy="795528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956815" y="2093786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Site Code</a:t>
                </a:r>
              </a:p>
            </p:txBody>
          </p:sp>
          <p:cxnSp>
            <p:nvCxnSpPr>
              <p:cNvPr id="135" name="Straight Arrow Connector 134"/>
              <p:cNvCxnSpPr>
                <a:endCxn id="134" idx="0"/>
              </p:cNvCxnSpPr>
              <p:nvPr/>
            </p:nvCxnSpPr>
            <p:spPr>
              <a:xfrm>
                <a:off x="2267711" y="1508570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/>
            <p:cNvGrpSpPr/>
            <p:nvPr/>
          </p:nvGrpSpPr>
          <p:grpSpPr>
            <a:xfrm>
              <a:off x="3076433" y="521971"/>
              <a:ext cx="635507" cy="425196"/>
              <a:chOff x="2500884" y="1508570"/>
              <a:chExt cx="635507" cy="425196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2500884" y="1728026"/>
                <a:ext cx="635507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Asset Tag</a:t>
                </a:r>
              </a:p>
            </p:txBody>
          </p:sp>
          <p:cxnSp>
            <p:nvCxnSpPr>
              <p:cNvPr id="133" name="Straight Arrow Connector 132"/>
              <p:cNvCxnSpPr>
                <a:endCxn id="132" idx="0"/>
              </p:cNvCxnSpPr>
              <p:nvPr/>
            </p:nvCxnSpPr>
            <p:spPr>
              <a:xfrm>
                <a:off x="2816352" y="1508570"/>
                <a:ext cx="2286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31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4538060"/>
                </p:ext>
              </p:extLst>
            </p:nvPr>
          </p:nvGraphicFramePr>
          <p:xfrm>
            <a:off x="310705" y="330708"/>
            <a:ext cx="343852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3438569" imgH="200025" progId="Excel.Sheet.12">
                    <p:embed/>
                  </p:oleObj>
                </mc:Choice>
                <mc:Fallback>
                  <p:oleObj name="Worksheet" r:id="rId4" imgW="3438569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0705" y="330708"/>
                          <a:ext cx="343852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" name="Group 150"/>
          <p:cNvGrpSpPr/>
          <p:nvPr/>
        </p:nvGrpSpPr>
        <p:grpSpPr>
          <a:xfrm>
            <a:off x="4349735" y="348949"/>
            <a:ext cx="3438525" cy="981551"/>
            <a:chOff x="310705" y="330708"/>
            <a:chExt cx="3438525" cy="981551"/>
          </a:xfrm>
        </p:grpSpPr>
        <p:grpSp>
          <p:nvGrpSpPr>
            <p:cNvPr id="152" name="Group 151"/>
            <p:cNvGrpSpPr/>
            <p:nvPr/>
          </p:nvGrpSpPr>
          <p:grpSpPr>
            <a:xfrm>
              <a:off x="395478" y="524257"/>
              <a:ext cx="530352" cy="420624"/>
              <a:chOff x="438912" y="1513142"/>
              <a:chExt cx="530352" cy="42062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438912" y="1723454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167" name="Straight Arrow Connector 166"/>
              <p:cNvCxnSpPr>
                <a:endCxn id="166" idx="0"/>
              </p:cNvCxnSpPr>
              <p:nvPr/>
            </p:nvCxnSpPr>
            <p:spPr>
              <a:xfrm>
                <a:off x="704088" y="1513142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1026413" y="516731"/>
              <a:ext cx="621792" cy="795528"/>
              <a:chOff x="923544" y="1513142"/>
              <a:chExt cx="621792" cy="795528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923544" y="2098358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Function</a:t>
                </a:r>
              </a:p>
            </p:txBody>
          </p:sp>
          <p:cxnSp>
            <p:nvCxnSpPr>
              <p:cNvPr id="165" name="Straight Arrow Connector 164"/>
              <p:cNvCxnSpPr>
                <a:endCxn id="164" idx="0"/>
              </p:cNvCxnSpPr>
              <p:nvPr/>
            </p:nvCxnSpPr>
            <p:spPr>
              <a:xfrm>
                <a:off x="1234440" y="1513142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1751075" y="511968"/>
              <a:ext cx="530352" cy="420624"/>
              <a:chOff x="1485900" y="1517714"/>
              <a:chExt cx="530352" cy="420624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485900" y="1728026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Dept.</a:t>
                </a:r>
              </a:p>
            </p:txBody>
          </p:sp>
          <p:cxnSp>
            <p:nvCxnSpPr>
              <p:cNvPr id="163" name="Straight Arrow Connector 162"/>
              <p:cNvCxnSpPr>
                <a:endCxn id="162" idx="0"/>
              </p:cNvCxnSpPr>
              <p:nvPr/>
            </p:nvCxnSpPr>
            <p:spPr>
              <a:xfrm>
                <a:off x="1751076" y="1517714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2395728" y="511968"/>
              <a:ext cx="621792" cy="795528"/>
              <a:chOff x="1956815" y="1508570"/>
              <a:chExt cx="621792" cy="79552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956815" y="2093786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Site Code</a:t>
                </a:r>
              </a:p>
            </p:txBody>
          </p:sp>
          <p:cxnSp>
            <p:nvCxnSpPr>
              <p:cNvPr id="161" name="Straight Arrow Connector 160"/>
              <p:cNvCxnSpPr>
                <a:endCxn id="160" idx="0"/>
              </p:cNvCxnSpPr>
              <p:nvPr/>
            </p:nvCxnSpPr>
            <p:spPr>
              <a:xfrm>
                <a:off x="2267711" y="1508570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3076433" y="521971"/>
              <a:ext cx="635507" cy="425196"/>
              <a:chOff x="2500884" y="1508570"/>
              <a:chExt cx="635507" cy="425196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500884" y="1728026"/>
                <a:ext cx="635507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Asset Tag</a:t>
                </a:r>
              </a:p>
            </p:txBody>
          </p:sp>
          <p:cxnSp>
            <p:nvCxnSpPr>
              <p:cNvPr id="159" name="Straight Arrow Connector 158"/>
              <p:cNvCxnSpPr>
                <a:endCxn id="158" idx="0"/>
              </p:cNvCxnSpPr>
              <p:nvPr/>
            </p:nvCxnSpPr>
            <p:spPr>
              <a:xfrm>
                <a:off x="2816352" y="1508570"/>
                <a:ext cx="2286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57" name="Object 1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990730"/>
                </p:ext>
              </p:extLst>
            </p:nvPr>
          </p:nvGraphicFramePr>
          <p:xfrm>
            <a:off x="310705" y="330708"/>
            <a:ext cx="343852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3438569" imgH="200025" progId="Excel.Sheet.12">
                    <p:embed/>
                  </p:oleObj>
                </mc:Choice>
                <mc:Fallback>
                  <p:oleObj name="Worksheet" r:id="rId6" imgW="3438569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0705" y="330708"/>
                          <a:ext cx="343852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" name="Group 167"/>
          <p:cNvGrpSpPr/>
          <p:nvPr/>
        </p:nvGrpSpPr>
        <p:grpSpPr>
          <a:xfrm>
            <a:off x="4396069" y="1574389"/>
            <a:ext cx="3438525" cy="981551"/>
            <a:chOff x="310705" y="330708"/>
            <a:chExt cx="3438525" cy="981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95478" y="524257"/>
              <a:ext cx="530352" cy="420624"/>
              <a:chOff x="438912" y="1513142"/>
              <a:chExt cx="530352" cy="42062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438912" y="1723454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184" name="Straight Arrow Connector 183"/>
              <p:cNvCxnSpPr>
                <a:endCxn id="183" idx="0"/>
              </p:cNvCxnSpPr>
              <p:nvPr/>
            </p:nvCxnSpPr>
            <p:spPr>
              <a:xfrm>
                <a:off x="704088" y="1513142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1026413" y="516731"/>
              <a:ext cx="621792" cy="795528"/>
              <a:chOff x="923544" y="1513142"/>
              <a:chExt cx="621792" cy="795528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923544" y="2098358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Function</a:t>
                </a:r>
              </a:p>
            </p:txBody>
          </p:sp>
          <p:cxnSp>
            <p:nvCxnSpPr>
              <p:cNvPr id="182" name="Straight Arrow Connector 181"/>
              <p:cNvCxnSpPr>
                <a:endCxn id="181" idx="0"/>
              </p:cNvCxnSpPr>
              <p:nvPr/>
            </p:nvCxnSpPr>
            <p:spPr>
              <a:xfrm>
                <a:off x="1234440" y="1513142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1751075" y="511968"/>
              <a:ext cx="530352" cy="420624"/>
              <a:chOff x="1485900" y="1517714"/>
              <a:chExt cx="530352" cy="420624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485900" y="1728026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Dept.</a:t>
                </a:r>
              </a:p>
            </p:txBody>
          </p:sp>
          <p:cxnSp>
            <p:nvCxnSpPr>
              <p:cNvPr id="180" name="Straight Arrow Connector 179"/>
              <p:cNvCxnSpPr>
                <a:endCxn id="179" idx="0"/>
              </p:cNvCxnSpPr>
              <p:nvPr/>
            </p:nvCxnSpPr>
            <p:spPr>
              <a:xfrm>
                <a:off x="1751076" y="1517714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2395728" y="511968"/>
              <a:ext cx="621792" cy="795528"/>
              <a:chOff x="1956815" y="1508570"/>
              <a:chExt cx="621792" cy="795528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1956815" y="2093786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Site Code</a:t>
                </a:r>
              </a:p>
            </p:txBody>
          </p:sp>
          <p:cxnSp>
            <p:nvCxnSpPr>
              <p:cNvPr id="178" name="Straight Arrow Connector 177"/>
              <p:cNvCxnSpPr>
                <a:endCxn id="177" idx="0"/>
              </p:cNvCxnSpPr>
              <p:nvPr/>
            </p:nvCxnSpPr>
            <p:spPr>
              <a:xfrm>
                <a:off x="2267711" y="1508570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>
              <a:off x="3076433" y="521971"/>
              <a:ext cx="635507" cy="425196"/>
              <a:chOff x="2500884" y="1508570"/>
              <a:chExt cx="635507" cy="425196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2500884" y="1728026"/>
                <a:ext cx="635507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Asset Tag</a:t>
                </a:r>
              </a:p>
            </p:txBody>
          </p:sp>
          <p:cxnSp>
            <p:nvCxnSpPr>
              <p:cNvPr id="176" name="Straight Arrow Connector 175"/>
              <p:cNvCxnSpPr>
                <a:endCxn id="175" idx="0"/>
              </p:cNvCxnSpPr>
              <p:nvPr/>
            </p:nvCxnSpPr>
            <p:spPr>
              <a:xfrm>
                <a:off x="2816352" y="1508570"/>
                <a:ext cx="2286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74" name="Object 1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1223222"/>
                </p:ext>
              </p:extLst>
            </p:nvPr>
          </p:nvGraphicFramePr>
          <p:xfrm>
            <a:off x="310705" y="330708"/>
            <a:ext cx="343852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8" imgW="3438569" imgH="200025" progId="Excel.Sheet.12">
                    <p:embed/>
                  </p:oleObj>
                </mc:Choice>
                <mc:Fallback>
                  <p:oleObj name="Worksheet" r:id="rId8" imgW="3438569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0705" y="330708"/>
                          <a:ext cx="343852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" name="Group 184"/>
          <p:cNvGrpSpPr/>
          <p:nvPr/>
        </p:nvGrpSpPr>
        <p:grpSpPr>
          <a:xfrm>
            <a:off x="5376339" y="3322225"/>
            <a:ext cx="3438525" cy="981551"/>
            <a:chOff x="310705" y="330708"/>
            <a:chExt cx="3438525" cy="981551"/>
          </a:xfrm>
        </p:grpSpPr>
        <p:grpSp>
          <p:nvGrpSpPr>
            <p:cNvPr id="186" name="Group 185"/>
            <p:cNvGrpSpPr/>
            <p:nvPr/>
          </p:nvGrpSpPr>
          <p:grpSpPr>
            <a:xfrm>
              <a:off x="395478" y="524257"/>
              <a:ext cx="530352" cy="420624"/>
              <a:chOff x="438912" y="1513142"/>
              <a:chExt cx="530352" cy="420624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38912" y="1723454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201" name="Straight Arrow Connector 200"/>
              <p:cNvCxnSpPr>
                <a:endCxn id="200" idx="0"/>
              </p:cNvCxnSpPr>
              <p:nvPr/>
            </p:nvCxnSpPr>
            <p:spPr>
              <a:xfrm>
                <a:off x="704088" y="1513142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1026413" y="516731"/>
              <a:ext cx="621792" cy="795528"/>
              <a:chOff x="923544" y="1513142"/>
              <a:chExt cx="621792" cy="795528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923544" y="2098358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Function</a:t>
                </a:r>
              </a:p>
            </p:txBody>
          </p:sp>
          <p:cxnSp>
            <p:nvCxnSpPr>
              <p:cNvPr id="199" name="Straight Arrow Connector 198"/>
              <p:cNvCxnSpPr>
                <a:endCxn id="198" idx="0"/>
              </p:cNvCxnSpPr>
              <p:nvPr/>
            </p:nvCxnSpPr>
            <p:spPr>
              <a:xfrm>
                <a:off x="1234440" y="1513142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1751075" y="511968"/>
              <a:ext cx="530352" cy="420624"/>
              <a:chOff x="1485900" y="1517714"/>
              <a:chExt cx="530352" cy="42062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1485900" y="1728026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Dept.</a:t>
                </a:r>
              </a:p>
            </p:txBody>
          </p:sp>
          <p:cxnSp>
            <p:nvCxnSpPr>
              <p:cNvPr id="197" name="Straight Arrow Connector 196"/>
              <p:cNvCxnSpPr>
                <a:endCxn id="196" idx="0"/>
              </p:cNvCxnSpPr>
              <p:nvPr/>
            </p:nvCxnSpPr>
            <p:spPr>
              <a:xfrm>
                <a:off x="1751076" y="1517714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2395728" y="511968"/>
              <a:ext cx="621792" cy="795528"/>
              <a:chOff x="1956815" y="1508570"/>
              <a:chExt cx="621792" cy="795528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956815" y="2093786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Site Code</a:t>
                </a:r>
              </a:p>
            </p:txBody>
          </p:sp>
          <p:cxnSp>
            <p:nvCxnSpPr>
              <p:cNvPr id="195" name="Straight Arrow Connector 194"/>
              <p:cNvCxnSpPr>
                <a:endCxn id="194" idx="0"/>
              </p:cNvCxnSpPr>
              <p:nvPr/>
            </p:nvCxnSpPr>
            <p:spPr>
              <a:xfrm>
                <a:off x="2267711" y="1508570"/>
                <a:ext cx="0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3076433" y="521971"/>
              <a:ext cx="635507" cy="425196"/>
              <a:chOff x="2500884" y="1508570"/>
              <a:chExt cx="635507" cy="425196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500884" y="1728026"/>
                <a:ext cx="635507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Asset Tag</a:t>
                </a:r>
              </a:p>
            </p:txBody>
          </p:sp>
          <p:cxnSp>
            <p:nvCxnSpPr>
              <p:cNvPr id="193" name="Straight Arrow Connector 192"/>
              <p:cNvCxnSpPr>
                <a:endCxn id="192" idx="0"/>
              </p:cNvCxnSpPr>
              <p:nvPr/>
            </p:nvCxnSpPr>
            <p:spPr>
              <a:xfrm>
                <a:off x="2816352" y="1508570"/>
                <a:ext cx="2286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91" name="Object 1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6451704"/>
                </p:ext>
              </p:extLst>
            </p:nvPr>
          </p:nvGraphicFramePr>
          <p:xfrm>
            <a:off x="310705" y="330708"/>
            <a:ext cx="343852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0" imgW="3438569" imgH="200025" progId="Excel.Sheet.12">
                    <p:embed/>
                  </p:oleObj>
                </mc:Choice>
                <mc:Fallback>
                  <p:oleObj name="Worksheet" r:id="rId10" imgW="3438569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0705" y="330708"/>
                          <a:ext cx="343852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89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5565" y="365760"/>
            <a:ext cx="3829236" cy="981885"/>
            <a:chOff x="345565" y="365760"/>
            <a:chExt cx="3829236" cy="981885"/>
          </a:xfrm>
        </p:grpSpPr>
        <p:grpSp>
          <p:nvGrpSpPr>
            <p:cNvPr id="67" name="Group 66"/>
            <p:cNvGrpSpPr/>
            <p:nvPr/>
          </p:nvGrpSpPr>
          <p:grpSpPr>
            <a:xfrm>
              <a:off x="440054" y="557403"/>
              <a:ext cx="530352" cy="425196"/>
              <a:chOff x="385190" y="2287047"/>
              <a:chExt cx="530352" cy="42519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85190" y="2501931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31" name="Straight Arrow Connector 30"/>
              <p:cNvCxnSpPr>
                <a:endCxn id="30" idx="0"/>
              </p:cNvCxnSpPr>
              <p:nvPr/>
            </p:nvCxnSpPr>
            <p:spPr>
              <a:xfrm flipH="1">
                <a:off x="650366" y="2287047"/>
                <a:ext cx="1429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33815" y="552641"/>
              <a:ext cx="740663" cy="786384"/>
              <a:chOff x="842389" y="2296191"/>
              <a:chExt cx="740663" cy="7863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endCxn id="32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1312445" y="561785"/>
              <a:ext cx="828675" cy="448056"/>
              <a:chOff x="1324164" y="2262663"/>
              <a:chExt cx="828675" cy="44805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324164" y="2501931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Object ID</a:t>
                </a:r>
              </a:p>
            </p:txBody>
          </p:sp>
          <p:cxnSp>
            <p:nvCxnSpPr>
              <p:cNvPr id="35" name="Straight Arrow Connector 34"/>
              <p:cNvCxnSpPr>
                <a:endCxn id="34" idx="0"/>
              </p:cNvCxnSpPr>
              <p:nvPr/>
            </p:nvCxnSpPr>
            <p:spPr>
              <a:xfrm flipH="1">
                <a:off x="1738502" y="2262663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2312569" y="548640"/>
              <a:ext cx="828675" cy="425196"/>
              <a:chOff x="2384868" y="2285523"/>
              <a:chExt cx="828675" cy="425196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2817494" y="2285523"/>
                <a:ext cx="2286" cy="22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2384868" y="2501931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Object Name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3434138" y="553878"/>
              <a:ext cx="740663" cy="401574"/>
              <a:chOff x="3627881" y="2291619"/>
              <a:chExt cx="740663" cy="40157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627881" y="2487453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Permission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4006785" y="2291619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6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9281018"/>
                </p:ext>
              </p:extLst>
            </p:nvPr>
          </p:nvGraphicFramePr>
          <p:xfrm>
            <a:off x="345565" y="365760"/>
            <a:ext cx="381000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810032" imgH="200025" progId="Excel.Sheet.12">
                    <p:embed/>
                  </p:oleObj>
                </mc:Choice>
                <mc:Fallback>
                  <p:oleObj name="Worksheet" r:id="rId2" imgW="3810032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45565" y="365760"/>
                          <a:ext cx="381000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Group 68"/>
            <p:cNvGrpSpPr/>
            <p:nvPr/>
          </p:nvGrpSpPr>
          <p:grpSpPr>
            <a:xfrm>
              <a:off x="1874514" y="561261"/>
              <a:ext cx="740663" cy="786384"/>
              <a:chOff x="842389" y="2296191"/>
              <a:chExt cx="740663" cy="78638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Straight Arrow Connector 70"/>
              <p:cNvCxnSpPr>
                <a:endCxn id="70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906359" y="549735"/>
              <a:ext cx="740663" cy="786384"/>
              <a:chOff x="842389" y="2296191"/>
              <a:chExt cx="740663" cy="78638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Straight Arrow Connector 73"/>
              <p:cNvCxnSpPr>
                <a:endCxn id="73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Group 110"/>
          <p:cNvGrpSpPr/>
          <p:nvPr/>
        </p:nvGrpSpPr>
        <p:grpSpPr>
          <a:xfrm>
            <a:off x="679032" y="2476023"/>
            <a:ext cx="2924175" cy="982599"/>
            <a:chOff x="679032" y="2476023"/>
            <a:chExt cx="2924175" cy="982599"/>
          </a:xfrm>
        </p:grpSpPr>
        <p:grpSp>
          <p:nvGrpSpPr>
            <p:cNvPr id="104" name="Group 103"/>
            <p:cNvGrpSpPr/>
            <p:nvPr/>
          </p:nvGrpSpPr>
          <p:grpSpPr>
            <a:xfrm>
              <a:off x="763805" y="2663094"/>
              <a:ext cx="530352" cy="425196"/>
              <a:chOff x="7110601" y="2580798"/>
              <a:chExt cx="530352" cy="42519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110601" y="2795682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54" name="Straight Arrow Connector 53"/>
              <p:cNvCxnSpPr>
                <a:endCxn id="53" idx="0"/>
              </p:cNvCxnSpPr>
              <p:nvPr/>
            </p:nvCxnSpPr>
            <p:spPr>
              <a:xfrm flipH="1">
                <a:off x="7375777" y="2580798"/>
                <a:ext cx="1429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1170427" y="2663094"/>
              <a:ext cx="740663" cy="795528"/>
              <a:chOff x="7567800" y="2580798"/>
              <a:chExt cx="740663" cy="7955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567800" y="3170586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Straight Arrow Connector 55"/>
              <p:cNvCxnSpPr>
                <a:endCxn id="55" idx="0"/>
              </p:cNvCxnSpPr>
              <p:nvPr/>
            </p:nvCxnSpPr>
            <p:spPr>
              <a:xfrm flipH="1">
                <a:off x="7938132" y="2580798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631720" y="2653950"/>
              <a:ext cx="828675" cy="448056"/>
              <a:chOff x="8049575" y="2556414"/>
              <a:chExt cx="828675" cy="448056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049575" y="2795682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Object ID</a:t>
                </a:r>
              </a:p>
            </p:txBody>
          </p:sp>
          <p:cxnSp>
            <p:nvCxnSpPr>
              <p:cNvPr id="58" name="Straight Arrow Connector 57"/>
              <p:cNvCxnSpPr>
                <a:endCxn id="57" idx="0"/>
              </p:cNvCxnSpPr>
              <p:nvPr/>
            </p:nvCxnSpPr>
            <p:spPr>
              <a:xfrm flipH="1">
                <a:off x="8463913" y="2556414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2794150" y="2673666"/>
              <a:ext cx="740663" cy="401574"/>
              <a:chOff x="9561194" y="2598324"/>
              <a:chExt cx="740663" cy="401574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9561194" y="2794158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Permission</a:t>
                </a: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9940098" y="2598324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3" name="Object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8396416"/>
                </p:ext>
              </p:extLst>
            </p:nvPr>
          </p:nvGraphicFramePr>
          <p:xfrm>
            <a:off x="679032" y="2476023"/>
            <a:ext cx="292417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924340" imgH="200025" progId="Excel.Sheet.12">
                    <p:embed/>
                  </p:oleObj>
                </mc:Choice>
                <mc:Fallback>
                  <p:oleObj name="Worksheet" r:id="rId4" imgW="2924340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79032" y="2476023"/>
                          <a:ext cx="292417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" name="Group 105"/>
            <p:cNvGrpSpPr/>
            <p:nvPr/>
          </p:nvGrpSpPr>
          <p:grpSpPr>
            <a:xfrm>
              <a:off x="2244845" y="2663094"/>
              <a:ext cx="740663" cy="795528"/>
              <a:chOff x="7567800" y="2580798"/>
              <a:chExt cx="740663" cy="795528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7567800" y="3170586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Straight Arrow Connector 107"/>
              <p:cNvCxnSpPr>
                <a:endCxn id="107" idx="0"/>
              </p:cNvCxnSpPr>
              <p:nvPr/>
            </p:nvCxnSpPr>
            <p:spPr>
              <a:xfrm flipH="1">
                <a:off x="7938132" y="2580798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6287259" y="2553937"/>
            <a:ext cx="4391025" cy="969550"/>
            <a:chOff x="6287259" y="2553937"/>
            <a:chExt cx="4391025" cy="969550"/>
          </a:xfrm>
        </p:grpSpPr>
        <p:grpSp>
          <p:nvGrpSpPr>
            <p:cNvPr id="114" name="Group 113"/>
            <p:cNvGrpSpPr/>
            <p:nvPr/>
          </p:nvGrpSpPr>
          <p:grpSpPr>
            <a:xfrm>
              <a:off x="6381556" y="2727959"/>
              <a:ext cx="530352" cy="425196"/>
              <a:chOff x="7129461" y="555117"/>
              <a:chExt cx="530352" cy="4251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129461" y="770001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7394637" y="555117"/>
                <a:ext cx="1429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6788464" y="2709195"/>
              <a:ext cx="740663" cy="795528"/>
              <a:chOff x="7586660" y="555117"/>
              <a:chExt cx="740663" cy="795528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586660" y="114490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endCxn id="11" idx="0"/>
              </p:cNvCxnSpPr>
              <p:nvPr/>
            </p:nvCxnSpPr>
            <p:spPr>
              <a:xfrm flipH="1">
                <a:off x="7956992" y="555117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7274238" y="2733960"/>
              <a:ext cx="828675" cy="448056"/>
              <a:chOff x="8068435" y="530733"/>
              <a:chExt cx="828675" cy="44805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8068435" y="770001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Object ID</a:t>
                </a:r>
              </a:p>
            </p:txBody>
          </p:sp>
          <p:cxnSp>
            <p:nvCxnSpPr>
              <p:cNvPr id="14" name="Straight Arrow Connector 13"/>
              <p:cNvCxnSpPr>
                <a:endCxn id="13" idx="0"/>
              </p:cNvCxnSpPr>
              <p:nvPr/>
            </p:nvCxnSpPr>
            <p:spPr>
              <a:xfrm flipH="1">
                <a:off x="8482773" y="530733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9915619" y="2742056"/>
              <a:ext cx="740663" cy="401574"/>
              <a:chOff x="11130528" y="574739"/>
              <a:chExt cx="740663" cy="40157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1130528" y="770573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Permission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11509432" y="574739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8573262" y="2737103"/>
              <a:ext cx="828675" cy="439293"/>
              <a:chOff x="9683492" y="548640"/>
              <a:chExt cx="828675" cy="4392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683492" y="779145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Object Name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10094971" y="548640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3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642059"/>
                </p:ext>
              </p:extLst>
            </p:nvPr>
          </p:nvGraphicFramePr>
          <p:xfrm>
            <a:off x="6287259" y="2553937"/>
            <a:ext cx="439102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4390908" imgH="200025" progId="Excel.Sheet.12">
                    <p:embed/>
                  </p:oleObj>
                </mc:Choice>
                <mc:Fallback>
                  <p:oleObj name="Worksheet" r:id="rId6" imgW="4390908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87259" y="2553937"/>
                          <a:ext cx="439102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" name="Group 115"/>
            <p:cNvGrpSpPr/>
            <p:nvPr/>
          </p:nvGrpSpPr>
          <p:grpSpPr>
            <a:xfrm>
              <a:off x="7917747" y="2727959"/>
              <a:ext cx="740663" cy="795528"/>
              <a:chOff x="7586660" y="555117"/>
              <a:chExt cx="740663" cy="795528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7586660" y="114490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Straight Arrow Connector 117"/>
              <p:cNvCxnSpPr>
                <a:endCxn id="117" idx="0"/>
              </p:cNvCxnSpPr>
              <p:nvPr/>
            </p:nvCxnSpPr>
            <p:spPr>
              <a:xfrm flipH="1">
                <a:off x="7956992" y="555117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9332213" y="2727959"/>
              <a:ext cx="740663" cy="795528"/>
              <a:chOff x="7586660" y="555117"/>
              <a:chExt cx="740663" cy="79552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586660" y="114490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1" name="Straight Arrow Connector 120"/>
              <p:cNvCxnSpPr>
                <a:endCxn id="120" idx="0"/>
              </p:cNvCxnSpPr>
              <p:nvPr/>
            </p:nvCxnSpPr>
            <p:spPr>
              <a:xfrm flipH="1">
                <a:off x="7956992" y="555117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8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94534" y="474472"/>
            <a:ext cx="3162300" cy="978725"/>
            <a:chOff x="494534" y="474472"/>
            <a:chExt cx="3162300" cy="978725"/>
          </a:xfrm>
        </p:grpSpPr>
        <p:grpSp>
          <p:nvGrpSpPr>
            <p:cNvPr id="5" name="Group 4"/>
            <p:cNvGrpSpPr/>
            <p:nvPr/>
          </p:nvGrpSpPr>
          <p:grpSpPr>
            <a:xfrm>
              <a:off x="548637" y="668274"/>
              <a:ext cx="566928" cy="428244"/>
              <a:chOff x="6516620" y="3201924"/>
              <a:chExt cx="566928" cy="42824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516620" y="3421380"/>
                <a:ext cx="566928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SG Type</a:t>
                </a:r>
              </a:p>
            </p:txBody>
          </p:sp>
          <p:cxnSp>
            <p:nvCxnSpPr>
              <p:cNvPr id="15" name="Straight Arrow Connector 14"/>
              <p:cNvCxnSpPr>
                <a:endCxn id="14" idx="0"/>
              </p:cNvCxnSpPr>
              <p:nvPr/>
            </p:nvCxnSpPr>
            <p:spPr>
              <a:xfrm flipH="1">
                <a:off x="6800084" y="3201924"/>
                <a:ext cx="4572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982974" y="662241"/>
              <a:ext cx="740663" cy="790956"/>
              <a:chOff x="6992107" y="3206496"/>
              <a:chExt cx="740663" cy="79095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992107" y="3791712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endCxn id="16" idx="0"/>
              </p:cNvCxnSpPr>
              <p:nvPr/>
            </p:nvCxnSpPr>
            <p:spPr>
              <a:xfrm flipH="1">
                <a:off x="7362439" y="3206496"/>
                <a:ext cx="4573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439024" y="660781"/>
              <a:ext cx="828675" cy="448056"/>
              <a:chOff x="7473882" y="3177540"/>
              <a:chExt cx="828675" cy="44805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473882" y="3416808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Dept./Team</a:t>
                </a:r>
              </a:p>
            </p:txBody>
          </p:sp>
          <p:cxnSp>
            <p:nvCxnSpPr>
              <p:cNvPr id="19" name="Straight Arrow Connector 18"/>
              <p:cNvCxnSpPr>
                <a:endCxn id="18" idx="0"/>
              </p:cNvCxnSpPr>
              <p:nvPr/>
            </p:nvCxnSpPr>
            <p:spPr>
              <a:xfrm flipH="1">
                <a:off x="7888220" y="3177540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688324" y="659257"/>
              <a:ext cx="828675" cy="414528"/>
              <a:chOff x="9019216" y="3204972"/>
              <a:chExt cx="828675" cy="414528"/>
            </a:xfrm>
          </p:grpSpPr>
          <p:cxnSp>
            <p:nvCxnSpPr>
              <p:cNvPr id="21" name="Straight Arrow Connector 20"/>
              <p:cNvCxnSpPr>
                <a:endCxn id="23" idx="0"/>
              </p:cNvCxnSpPr>
              <p:nvPr/>
            </p:nvCxnSpPr>
            <p:spPr>
              <a:xfrm>
                <a:off x="9428983" y="3204972"/>
                <a:ext cx="4571" cy="205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9019216" y="3410712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Job Title</a:t>
                </a:r>
              </a:p>
            </p:txBody>
          </p:sp>
        </p:grp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0616244"/>
                </p:ext>
              </p:extLst>
            </p:nvPr>
          </p:nvGraphicFramePr>
          <p:xfrm>
            <a:off x="494534" y="474472"/>
            <a:ext cx="316230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162171" imgH="200025" progId="Excel.Sheet.12">
                    <p:embed/>
                  </p:oleObj>
                </mc:Choice>
                <mc:Fallback>
                  <p:oleObj name="Worksheet" r:id="rId2" imgW="3162171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94534" y="474472"/>
                          <a:ext cx="316230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2029955" y="658368"/>
              <a:ext cx="740663" cy="790956"/>
              <a:chOff x="6992107" y="3206496"/>
              <a:chExt cx="740663" cy="790956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992107" y="3791712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/>
              <p:cNvCxnSpPr>
                <a:endCxn id="58" idx="0"/>
              </p:cNvCxnSpPr>
              <p:nvPr/>
            </p:nvCxnSpPr>
            <p:spPr>
              <a:xfrm flipH="1">
                <a:off x="7362439" y="3206496"/>
                <a:ext cx="4573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575496" y="2524379"/>
            <a:ext cx="2834619" cy="973010"/>
            <a:chOff x="575496" y="2524379"/>
            <a:chExt cx="2834619" cy="973010"/>
          </a:xfrm>
        </p:grpSpPr>
        <p:grpSp>
          <p:nvGrpSpPr>
            <p:cNvPr id="64" name="Group 63"/>
            <p:cNvGrpSpPr/>
            <p:nvPr/>
          </p:nvGrpSpPr>
          <p:grpSpPr>
            <a:xfrm>
              <a:off x="662936" y="2689669"/>
              <a:ext cx="566928" cy="428244"/>
              <a:chOff x="384046" y="4363974"/>
              <a:chExt cx="566928" cy="42824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84046" y="4583430"/>
                <a:ext cx="566928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SG Type</a:t>
                </a:r>
              </a:p>
            </p:txBody>
          </p:sp>
          <p:cxnSp>
            <p:nvCxnSpPr>
              <p:cNvPr id="32" name="Straight Arrow Connector 31"/>
              <p:cNvCxnSpPr>
                <a:endCxn id="30" idx="0"/>
              </p:cNvCxnSpPr>
              <p:nvPr/>
            </p:nvCxnSpPr>
            <p:spPr>
              <a:xfrm flipH="1">
                <a:off x="667510" y="4363974"/>
                <a:ext cx="4572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1068692" y="2706433"/>
              <a:ext cx="740663" cy="790956"/>
              <a:chOff x="859533" y="4368546"/>
              <a:chExt cx="740663" cy="79095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59533" y="4953762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endCxn id="33" idx="0"/>
              </p:cNvCxnSpPr>
              <p:nvPr/>
            </p:nvCxnSpPr>
            <p:spPr>
              <a:xfrm flipH="1">
                <a:off x="1229865" y="4368546"/>
                <a:ext cx="4573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528754" y="2706592"/>
              <a:ext cx="828675" cy="448056"/>
              <a:chOff x="1341308" y="4339590"/>
              <a:chExt cx="828675" cy="44805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41308" y="4578858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Dept./Team</a:t>
                </a:r>
              </a:p>
            </p:txBody>
          </p:sp>
          <p:cxnSp>
            <p:nvCxnSpPr>
              <p:cNvPr id="36" name="Straight Arrow Connector 35"/>
              <p:cNvCxnSpPr>
                <a:endCxn id="35" idx="0"/>
              </p:cNvCxnSpPr>
              <p:nvPr/>
            </p:nvCxnSpPr>
            <p:spPr>
              <a:xfrm flipH="1">
                <a:off x="1755646" y="4339590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2581440" y="2706433"/>
              <a:ext cx="828675" cy="414528"/>
              <a:chOff x="2886642" y="4367022"/>
              <a:chExt cx="828675" cy="414528"/>
            </a:xfrm>
          </p:grpSpPr>
          <p:cxnSp>
            <p:nvCxnSpPr>
              <p:cNvPr id="38" name="Straight Arrow Connector 37"/>
              <p:cNvCxnSpPr>
                <a:endCxn id="40" idx="0"/>
              </p:cNvCxnSpPr>
              <p:nvPr/>
            </p:nvCxnSpPr>
            <p:spPr>
              <a:xfrm>
                <a:off x="3296409" y="4367022"/>
                <a:ext cx="4571" cy="205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2886642" y="4572762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Group Name</a:t>
                </a:r>
              </a:p>
            </p:txBody>
          </p:sp>
        </p:grpSp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087893"/>
                </p:ext>
              </p:extLst>
            </p:nvPr>
          </p:nvGraphicFramePr>
          <p:xfrm>
            <a:off x="575496" y="2524379"/>
            <a:ext cx="277177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771763" imgH="200025" progId="Excel.Sheet.12">
                    <p:embed/>
                  </p:oleObj>
                </mc:Choice>
                <mc:Fallback>
                  <p:oleObj name="Worksheet" r:id="rId4" imgW="2771763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5496" y="2524379"/>
                          <a:ext cx="277177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Group 65"/>
            <p:cNvGrpSpPr/>
            <p:nvPr/>
          </p:nvGrpSpPr>
          <p:grpSpPr>
            <a:xfrm>
              <a:off x="2108246" y="2706433"/>
              <a:ext cx="740663" cy="790956"/>
              <a:chOff x="859533" y="4368546"/>
              <a:chExt cx="740663" cy="790956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859533" y="4953762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endCxn id="67" idx="0"/>
              </p:cNvCxnSpPr>
              <p:nvPr/>
            </p:nvCxnSpPr>
            <p:spPr>
              <a:xfrm flipH="1">
                <a:off x="1229865" y="4368546"/>
                <a:ext cx="4573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/>
          <p:cNvGrpSpPr/>
          <p:nvPr/>
        </p:nvGrpSpPr>
        <p:grpSpPr>
          <a:xfrm>
            <a:off x="5446792" y="2563749"/>
            <a:ext cx="2834619" cy="973010"/>
            <a:chOff x="575496" y="2524379"/>
            <a:chExt cx="2834619" cy="973010"/>
          </a:xfrm>
        </p:grpSpPr>
        <p:grpSp>
          <p:nvGrpSpPr>
            <p:cNvPr id="61" name="Group 60"/>
            <p:cNvGrpSpPr/>
            <p:nvPr/>
          </p:nvGrpSpPr>
          <p:grpSpPr>
            <a:xfrm>
              <a:off x="662936" y="2689669"/>
              <a:ext cx="566928" cy="428244"/>
              <a:chOff x="384046" y="4363974"/>
              <a:chExt cx="566928" cy="42824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84046" y="4583430"/>
                <a:ext cx="566928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SG Type</a:t>
                </a:r>
              </a:p>
            </p:txBody>
          </p:sp>
          <p:cxnSp>
            <p:nvCxnSpPr>
              <p:cNvPr id="85" name="Straight Arrow Connector 84"/>
              <p:cNvCxnSpPr>
                <a:endCxn id="84" idx="0"/>
              </p:cNvCxnSpPr>
              <p:nvPr/>
            </p:nvCxnSpPr>
            <p:spPr>
              <a:xfrm flipH="1">
                <a:off x="667510" y="4363974"/>
                <a:ext cx="4572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1068692" y="2706433"/>
              <a:ext cx="740663" cy="790956"/>
              <a:chOff x="859533" y="4368546"/>
              <a:chExt cx="740663" cy="79095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59533" y="4953762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/>
              <p:cNvCxnSpPr>
                <a:endCxn id="82" idx="0"/>
              </p:cNvCxnSpPr>
              <p:nvPr/>
            </p:nvCxnSpPr>
            <p:spPr>
              <a:xfrm flipH="1">
                <a:off x="1229865" y="4368546"/>
                <a:ext cx="4573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528754" y="2706592"/>
              <a:ext cx="828675" cy="448056"/>
              <a:chOff x="1341308" y="4339590"/>
              <a:chExt cx="828675" cy="4480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341308" y="4578858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Dept./Team</a:t>
                </a:r>
              </a:p>
            </p:txBody>
          </p:sp>
          <p:cxnSp>
            <p:nvCxnSpPr>
              <p:cNvPr id="81" name="Straight Arrow Connector 80"/>
              <p:cNvCxnSpPr>
                <a:endCxn id="80" idx="0"/>
              </p:cNvCxnSpPr>
              <p:nvPr/>
            </p:nvCxnSpPr>
            <p:spPr>
              <a:xfrm flipH="1">
                <a:off x="1755646" y="4339590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581440" y="2706433"/>
              <a:ext cx="828675" cy="414528"/>
              <a:chOff x="2886642" y="4367022"/>
              <a:chExt cx="828675" cy="414528"/>
            </a:xfrm>
          </p:grpSpPr>
          <p:cxnSp>
            <p:nvCxnSpPr>
              <p:cNvPr id="78" name="Straight Arrow Connector 77"/>
              <p:cNvCxnSpPr>
                <a:endCxn id="79" idx="0"/>
              </p:cNvCxnSpPr>
              <p:nvPr/>
            </p:nvCxnSpPr>
            <p:spPr>
              <a:xfrm>
                <a:off x="3296409" y="4367022"/>
                <a:ext cx="4571" cy="205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886642" y="4572762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Group Name</a:t>
                </a:r>
              </a:p>
            </p:txBody>
          </p:sp>
        </p:grpSp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4733186"/>
                </p:ext>
              </p:extLst>
            </p:nvPr>
          </p:nvGraphicFramePr>
          <p:xfrm>
            <a:off x="575496" y="2524379"/>
            <a:ext cx="277177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2771763" imgH="200025" progId="Excel.Sheet.12">
                    <p:embed/>
                  </p:oleObj>
                </mc:Choice>
                <mc:Fallback>
                  <p:oleObj name="Worksheet" r:id="rId6" imgW="2771763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75496" y="2524379"/>
                          <a:ext cx="277177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" name="Group 74"/>
            <p:cNvGrpSpPr/>
            <p:nvPr/>
          </p:nvGrpSpPr>
          <p:grpSpPr>
            <a:xfrm>
              <a:off x="2108246" y="2706433"/>
              <a:ext cx="740663" cy="790956"/>
              <a:chOff x="859533" y="4368546"/>
              <a:chExt cx="740663" cy="79095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59533" y="4953762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 flipH="1">
                <a:off x="1229865" y="4368546"/>
                <a:ext cx="4573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776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777240" y="557783"/>
            <a:ext cx="6400800" cy="2300799"/>
            <a:chOff x="777240" y="557783"/>
            <a:chExt cx="6400800" cy="2300799"/>
          </a:xfrm>
        </p:grpSpPr>
        <p:sp>
          <p:nvSpPr>
            <p:cNvPr id="4" name="Rectangle 3"/>
            <p:cNvSpPr/>
            <p:nvPr/>
          </p:nvSpPr>
          <p:spPr>
            <a:xfrm>
              <a:off x="777240" y="557783"/>
              <a:ext cx="2414016" cy="2367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XYZACL_Drive_Finance_Payments_Modify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24584" y="1130808"/>
              <a:ext cx="2267712" cy="2103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XYZUSR_FINANC_ALL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97608" y="1804416"/>
              <a:ext cx="2267712" cy="2103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XYZUSR_FINANC_FinanceAnalyst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Elbow Connector 7"/>
            <p:cNvCxnSpPr>
              <a:stCxn id="6" idx="1"/>
            </p:cNvCxnSpPr>
            <p:nvPr/>
          </p:nvCxnSpPr>
          <p:spPr>
            <a:xfrm rot="10800000">
              <a:off x="1911096" y="1341120"/>
              <a:ext cx="286512" cy="56845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5" idx="1"/>
            </p:cNvCxnSpPr>
            <p:nvPr/>
          </p:nvCxnSpPr>
          <p:spPr>
            <a:xfrm rot="10800000">
              <a:off x="1289304" y="786384"/>
              <a:ext cx="335280" cy="4495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11095" y="1588770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07591" y="918132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97608" y="2372869"/>
              <a:ext cx="2267712" cy="2103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XYZUSR_FINANC_SrFinanceAnalyst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16" idx="1"/>
            </p:cNvCxnSpPr>
            <p:nvPr/>
          </p:nvCxnSpPr>
          <p:spPr>
            <a:xfrm rot="10800000">
              <a:off x="1911096" y="1909573"/>
              <a:ext cx="286512" cy="56845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11095" y="2157223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10328" y="2059065"/>
              <a:ext cx="2267712" cy="2103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bjones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Elbow Connector 31"/>
            <p:cNvCxnSpPr>
              <a:stCxn id="31" idx="1"/>
              <a:endCxn id="6" idx="3"/>
            </p:cNvCxnSpPr>
            <p:nvPr/>
          </p:nvCxnSpPr>
          <p:spPr>
            <a:xfrm rot="10800000">
              <a:off x="4465320" y="1909573"/>
              <a:ext cx="445008" cy="25464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623815" y="1843419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10328" y="2648270"/>
              <a:ext cx="2267712" cy="2103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fsmith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35" idx="1"/>
            </p:cNvCxnSpPr>
            <p:nvPr/>
          </p:nvCxnSpPr>
          <p:spPr>
            <a:xfrm rot="10800000">
              <a:off x="4465320" y="2498778"/>
              <a:ext cx="445008" cy="25464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23815" y="2432624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31764" y="1806065"/>
              <a:ext cx="870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account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31764" y="2415029"/>
              <a:ext cx="870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User account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70455" y="1575233"/>
              <a:ext cx="870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Role based SG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7876" y="2130960"/>
              <a:ext cx="870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Role based SG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03220" y="891364"/>
              <a:ext cx="8702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Dept</a:t>
              </a:r>
              <a:r>
                <a:rPr lang="en-US" sz="900" dirty="0"/>
                <a:t>/Team SG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77240" y="3288791"/>
            <a:ext cx="4753356" cy="1999009"/>
            <a:chOff x="777240" y="3288791"/>
            <a:chExt cx="4753356" cy="1999009"/>
          </a:xfrm>
        </p:grpSpPr>
        <p:sp>
          <p:nvSpPr>
            <p:cNvPr id="21" name="Rectangle 20"/>
            <p:cNvSpPr/>
            <p:nvPr/>
          </p:nvSpPr>
          <p:spPr>
            <a:xfrm>
              <a:off x="777240" y="3288791"/>
              <a:ext cx="2633472" cy="2367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Built-in Administrators Group of Workstation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24584" y="3861816"/>
              <a:ext cx="2267712" cy="2103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XYZACL_Workstaion_LocalAdmins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97608" y="4535424"/>
              <a:ext cx="2267712" cy="2103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XYZUSR_TECSVC_HelpDeskWK_Admins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Elbow Connector 23"/>
            <p:cNvCxnSpPr>
              <a:stCxn id="23" idx="1"/>
            </p:cNvCxnSpPr>
            <p:nvPr/>
          </p:nvCxnSpPr>
          <p:spPr>
            <a:xfrm rot="10800000">
              <a:off x="1911096" y="4072128"/>
              <a:ext cx="286512" cy="56845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2" idx="1"/>
            </p:cNvCxnSpPr>
            <p:nvPr/>
          </p:nvCxnSpPr>
          <p:spPr>
            <a:xfrm rot="10800000">
              <a:off x="1289304" y="3517392"/>
              <a:ext cx="335280" cy="4495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11095" y="4319778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07591" y="3649140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62884" y="5077488"/>
              <a:ext cx="2267712" cy="2103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psurfer.wk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Elbow Connector 45"/>
            <p:cNvCxnSpPr/>
            <p:nvPr/>
          </p:nvCxnSpPr>
          <p:spPr>
            <a:xfrm rot="16200000" flipV="1">
              <a:off x="2912258" y="4832018"/>
              <a:ext cx="414741" cy="286513"/>
            </a:xfrm>
            <a:prstGeom prst="bentConnector3">
              <a:avLst>
                <a:gd name="adj1" fmla="val 5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76371" y="4861842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8872" y="4824488"/>
              <a:ext cx="16017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Workstation Admin account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31764" y="3237475"/>
            <a:ext cx="3688080" cy="1456945"/>
            <a:chOff x="5731764" y="3237475"/>
            <a:chExt cx="3688080" cy="1456945"/>
          </a:xfrm>
        </p:grpSpPr>
        <p:sp>
          <p:nvSpPr>
            <p:cNvPr id="49" name="Rectangle 48"/>
            <p:cNvSpPr/>
            <p:nvPr/>
          </p:nvSpPr>
          <p:spPr>
            <a:xfrm>
              <a:off x="5731764" y="3237475"/>
              <a:ext cx="2633472" cy="2367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XYZACL_GPO_ComputerSecurityV1.1_Test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79108" y="3810500"/>
              <a:ext cx="2267712" cy="2103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XYZCMP_TECSVC_Security_All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52132" y="4484108"/>
              <a:ext cx="2267712" cy="21031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XYZWKSAC12345</a:t>
              </a:r>
            </a:p>
          </p:txBody>
        </p:sp>
        <p:cxnSp>
          <p:nvCxnSpPr>
            <p:cNvPr id="52" name="Elbow Connector 51"/>
            <p:cNvCxnSpPr>
              <a:stCxn id="51" idx="1"/>
            </p:cNvCxnSpPr>
            <p:nvPr/>
          </p:nvCxnSpPr>
          <p:spPr>
            <a:xfrm rot="10800000">
              <a:off x="6865620" y="4020812"/>
              <a:ext cx="286512" cy="56845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50" idx="1"/>
            </p:cNvCxnSpPr>
            <p:nvPr/>
          </p:nvCxnSpPr>
          <p:spPr>
            <a:xfrm rot="10800000">
              <a:off x="6243828" y="3466076"/>
              <a:ext cx="335280" cy="4495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865619" y="4268462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62115" y="3597824"/>
              <a:ext cx="12801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Is a member 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63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245620" y="5120450"/>
            <a:ext cx="6564147" cy="992124"/>
            <a:chOff x="367294" y="3657410"/>
            <a:chExt cx="6564147" cy="992124"/>
          </a:xfrm>
        </p:grpSpPr>
        <p:grpSp>
          <p:nvGrpSpPr>
            <p:cNvPr id="28" name="Group 27"/>
            <p:cNvGrpSpPr/>
            <p:nvPr/>
          </p:nvGrpSpPr>
          <p:grpSpPr>
            <a:xfrm>
              <a:off x="367294" y="3849052"/>
              <a:ext cx="530352" cy="425196"/>
              <a:chOff x="395201" y="5108829"/>
              <a:chExt cx="530352" cy="425196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5201" y="5323713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First</a:t>
                </a:r>
              </a:p>
            </p:txBody>
          </p:sp>
          <p:cxnSp>
            <p:nvCxnSpPr>
              <p:cNvPr id="59" name="Straight Arrow Connector 58"/>
              <p:cNvCxnSpPr>
                <a:endCxn id="58" idx="0"/>
              </p:cNvCxnSpPr>
              <p:nvPr/>
            </p:nvCxnSpPr>
            <p:spPr>
              <a:xfrm flipH="1">
                <a:off x="660377" y="5108829"/>
                <a:ext cx="1429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747353" y="3854006"/>
              <a:ext cx="740663" cy="795528"/>
              <a:chOff x="852400" y="5108829"/>
              <a:chExt cx="740663" cy="79552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52400" y="5698617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/>
              <p:cNvCxnSpPr>
                <a:endCxn id="60" idx="0"/>
              </p:cNvCxnSpPr>
              <p:nvPr/>
            </p:nvCxnSpPr>
            <p:spPr>
              <a:xfrm flipH="1">
                <a:off x="1222732" y="5108829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139980" y="3859529"/>
              <a:ext cx="740663" cy="401574"/>
              <a:chOff x="5557556" y="5128451"/>
              <a:chExt cx="740663" cy="401574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557556" y="532428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Agency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5936460" y="5128451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097933" y="3859529"/>
              <a:ext cx="828675" cy="439293"/>
              <a:chOff x="2949232" y="5102352"/>
              <a:chExt cx="828675" cy="43929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949232" y="5332857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Last</a:t>
                </a: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3360711" y="5102352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5108716" y="3852290"/>
              <a:ext cx="828675" cy="448056"/>
              <a:chOff x="6818572" y="5081016"/>
              <a:chExt cx="828675" cy="4480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818572" y="5320284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State</a:t>
                </a:r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 flipH="1">
                <a:off x="7232910" y="5081016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6102766" y="3848671"/>
              <a:ext cx="828675" cy="439293"/>
              <a:chOff x="8121879" y="5100447"/>
              <a:chExt cx="828675" cy="439293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8121879" y="5330952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TLD</a:t>
                </a: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H="1">
                <a:off x="8533358" y="5100447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080822" y="3840860"/>
              <a:ext cx="844534" cy="515874"/>
              <a:chOff x="4269826" y="5107686"/>
              <a:chExt cx="844534" cy="51587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269826" y="5322570"/>
                <a:ext cx="844534" cy="3009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Account Classification</a:t>
                </a:r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>
                <a:off x="4691879" y="5107686"/>
                <a:ext cx="214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1612024" y="3854006"/>
              <a:ext cx="740663" cy="795528"/>
              <a:chOff x="852400" y="5108829"/>
              <a:chExt cx="740663" cy="795528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52400" y="5698617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Straight Arrow Connector 94"/>
              <p:cNvCxnSpPr>
                <a:endCxn id="94" idx="0"/>
              </p:cNvCxnSpPr>
              <p:nvPr/>
            </p:nvCxnSpPr>
            <p:spPr>
              <a:xfrm flipH="1">
                <a:off x="1222732" y="5108829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609337" y="3844862"/>
              <a:ext cx="740663" cy="795528"/>
              <a:chOff x="852400" y="5108829"/>
              <a:chExt cx="740663" cy="79552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852400" y="5698617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Straight Arrow Connector 97"/>
              <p:cNvCxnSpPr>
                <a:endCxn id="97" idx="0"/>
              </p:cNvCxnSpPr>
              <p:nvPr/>
            </p:nvCxnSpPr>
            <p:spPr>
              <a:xfrm flipH="1">
                <a:off x="1222732" y="5108829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624938" y="3844862"/>
              <a:ext cx="740663" cy="795528"/>
              <a:chOff x="852400" y="5108829"/>
              <a:chExt cx="740663" cy="795528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52400" y="5698617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/>
              <p:cNvCxnSpPr>
                <a:endCxn id="100" idx="0"/>
              </p:cNvCxnSpPr>
              <p:nvPr/>
            </p:nvCxnSpPr>
            <p:spPr>
              <a:xfrm flipH="1">
                <a:off x="1222732" y="5108829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631395" y="3844862"/>
              <a:ext cx="740663" cy="795528"/>
              <a:chOff x="852400" y="5108829"/>
              <a:chExt cx="740663" cy="79552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852400" y="5698617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Arrow Connector 103"/>
              <p:cNvCxnSpPr>
                <a:endCxn id="103" idx="0"/>
              </p:cNvCxnSpPr>
              <p:nvPr/>
            </p:nvCxnSpPr>
            <p:spPr>
              <a:xfrm flipH="1">
                <a:off x="1222732" y="5108829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5637852" y="3847719"/>
              <a:ext cx="740663" cy="795528"/>
              <a:chOff x="852400" y="5108829"/>
              <a:chExt cx="740663" cy="79552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852400" y="5698617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Straight Arrow Connector 106"/>
              <p:cNvCxnSpPr>
                <a:endCxn id="106" idx="0"/>
              </p:cNvCxnSpPr>
              <p:nvPr/>
            </p:nvCxnSpPr>
            <p:spPr>
              <a:xfrm flipH="1">
                <a:off x="1222732" y="5108829"/>
                <a:ext cx="4573" cy="589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1232668" y="3850959"/>
              <a:ext cx="630921" cy="423289"/>
              <a:chOff x="1634422" y="5131119"/>
              <a:chExt cx="630921" cy="42328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634422" y="5368480"/>
                <a:ext cx="630921" cy="1859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M. Initial</a:t>
                </a:r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948183" y="5131119"/>
                <a:ext cx="1429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594397"/>
                </p:ext>
              </p:extLst>
            </p:nvPr>
          </p:nvGraphicFramePr>
          <p:xfrm>
            <a:off x="367294" y="3657410"/>
            <a:ext cx="64198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6419745" imgH="200025" progId="Excel.Sheet.12">
                    <p:embed/>
                  </p:oleObj>
                </mc:Choice>
                <mc:Fallback>
                  <p:oleObj name="Worksheet" r:id="rId2" imgW="6419745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7294" y="3657410"/>
                          <a:ext cx="641985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Group 144"/>
          <p:cNvGrpSpPr/>
          <p:nvPr/>
        </p:nvGrpSpPr>
        <p:grpSpPr>
          <a:xfrm>
            <a:off x="403152" y="2458879"/>
            <a:ext cx="2677526" cy="981837"/>
            <a:chOff x="4098925" y="2154238"/>
            <a:chExt cx="2677526" cy="981837"/>
          </a:xfrm>
        </p:grpSpPr>
        <p:grpSp>
          <p:nvGrpSpPr>
            <p:cNvPr id="138" name="Group 137"/>
            <p:cNvGrpSpPr/>
            <p:nvPr/>
          </p:nvGrpSpPr>
          <p:grpSpPr>
            <a:xfrm>
              <a:off x="4098925" y="2339785"/>
              <a:ext cx="530352" cy="420624"/>
              <a:chOff x="360724" y="2350961"/>
              <a:chExt cx="530352" cy="420624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60724" y="2561273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126" name="Straight Arrow Connector 125"/>
              <p:cNvCxnSpPr>
                <a:endCxn id="125" idx="0"/>
              </p:cNvCxnSpPr>
              <p:nvPr/>
            </p:nvCxnSpPr>
            <p:spPr>
              <a:xfrm>
                <a:off x="625900" y="2350961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476507" y="2345119"/>
              <a:ext cx="740663" cy="790956"/>
              <a:chOff x="781347" y="2350961"/>
              <a:chExt cx="740663" cy="79095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781347" y="2936177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Straight Arrow Connector 127"/>
              <p:cNvCxnSpPr>
                <a:endCxn id="127" idx="0"/>
              </p:cNvCxnSpPr>
              <p:nvPr/>
            </p:nvCxnSpPr>
            <p:spPr>
              <a:xfrm flipH="1">
                <a:off x="1151679" y="2350961"/>
                <a:ext cx="4573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4929708" y="2339785"/>
              <a:ext cx="828675" cy="448056"/>
              <a:chOff x="1263122" y="2322005"/>
              <a:chExt cx="828675" cy="448056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1263122" y="2561273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Service Name</a:t>
                </a:r>
              </a:p>
            </p:txBody>
          </p:sp>
          <p:cxnSp>
            <p:nvCxnSpPr>
              <p:cNvPr id="130" name="Straight Arrow Connector 129"/>
              <p:cNvCxnSpPr>
                <a:endCxn id="129" idx="0"/>
              </p:cNvCxnSpPr>
              <p:nvPr/>
            </p:nvCxnSpPr>
            <p:spPr>
              <a:xfrm flipH="1">
                <a:off x="1677460" y="2322005"/>
                <a:ext cx="2858" cy="23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5947776" y="2346389"/>
              <a:ext cx="828675" cy="423672"/>
              <a:chOff x="2323826" y="2346389"/>
              <a:chExt cx="828675" cy="423672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>
                <a:off x="2738164" y="2346389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 133"/>
              <p:cNvSpPr/>
              <p:nvPr/>
            </p:nvSpPr>
            <p:spPr>
              <a:xfrm>
                <a:off x="2323826" y="2561273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Account Type</a:t>
                </a:r>
              </a:p>
            </p:txBody>
          </p:sp>
        </p:grpSp>
        <p:graphicFrame>
          <p:nvGraphicFramePr>
            <p:cNvPr id="137" name="Object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621549"/>
                </p:ext>
              </p:extLst>
            </p:nvPr>
          </p:nvGraphicFramePr>
          <p:xfrm>
            <a:off x="4098925" y="2154238"/>
            <a:ext cx="25336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533594" imgH="200025" progId="Excel.Sheet.12">
                    <p:embed/>
                  </p:oleObj>
                </mc:Choice>
                <mc:Fallback>
                  <p:oleObj name="Worksheet" r:id="rId4" imgW="2533594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98925" y="2154238"/>
                          <a:ext cx="253365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0" name="Group 139"/>
            <p:cNvGrpSpPr/>
            <p:nvPr/>
          </p:nvGrpSpPr>
          <p:grpSpPr>
            <a:xfrm>
              <a:off x="5478368" y="2333625"/>
              <a:ext cx="740663" cy="790956"/>
              <a:chOff x="781347" y="2350961"/>
              <a:chExt cx="740663" cy="790956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81347" y="2936177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Straight Arrow Connector 141"/>
              <p:cNvCxnSpPr>
                <a:endCxn id="141" idx="0"/>
              </p:cNvCxnSpPr>
              <p:nvPr/>
            </p:nvCxnSpPr>
            <p:spPr>
              <a:xfrm flipH="1">
                <a:off x="1151679" y="2350961"/>
                <a:ext cx="4573" cy="5852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453731" y="313118"/>
            <a:ext cx="2579083" cy="877332"/>
            <a:chOff x="453731" y="313118"/>
            <a:chExt cx="2579083" cy="877332"/>
          </a:xfrm>
        </p:grpSpPr>
        <p:grpSp>
          <p:nvGrpSpPr>
            <p:cNvPr id="6" name="Group 5"/>
            <p:cNvGrpSpPr/>
            <p:nvPr/>
          </p:nvGrpSpPr>
          <p:grpSpPr>
            <a:xfrm>
              <a:off x="453731" y="489902"/>
              <a:ext cx="685802" cy="417576"/>
              <a:chOff x="8070581" y="2331244"/>
              <a:chExt cx="685802" cy="4175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070581" y="2550700"/>
                <a:ext cx="685802" cy="198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First Initial</a:t>
                </a:r>
              </a:p>
            </p:txBody>
          </p:sp>
          <p:cxnSp>
            <p:nvCxnSpPr>
              <p:cNvPr id="11" name="Straight Arrow Connector 10"/>
              <p:cNvCxnSpPr>
                <a:endCxn id="10" idx="0"/>
              </p:cNvCxnSpPr>
              <p:nvPr/>
            </p:nvCxnSpPr>
            <p:spPr>
              <a:xfrm flipH="1">
                <a:off x="8413482" y="2331244"/>
                <a:ext cx="1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1052523" y="484156"/>
              <a:ext cx="828675" cy="694182"/>
              <a:chOff x="8596647" y="2331244"/>
              <a:chExt cx="828675" cy="69418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596647" y="2816638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Last Name</a:t>
                </a:r>
              </a:p>
            </p:txBody>
          </p:sp>
          <p:cxnSp>
            <p:nvCxnSpPr>
              <p:cNvPr id="15" name="Straight Arrow Connector 14"/>
              <p:cNvCxnSpPr>
                <a:endCxn id="14" idx="0"/>
              </p:cNvCxnSpPr>
              <p:nvPr/>
            </p:nvCxnSpPr>
            <p:spPr>
              <a:xfrm flipH="1">
                <a:off x="9010985" y="2331244"/>
                <a:ext cx="6002" cy="4853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027259" y="499316"/>
              <a:ext cx="1005555" cy="691134"/>
              <a:chOff x="10018540" y="2334292"/>
              <a:chExt cx="1005555" cy="691134"/>
            </a:xfrm>
          </p:grpSpPr>
          <p:cxnSp>
            <p:nvCxnSpPr>
              <p:cNvPr id="17" name="Straight Arrow Connector 16"/>
              <p:cNvCxnSpPr>
                <a:endCxn id="19" idx="0"/>
              </p:cNvCxnSpPr>
              <p:nvPr/>
            </p:nvCxnSpPr>
            <p:spPr>
              <a:xfrm>
                <a:off x="10515174" y="2334292"/>
                <a:ext cx="6144" cy="4945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0018540" y="2828830"/>
                <a:ext cx="1005555" cy="1965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Admin Function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659816" y="484092"/>
              <a:ext cx="740663" cy="422148"/>
              <a:chOff x="9230442" y="2340388"/>
              <a:chExt cx="740663" cy="42214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230442" y="2556796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Delaminate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9568769" y="2340388"/>
                <a:ext cx="1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478784"/>
                </p:ext>
              </p:extLst>
            </p:nvPr>
          </p:nvGraphicFramePr>
          <p:xfrm>
            <a:off x="460302" y="313118"/>
            <a:ext cx="24193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2419245" imgH="200025" progId="Excel.Sheet.12">
                    <p:embed/>
                  </p:oleObj>
                </mc:Choice>
                <mc:Fallback>
                  <p:oleObj name="Worksheet" r:id="rId6" imgW="2419245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0302" y="313118"/>
                          <a:ext cx="241935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74"/>
          <p:cNvGrpSpPr/>
          <p:nvPr/>
        </p:nvGrpSpPr>
        <p:grpSpPr>
          <a:xfrm>
            <a:off x="4373788" y="308433"/>
            <a:ext cx="2847688" cy="893113"/>
            <a:chOff x="4373788" y="308433"/>
            <a:chExt cx="2847688" cy="893113"/>
          </a:xfrm>
        </p:grpSpPr>
        <p:grpSp>
          <p:nvGrpSpPr>
            <p:cNvPr id="56" name="Group 55"/>
            <p:cNvGrpSpPr/>
            <p:nvPr/>
          </p:nvGrpSpPr>
          <p:grpSpPr>
            <a:xfrm>
              <a:off x="4373788" y="498982"/>
              <a:ext cx="685802" cy="417576"/>
              <a:chOff x="9199151" y="2610278"/>
              <a:chExt cx="685802" cy="41757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9199151" y="2829734"/>
                <a:ext cx="685802" cy="198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First Initial</a:t>
                </a:r>
              </a:p>
            </p:txBody>
          </p:sp>
          <p:cxnSp>
            <p:nvCxnSpPr>
              <p:cNvPr id="38" name="Straight Arrow Connector 37"/>
              <p:cNvCxnSpPr>
                <a:endCxn id="37" idx="0"/>
              </p:cNvCxnSpPr>
              <p:nvPr/>
            </p:nvCxnSpPr>
            <p:spPr>
              <a:xfrm flipH="1">
                <a:off x="9542052" y="2610278"/>
                <a:ext cx="1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987042" y="507364"/>
              <a:ext cx="828675" cy="694182"/>
              <a:chOff x="9734361" y="2610278"/>
              <a:chExt cx="828675" cy="69418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734361" y="3095672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Last Name</a:t>
                </a:r>
              </a:p>
            </p:txBody>
          </p:sp>
          <p:cxnSp>
            <p:nvCxnSpPr>
              <p:cNvPr id="40" name="Straight Arrow Connector 39"/>
              <p:cNvCxnSpPr>
                <a:endCxn id="39" idx="0"/>
              </p:cNvCxnSpPr>
              <p:nvPr/>
            </p:nvCxnSpPr>
            <p:spPr>
              <a:xfrm>
                <a:off x="10145557" y="2610278"/>
                <a:ext cx="3142" cy="4853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8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37454"/>
                </p:ext>
              </p:extLst>
            </p:nvPr>
          </p:nvGraphicFramePr>
          <p:xfrm>
            <a:off x="4373788" y="308433"/>
            <a:ext cx="24193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8" imgW="2419245" imgH="200025" progId="Excel.Sheet.12">
                    <p:embed/>
                  </p:oleObj>
                </mc:Choice>
                <mc:Fallback>
                  <p:oleObj name="Worksheet" r:id="rId8" imgW="2419245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373788" y="308433"/>
                          <a:ext cx="241935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Rectangle 116"/>
            <p:cNvSpPr/>
            <p:nvPr/>
          </p:nvSpPr>
          <p:spPr>
            <a:xfrm>
              <a:off x="5542980" y="714603"/>
              <a:ext cx="740663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Delaminate</a:t>
              </a: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H="1">
              <a:off x="5913312" y="505618"/>
              <a:ext cx="1" cy="219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5946461" y="1001916"/>
              <a:ext cx="1275015" cy="190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Account Classification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H="1">
              <a:off x="6425243" y="505618"/>
              <a:ext cx="10883" cy="49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3952270" y="1831975"/>
            <a:ext cx="3055965" cy="869414"/>
            <a:chOff x="3952270" y="1831975"/>
            <a:chExt cx="3055965" cy="869414"/>
          </a:xfrm>
        </p:grpSpPr>
        <p:grpSp>
          <p:nvGrpSpPr>
            <p:cNvPr id="78" name="Group 77"/>
            <p:cNvGrpSpPr/>
            <p:nvPr/>
          </p:nvGrpSpPr>
          <p:grpSpPr>
            <a:xfrm>
              <a:off x="3952270" y="2007207"/>
              <a:ext cx="685802" cy="417576"/>
              <a:chOff x="5786972" y="4020718"/>
              <a:chExt cx="685802" cy="4175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786972" y="4240174"/>
                <a:ext cx="685802" cy="198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First Initial</a:t>
                </a:r>
              </a:p>
            </p:txBody>
          </p:sp>
          <p:cxnSp>
            <p:nvCxnSpPr>
              <p:cNvPr id="22" name="Straight Arrow Connector 21"/>
              <p:cNvCxnSpPr>
                <a:endCxn id="21" idx="0"/>
              </p:cNvCxnSpPr>
              <p:nvPr/>
            </p:nvCxnSpPr>
            <p:spPr>
              <a:xfrm flipH="1">
                <a:off x="6129873" y="4020718"/>
                <a:ext cx="1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4456907" y="2007207"/>
              <a:ext cx="828675" cy="694182"/>
              <a:chOff x="6212454" y="4020718"/>
              <a:chExt cx="828675" cy="69418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212454" y="4506112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Last Name</a:t>
                </a:r>
              </a:p>
            </p:txBody>
          </p:sp>
          <p:cxnSp>
            <p:nvCxnSpPr>
              <p:cNvPr id="25" name="Straight Arrow Connector 24"/>
              <p:cNvCxnSpPr>
                <a:endCxn id="23" idx="0"/>
              </p:cNvCxnSpPr>
              <p:nvPr/>
            </p:nvCxnSpPr>
            <p:spPr>
              <a:xfrm>
                <a:off x="6623650" y="4020718"/>
                <a:ext cx="3142" cy="4853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4958775" y="2016568"/>
              <a:ext cx="703077" cy="408215"/>
              <a:chOff x="6620004" y="4020718"/>
              <a:chExt cx="703077" cy="40821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620004" y="4238650"/>
                <a:ext cx="703077" cy="1902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Unique ID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H="1">
                <a:off x="6992552" y="4020718"/>
                <a:ext cx="1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477410"/>
                </p:ext>
              </p:extLst>
            </p:nvPr>
          </p:nvGraphicFramePr>
          <p:xfrm>
            <a:off x="4098925" y="1831975"/>
            <a:ext cx="246697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0" imgW="2466947" imgH="200025" progId="Excel.Sheet.12">
                    <p:embed/>
                  </p:oleObj>
                </mc:Choice>
                <mc:Fallback>
                  <p:oleObj name="Worksheet" r:id="rId10" imgW="2466947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098925" y="1831975"/>
                          <a:ext cx="246697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" name="Rectangle 130"/>
            <p:cNvSpPr/>
            <p:nvPr/>
          </p:nvSpPr>
          <p:spPr>
            <a:xfrm>
              <a:off x="5322724" y="2495649"/>
              <a:ext cx="740663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0" i="0" dirty="0">
                  <a:solidFill>
                    <a:srgbClr val="202124"/>
                  </a:solidFill>
                  <a:effectLst/>
                  <a:latin typeface="Google Sans"/>
                </a:rPr>
                <a:t>Delimiter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5689621" y="2019495"/>
              <a:ext cx="3142" cy="485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5733220" y="2234312"/>
              <a:ext cx="1275015" cy="190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Account Classification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1">
              <a:off x="6206507" y="2023604"/>
              <a:ext cx="1" cy="219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7119076" y="1827485"/>
            <a:ext cx="3055965" cy="869414"/>
            <a:chOff x="3952270" y="1831975"/>
            <a:chExt cx="3055965" cy="869414"/>
          </a:xfrm>
        </p:grpSpPr>
        <p:grpSp>
          <p:nvGrpSpPr>
            <p:cNvPr id="164" name="Group 163"/>
            <p:cNvGrpSpPr/>
            <p:nvPr/>
          </p:nvGrpSpPr>
          <p:grpSpPr>
            <a:xfrm>
              <a:off x="3952270" y="2007207"/>
              <a:ext cx="685802" cy="417576"/>
              <a:chOff x="5786972" y="4020718"/>
              <a:chExt cx="685802" cy="417576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5786972" y="4240174"/>
                <a:ext cx="685802" cy="198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First Initial</a:t>
                </a:r>
              </a:p>
            </p:txBody>
          </p:sp>
          <p:cxnSp>
            <p:nvCxnSpPr>
              <p:cNvPr id="177" name="Straight Arrow Connector 176"/>
              <p:cNvCxnSpPr>
                <a:endCxn id="176" idx="0"/>
              </p:cNvCxnSpPr>
              <p:nvPr/>
            </p:nvCxnSpPr>
            <p:spPr>
              <a:xfrm flipH="1">
                <a:off x="6129873" y="4020718"/>
                <a:ext cx="1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4456907" y="2007207"/>
              <a:ext cx="828675" cy="694182"/>
              <a:chOff x="6212454" y="4020718"/>
              <a:chExt cx="828675" cy="694182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6212454" y="4506112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Last Name</a:t>
                </a:r>
              </a:p>
            </p:txBody>
          </p:sp>
          <p:cxnSp>
            <p:nvCxnSpPr>
              <p:cNvPr id="175" name="Straight Arrow Connector 174"/>
              <p:cNvCxnSpPr>
                <a:endCxn id="174" idx="0"/>
              </p:cNvCxnSpPr>
              <p:nvPr/>
            </p:nvCxnSpPr>
            <p:spPr>
              <a:xfrm>
                <a:off x="6623650" y="4020718"/>
                <a:ext cx="3142" cy="4853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4958775" y="2016568"/>
              <a:ext cx="703077" cy="408215"/>
              <a:chOff x="6620004" y="4020718"/>
              <a:chExt cx="703077" cy="408215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6620004" y="4238650"/>
                <a:ext cx="703077" cy="1902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Unique ID</a:t>
                </a:r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H="1">
                <a:off x="6992552" y="4020718"/>
                <a:ext cx="1" cy="21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67" name="Object 1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490210"/>
                </p:ext>
              </p:extLst>
            </p:nvPr>
          </p:nvGraphicFramePr>
          <p:xfrm>
            <a:off x="4098925" y="1831975"/>
            <a:ext cx="246697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12" imgW="2466947" imgH="200025" progId="Excel.Sheet.12">
                    <p:embed/>
                  </p:oleObj>
                </mc:Choice>
                <mc:Fallback>
                  <p:oleObj name="Worksheet" r:id="rId12" imgW="2466947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098925" y="1831975"/>
                          <a:ext cx="246697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" name="Rectangle 167"/>
            <p:cNvSpPr/>
            <p:nvPr/>
          </p:nvSpPr>
          <p:spPr>
            <a:xfrm>
              <a:off x="5322724" y="2495649"/>
              <a:ext cx="740663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0" i="0" dirty="0">
                  <a:solidFill>
                    <a:srgbClr val="202124"/>
                  </a:solidFill>
                  <a:effectLst/>
                  <a:latin typeface="Google Sans"/>
                </a:rPr>
                <a:t>Delimiter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5689621" y="2019495"/>
              <a:ext cx="3142" cy="485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5733220" y="2234312"/>
              <a:ext cx="1275015" cy="190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Account Classification</a:t>
              </a: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H="1">
              <a:off x="6206507" y="2023604"/>
              <a:ext cx="1" cy="219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86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13232" y="629920"/>
            <a:ext cx="2066925" cy="936117"/>
            <a:chOff x="374904" y="2403856"/>
            <a:chExt cx="2066925" cy="936117"/>
          </a:xfrm>
        </p:grpSpPr>
        <p:grpSp>
          <p:nvGrpSpPr>
            <p:cNvPr id="4" name="Group 3"/>
            <p:cNvGrpSpPr/>
            <p:nvPr/>
          </p:nvGrpSpPr>
          <p:grpSpPr>
            <a:xfrm>
              <a:off x="457200" y="2594737"/>
              <a:ext cx="530352" cy="420624"/>
              <a:chOff x="374904" y="671894"/>
              <a:chExt cx="530352" cy="42062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74904" y="882206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11" name="Straight Arrow Connector 10"/>
              <p:cNvCxnSpPr>
                <a:endCxn id="10" idx="0"/>
              </p:cNvCxnSpPr>
              <p:nvPr/>
            </p:nvCxnSpPr>
            <p:spPr>
              <a:xfrm>
                <a:off x="640080" y="671894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1826895" y="2594737"/>
              <a:ext cx="530352" cy="420624"/>
              <a:chOff x="1421892" y="676466"/>
              <a:chExt cx="530352" cy="42062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21892" y="886778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Site #</a:t>
                </a:r>
              </a:p>
            </p:txBody>
          </p:sp>
          <p:cxnSp>
            <p:nvCxnSpPr>
              <p:cNvPr id="15" name="Straight Arrow Connector 14"/>
              <p:cNvCxnSpPr>
                <a:endCxn id="14" idx="0"/>
              </p:cNvCxnSpPr>
              <p:nvPr/>
            </p:nvCxnSpPr>
            <p:spPr>
              <a:xfrm>
                <a:off x="1687068" y="676466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074420" y="2594737"/>
              <a:ext cx="621792" cy="745236"/>
              <a:chOff x="859536" y="671894"/>
              <a:chExt cx="621792" cy="74523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59536" y="1206818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Site Code</a:t>
                </a:r>
              </a:p>
            </p:txBody>
          </p:sp>
          <p:cxnSp>
            <p:nvCxnSpPr>
              <p:cNvPr id="17" name="Straight Arrow Connector 16"/>
              <p:cNvCxnSpPr>
                <a:endCxn id="16" idx="0"/>
              </p:cNvCxnSpPr>
              <p:nvPr/>
            </p:nvCxnSpPr>
            <p:spPr>
              <a:xfrm>
                <a:off x="1170432" y="671894"/>
                <a:ext cx="0" cy="534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8067670"/>
                </p:ext>
              </p:extLst>
            </p:nvPr>
          </p:nvGraphicFramePr>
          <p:xfrm>
            <a:off x="374904" y="2403856"/>
            <a:ext cx="206692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2067066" imgH="200025" progId="Excel.Sheet.12">
                    <p:embed/>
                  </p:oleObj>
                </mc:Choice>
                <mc:Fallback>
                  <p:oleObj name="Worksheet" r:id="rId2" imgW="2067066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4904" y="2403856"/>
                          <a:ext cx="206692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2"/>
          <p:cNvGrpSpPr/>
          <p:nvPr/>
        </p:nvGrpSpPr>
        <p:grpSpPr>
          <a:xfrm>
            <a:off x="3091053" y="629920"/>
            <a:ext cx="2066925" cy="936117"/>
            <a:chOff x="374904" y="2403856"/>
            <a:chExt cx="2066925" cy="936117"/>
          </a:xfrm>
        </p:grpSpPr>
        <p:grpSp>
          <p:nvGrpSpPr>
            <p:cNvPr id="34" name="Group 33"/>
            <p:cNvGrpSpPr/>
            <p:nvPr/>
          </p:nvGrpSpPr>
          <p:grpSpPr>
            <a:xfrm>
              <a:off x="457200" y="2594737"/>
              <a:ext cx="530352" cy="420624"/>
              <a:chOff x="374904" y="671894"/>
              <a:chExt cx="530352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74904" y="882206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43" name="Straight Arrow Connector 42"/>
              <p:cNvCxnSpPr>
                <a:endCxn id="42" idx="0"/>
              </p:cNvCxnSpPr>
              <p:nvPr/>
            </p:nvCxnSpPr>
            <p:spPr>
              <a:xfrm>
                <a:off x="640080" y="671894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1826895" y="2594737"/>
              <a:ext cx="530352" cy="420624"/>
              <a:chOff x="1421892" y="676466"/>
              <a:chExt cx="530352" cy="42062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421892" y="886778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Site #</a:t>
                </a:r>
              </a:p>
            </p:txBody>
          </p:sp>
          <p:cxnSp>
            <p:nvCxnSpPr>
              <p:cNvPr id="41" name="Straight Arrow Connector 40"/>
              <p:cNvCxnSpPr>
                <a:endCxn id="40" idx="0"/>
              </p:cNvCxnSpPr>
              <p:nvPr/>
            </p:nvCxnSpPr>
            <p:spPr>
              <a:xfrm>
                <a:off x="1687068" y="676466"/>
                <a:ext cx="0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1074420" y="2594737"/>
              <a:ext cx="621792" cy="745236"/>
              <a:chOff x="859536" y="671894"/>
              <a:chExt cx="621792" cy="74523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59536" y="1206818"/>
                <a:ext cx="62179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Site Code</a:t>
                </a:r>
              </a:p>
            </p:txBody>
          </p:sp>
          <p:cxnSp>
            <p:nvCxnSpPr>
              <p:cNvPr id="39" name="Straight Arrow Connector 38"/>
              <p:cNvCxnSpPr>
                <a:endCxn id="38" idx="0"/>
              </p:cNvCxnSpPr>
              <p:nvPr/>
            </p:nvCxnSpPr>
            <p:spPr>
              <a:xfrm>
                <a:off x="1170432" y="671894"/>
                <a:ext cx="0" cy="534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644055"/>
                </p:ext>
              </p:extLst>
            </p:nvPr>
          </p:nvGraphicFramePr>
          <p:xfrm>
            <a:off x="374904" y="2403856"/>
            <a:ext cx="206692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2067066" imgH="200025" progId="Excel.Sheet.12">
                    <p:embed/>
                  </p:oleObj>
                </mc:Choice>
                <mc:Fallback>
                  <p:oleObj name="Worksheet" r:id="rId4" imgW="2067066" imgH="20002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4904" y="2403856"/>
                          <a:ext cx="2066925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05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48984" y="271018"/>
            <a:ext cx="6020621" cy="1568148"/>
            <a:chOff x="248984" y="271018"/>
            <a:chExt cx="6020621" cy="1568148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9344821"/>
                </p:ext>
              </p:extLst>
            </p:nvPr>
          </p:nvGraphicFramePr>
          <p:xfrm>
            <a:off x="248984" y="271018"/>
            <a:ext cx="5915025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5914989" imgH="771380" progId="Excel.Sheet.12">
                    <p:embed/>
                  </p:oleObj>
                </mc:Choice>
                <mc:Fallback>
                  <p:oleObj name="Worksheet" r:id="rId2" imgW="5914989" imgH="77138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8984" y="271018"/>
                          <a:ext cx="5915025" cy="771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248984" y="1033399"/>
              <a:ext cx="530352" cy="425196"/>
              <a:chOff x="385190" y="2287047"/>
              <a:chExt cx="530352" cy="4251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5190" y="2501931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650366" y="2287047"/>
                <a:ext cx="1429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50736" y="1019683"/>
              <a:ext cx="740663" cy="786384"/>
              <a:chOff x="842389" y="2296191"/>
              <a:chExt cx="740663" cy="78638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endCxn id="12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269902" y="1028827"/>
              <a:ext cx="828675" cy="425196"/>
              <a:chOff x="2384868" y="2285523"/>
              <a:chExt cx="828675" cy="425196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2817494" y="2285523"/>
                <a:ext cx="2286" cy="22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384868" y="2501931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Object Name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798228" y="1019475"/>
              <a:ext cx="740663" cy="401574"/>
              <a:chOff x="3627881" y="2291619"/>
              <a:chExt cx="740663" cy="40157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627881" y="2487453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4006785" y="2291619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1408032" y="1014999"/>
              <a:ext cx="740663" cy="786384"/>
              <a:chOff x="842389" y="2296191"/>
              <a:chExt cx="740663" cy="78638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endCxn id="24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365439" y="1052782"/>
              <a:ext cx="740663" cy="786384"/>
              <a:chOff x="842389" y="2296191"/>
              <a:chExt cx="740663" cy="7863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>
                <a:endCxn id="27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961836" y="1028827"/>
              <a:ext cx="756856" cy="455613"/>
              <a:chOff x="952692" y="1028827"/>
              <a:chExt cx="756856" cy="45561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952692" y="1243711"/>
                <a:ext cx="756856" cy="240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Object Type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H="1">
                <a:off x="1331120" y="1028827"/>
                <a:ext cx="1429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4229191" y="1035685"/>
              <a:ext cx="740663" cy="786384"/>
              <a:chOff x="842389" y="2296191"/>
              <a:chExt cx="740663" cy="78638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endCxn id="33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090196" y="1033399"/>
              <a:ext cx="740663" cy="786384"/>
              <a:chOff x="842389" y="2296191"/>
              <a:chExt cx="740663" cy="7863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endCxn id="36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664728" y="1026160"/>
              <a:ext cx="740663" cy="401574"/>
              <a:chOff x="3627881" y="2291619"/>
              <a:chExt cx="740663" cy="40157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627881" y="2487453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State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4006785" y="2291619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5528942" y="1035685"/>
              <a:ext cx="740663" cy="401574"/>
              <a:chOff x="3627881" y="2291619"/>
              <a:chExt cx="740663" cy="40157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627881" y="2487453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TLD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4006785" y="2291619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196185" y="2224309"/>
            <a:ext cx="6020621" cy="1568148"/>
            <a:chOff x="248984" y="271018"/>
            <a:chExt cx="6020621" cy="1568148"/>
          </a:xfrm>
        </p:grpSpPr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670001"/>
                </p:ext>
              </p:extLst>
            </p:nvPr>
          </p:nvGraphicFramePr>
          <p:xfrm>
            <a:off x="248984" y="271018"/>
            <a:ext cx="5915025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5914989" imgH="771380" progId="Excel.Sheet.12">
                    <p:embed/>
                  </p:oleObj>
                </mc:Choice>
                <mc:Fallback>
                  <p:oleObj name="Worksheet" r:id="rId4" imgW="5914989" imgH="77138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8984" y="271018"/>
                          <a:ext cx="5915025" cy="771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Group 46"/>
            <p:cNvGrpSpPr/>
            <p:nvPr/>
          </p:nvGrpSpPr>
          <p:grpSpPr>
            <a:xfrm>
              <a:off x="248984" y="1033399"/>
              <a:ext cx="530352" cy="425196"/>
              <a:chOff x="385190" y="2287047"/>
              <a:chExt cx="530352" cy="42519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85190" y="2501931"/>
                <a:ext cx="530352" cy="210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79" name="Straight Arrow Connector 78"/>
              <p:cNvCxnSpPr>
                <a:endCxn id="78" idx="0"/>
              </p:cNvCxnSpPr>
              <p:nvPr/>
            </p:nvCxnSpPr>
            <p:spPr>
              <a:xfrm flipH="1">
                <a:off x="650366" y="2287047"/>
                <a:ext cx="1429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550736" y="1019683"/>
              <a:ext cx="740663" cy="786384"/>
              <a:chOff x="842389" y="2296191"/>
              <a:chExt cx="740663" cy="78638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269902" y="1028827"/>
              <a:ext cx="828675" cy="425196"/>
              <a:chOff x="2384868" y="2285523"/>
              <a:chExt cx="828675" cy="425196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2817494" y="2285523"/>
                <a:ext cx="2286" cy="220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2384868" y="2501931"/>
                <a:ext cx="828675" cy="2087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Object Name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798228" y="1019475"/>
              <a:ext cx="740663" cy="401574"/>
              <a:chOff x="3627881" y="2291619"/>
              <a:chExt cx="740663" cy="40157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627881" y="2487453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Entity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006785" y="2291619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08032" y="1014999"/>
              <a:ext cx="740663" cy="786384"/>
              <a:chOff x="842389" y="2296191"/>
              <a:chExt cx="740663" cy="78638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Straight Arrow Connector 70"/>
              <p:cNvCxnSpPr>
                <a:endCxn id="70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365439" y="1052782"/>
              <a:ext cx="740663" cy="786384"/>
              <a:chOff x="842389" y="2296191"/>
              <a:chExt cx="740663" cy="78638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961836" y="1028827"/>
              <a:ext cx="756856" cy="455613"/>
              <a:chOff x="952692" y="1028827"/>
              <a:chExt cx="756856" cy="45561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952692" y="1243711"/>
                <a:ext cx="756856" cy="2407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Object Type</a:t>
                </a: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1">
                <a:off x="1331120" y="1028827"/>
                <a:ext cx="1429" cy="2148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229191" y="1035685"/>
              <a:ext cx="740663" cy="786384"/>
              <a:chOff x="842389" y="2296191"/>
              <a:chExt cx="740663" cy="78638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Straight Arrow Connector 64"/>
              <p:cNvCxnSpPr>
                <a:endCxn id="64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5090196" y="1033399"/>
              <a:ext cx="740663" cy="786384"/>
              <a:chOff x="842389" y="2296191"/>
              <a:chExt cx="740663" cy="78638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42389" y="2876835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>
                    <a:solidFill>
                      <a:srgbClr val="202124"/>
                    </a:solidFill>
                    <a:effectLst/>
                    <a:latin typeface="Google Sans"/>
                  </a:rPr>
                  <a:t>Delimiter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1212721" y="2296191"/>
                <a:ext cx="4573" cy="580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4664728" y="1026160"/>
              <a:ext cx="740663" cy="401574"/>
              <a:chOff x="3627881" y="2291619"/>
              <a:chExt cx="740663" cy="40157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627881" y="2487453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State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006785" y="2291619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5528942" y="1035685"/>
              <a:ext cx="740663" cy="401574"/>
              <a:chOff x="3627881" y="2291619"/>
              <a:chExt cx="740663" cy="40157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627881" y="2487453"/>
                <a:ext cx="740663" cy="2057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TLD</a:t>
                </a: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4006785" y="2291619"/>
                <a:ext cx="2286" cy="2103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23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162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2023-04-26T21:38:47Z</dcterms:created>
  <dcterms:modified xsi:type="dcterms:W3CDTF">2023-04-26T21:41:10Z</dcterms:modified>
</cp:coreProperties>
</file>