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166"/>
    <p:restoredTop sz="94663"/>
  </p:normalViewPr>
  <p:slideViewPr>
    <p:cSldViewPr snapToGrid="0" snapToObjects="1">
      <p:cViewPr varScale="1">
        <p:scale>
          <a:sx n="124" d="100"/>
          <a:sy n="124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272E-99AC-1741-8EF6-B8AB053E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6CEBB-28B1-BE44-9E39-7F6F79478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0FCF-66B7-D04C-8A24-D26C7877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125AE-68DD-F244-9832-877E5BF0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8E17A-8D0C-F743-BA2A-2A33CD06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EAE8-842B-F144-B562-7BF952CD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2B5D2-B9D5-3049-A57D-F99DD0539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DB27-24E1-F043-9FA5-691F2578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9F10-3101-FE4D-9898-1FC3D62C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DBE2-9B58-E64A-BDD5-B9BD8E0B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5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7156D-96D8-F747-8C32-73AEC5CC9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89AC-217B-CE42-8FA8-1751817B2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96565-DB78-5249-A423-B3A9828E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B32A-2B7D-6C47-B94B-0E696B1C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8657-E714-A947-B123-8CDEDC73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8FE4-2052-B94E-A28E-D300221E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EEC6-63CF-864F-B7B2-D2B5DFBF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28616-6A20-DD45-8C27-B9739E9B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8565-583C-8749-8CD1-C1F29D73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C7DD-610C-2744-818D-1EA54697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F4C6B-C9F5-964E-A1CC-C10C5827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1E465-29FA-E44E-AC9E-F3C6440F5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6962-F061-1545-B6FA-9C9525C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3D8C-7701-FB41-A60D-D5DA0D8C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AD879-9BCA-8D43-883A-A7D9847A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9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5376-A944-7642-8733-26B8253B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C644-8048-8049-A558-7107D0CF9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3DC48-EFC5-7148-AF54-FEE5373BE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0DE69-ABDB-D646-9E92-1DDFDDD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C1CDD-E766-9C42-8AA2-1881E1DD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8F733-6454-D942-B86C-2852B0E3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1FBD-248A-AE4B-B416-22DEBA2E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26921-FB99-3043-81C7-233343BC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EFBDC-C88D-5842-9B82-11F449CD2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B2D95-9ACA-2A43-8116-B06C2A72B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BDA87-DE64-EE4B-9038-AFF6FB2BC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383DFD-E851-334A-8C99-68C87473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2B2A-63ED-924E-8771-4A5E1612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81AB8-2F0C-AC4C-B867-AD62C2EB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3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DE31-D41D-7641-967A-D7A8F763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0082A-86C1-274D-AB81-4368247E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A76F7-5A23-FB40-A3DB-73234700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9B6E-5B6C-6F47-84A6-9A3D4499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78C5E-3D29-2947-8735-34737367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7D695-46E3-B34E-957A-9AE79CE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B0BF1-91F8-3B47-9DCC-5303848B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8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044C-B243-1643-A894-F755AE09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CE04-F312-9943-93A8-938EAAF7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BEE1-6B90-314A-8B71-263A2EF2D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94E88-6317-4A43-833F-C67B5E9C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8F696-6835-D642-8760-4AEAE956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E1A9-DA27-7E4E-BC3C-AD4F8FDE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4545-AADF-AF44-9CE2-EF52D7C8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7C0CE-DAA9-8D4D-8826-154BBEBC8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DD2C2-2EEF-6B4E-A1F6-D8EC0F023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CBE0D-8AD0-F148-A5F4-3018134B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A002-2977-1D4D-BBF8-C2F06E2F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0991F-B831-154B-8A9C-50BB686C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586F7-B5BD-2B41-813A-7585AC79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171C3-1643-0A42-BE0F-2FBF935D2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2CED-D20A-8841-A236-1F923F23A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4256E-8D90-604E-BA5F-1289059E2D2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6DB9-9CED-C94E-B667-22CEB328D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6BA6-E95D-0B4A-B991-6BA24856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EA39-613D-6840-A8A5-BA92D0D58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2F50242-F99A-AE47-BCE4-A0DE5F26A406}"/>
              </a:ext>
            </a:extLst>
          </p:cNvPr>
          <p:cNvGrpSpPr/>
          <p:nvPr/>
        </p:nvGrpSpPr>
        <p:grpSpPr>
          <a:xfrm>
            <a:off x="3683625" y="1110311"/>
            <a:ext cx="1072750" cy="836253"/>
            <a:chOff x="5781779" y="2847620"/>
            <a:chExt cx="1072750" cy="836253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3E8A8D8-73F2-4340-A7C4-37D6EAF42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3204" y="2847620"/>
              <a:ext cx="469900" cy="4699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588335-F58A-0145-9499-B0117291CB48}"/>
                </a:ext>
              </a:extLst>
            </p:cNvPr>
            <p:cNvSpPr txBox="1"/>
            <p:nvPr/>
          </p:nvSpPr>
          <p:spPr>
            <a:xfrm>
              <a:off x="5781779" y="3376096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Internet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D8FF40-8F25-F743-B8F3-1569C86D536E}"/>
              </a:ext>
            </a:extLst>
          </p:cNvPr>
          <p:cNvGrpSpPr/>
          <p:nvPr/>
        </p:nvGrpSpPr>
        <p:grpSpPr>
          <a:xfrm>
            <a:off x="2349029" y="2808286"/>
            <a:ext cx="1072750" cy="836253"/>
            <a:chOff x="1903792" y="2847620"/>
            <a:chExt cx="1072750" cy="836253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249DD62-8FF4-A74A-ABDA-523332A87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A0245F-A07A-FD4B-826A-2D2FB9198FB3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9F2B6E-CFD1-2B45-80A0-9F2CADB2A9EB}"/>
              </a:ext>
            </a:extLst>
          </p:cNvPr>
          <p:cNvGrpSpPr/>
          <p:nvPr/>
        </p:nvGrpSpPr>
        <p:grpSpPr>
          <a:xfrm>
            <a:off x="8180277" y="2808286"/>
            <a:ext cx="1552175" cy="978827"/>
            <a:chOff x="9417187" y="2446087"/>
            <a:chExt cx="1691411" cy="1066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C0C000-2422-AE4A-A24C-972C6F1303A2}"/>
                </a:ext>
              </a:extLst>
            </p:cNvPr>
            <p:cNvSpPr txBox="1"/>
            <p:nvPr/>
          </p:nvSpPr>
          <p:spPr>
            <a:xfrm>
              <a:off x="9417187" y="3177332"/>
              <a:ext cx="1691411" cy="335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Redshift</a:t>
              </a:r>
              <a:endParaRPr lang="en-US" sz="1400" b="1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8A6CB19-EC3D-C943-8C70-D457C4BA0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7292" y="2446087"/>
              <a:ext cx="711200" cy="71120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409E6E66-9C86-9F4F-87E1-BDCA606DC6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0086" y="2708373"/>
            <a:ext cx="469900" cy="4699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86079A9-E8D0-364D-AE54-8044186F9022}"/>
              </a:ext>
            </a:extLst>
          </p:cNvPr>
          <p:cNvGrpSpPr/>
          <p:nvPr/>
        </p:nvGrpSpPr>
        <p:grpSpPr>
          <a:xfrm>
            <a:off x="2960073" y="1799811"/>
            <a:ext cx="923411" cy="695801"/>
            <a:chOff x="6369674" y="2312798"/>
            <a:chExt cx="1032070" cy="777677"/>
          </a:xfrm>
        </p:grpSpPr>
        <p:pic>
          <p:nvPicPr>
            <p:cNvPr id="20" name="Graphic 1">
              <a:extLst>
                <a:ext uri="{FF2B5EF4-FFF2-40B4-BE49-F238E27FC236}">
                  <a16:creationId xmlns:a16="http://schemas.microsoft.com/office/drawing/2014/main" id="{B084602F-5402-194E-9420-55AFA0AA8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50759" y="2312798"/>
              <a:ext cx="469900" cy="469900"/>
            </a:xfrm>
            <a:prstGeom prst="rect">
              <a:avLst/>
            </a:prstGeom>
          </p:spPr>
        </p:pic>
        <p:sp>
          <p:nvSpPr>
            <p:cNvPr id="21" name="TextBox 2">
              <a:extLst>
                <a:ext uri="{FF2B5EF4-FFF2-40B4-BE49-F238E27FC236}">
                  <a16:creationId xmlns:a16="http://schemas.microsoft.com/office/drawing/2014/main" id="{D5517BD3-3FC6-7A44-9A36-0B4D71C8421C}"/>
                </a:ext>
              </a:extLst>
            </p:cNvPr>
            <p:cNvSpPr txBox="1"/>
            <p:nvPr/>
          </p:nvSpPr>
          <p:spPr>
            <a:xfrm>
              <a:off x="6369674" y="2782698"/>
              <a:ext cx="1032070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square" rtlCol="0">
              <a:spAutoFit/>
            </a:bodyPr>
            <a:lstStyle>
              <a:lvl1pPr>
                <a:defRPr>
                  <a:latin typeface="+mj-lt"/>
                  <a:ea typeface="+mj-ea"/>
                  <a:cs typeface="+mj-cs"/>
                </a:defRPr>
              </a:lvl1pPr>
              <a:lvl2pPr>
                <a:defRPr>
                  <a:latin typeface="+mj-lt"/>
                  <a:ea typeface="+mj-ea"/>
                  <a:cs typeface="+mj-cs"/>
                </a:defRPr>
              </a:lvl2pPr>
              <a:lvl3pPr>
                <a:defRPr>
                  <a:latin typeface="+mj-lt"/>
                  <a:ea typeface="+mj-ea"/>
                  <a:cs typeface="+mj-cs"/>
                </a:defRPr>
              </a:lvl3pPr>
              <a:lvl4pPr>
                <a:defRPr>
                  <a:latin typeface="+mj-lt"/>
                  <a:ea typeface="+mj-ea"/>
                  <a:cs typeface="+mj-cs"/>
                </a:defRPr>
              </a:lvl4pPr>
              <a:lvl5pPr>
                <a:defRPr>
                  <a:latin typeface="+mj-lt"/>
                  <a:ea typeface="+mj-ea"/>
                  <a:cs typeface="+mj-cs"/>
                </a:defRPr>
              </a:lvl5pPr>
              <a:lvl6pPr>
                <a:defRPr>
                  <a:latin typeface="+mj-lt"/>
                  <a:ea typeface="+mj-ea"/>
                  <a:cs typeface="+mj-cs"/>
                </a:defRPr>
              </a:lvl6pPr>
              <a:lvl7pPr>
                <a:defRPr>
                  <a:latin typeface="+mj-lt"/>
                  <a:ea typeface="+mj-ea"/>
                  <a:cs typeface="+mj-cs"/>
                </a:defRPr>
              </a:lvl7pPr>
              <a:lvl8pPr>
                <a:defRPr>
                  <a:latin typeface="+mj-lt"/>
                  <a:ea typeface="+mj-ea"/>
                  <a:cs typeface="+mj-cs"/>
                </a:defRPr>
              </a:lvl8pPr>
              <a:lvl9pPr>
                <a:defRPr>
                  <a:latin typeface="+mj-lt"/>
                  <a:ea typeface="+mj-ea"/>
                  <a:cs typeface="+mj-cs"/>
                </a:defRPr>
              </a:lvl9pPr>
            </a:lstStyle>
            <a:p>
              <a:pPr algn="ctr"/>
              <a:r>
                <a:rPr lang="en-US" sz="1400" b="1" dirty="0"/>
                <a:t>Data sets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9525B7E-A2EB-184E-8DDA-233C18FE829D}"/>
              </a:ext>
            </a:extLst>
          </p:cNvPr>
          <p:cNvGrpSpPr/>
          <p:nvPr/>
        </p:nvGrpSpPr>
        <p:grpSpPr>
          <a:xfrm>
            <a:off x="5635183" y="2808286"/>
            <a:ext cx="1989918" cy="1093274"/>
            <a:chOff x="5932903" y="3949781"/>
            <a:chExt cx="2301904" cy="126468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8BAE326-456D-8A4C-A16D-927CDB1D0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28255" y="3949781"/>
              <a:ext cx="711200" cy="711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7211DC-3FAE-DD44-BAF7-20A51EA58B4E}"/>
                </a:ext>
              </a:extLst>
            </p:cNvPr>
            <p:cNvSpPr txBox="1"/>
            <p:nvPr/>
          </p:nvSpPr>
          <p:spPr>
            <a:xfrm>
              <a:off x="5932903" y="4691242"/>
              <a:ext cx="23019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Simple Storage Service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CF51EC-5F5A-6E4A-B9E7-A07B8432616A}"/>
              </a:ext>
            </a:extLst>
          </p:cNvPr>
          <p:cNvGrpSpPr/>
          <p:nvPr/>
        </p:nvGrpSpPr>
        <p:grpSpPr>
          <a:xfrm>
            <a:off x="5415950" y="1946564"/>
            <a:ext cx="4602537" cy="2611238"/>
            <a:chOff x="5687519" y="1312384"/>
            <a:chExt cx="4602537" cy="261123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488C2B-F777-CE47-9B13-17A7BF6C5EFB}"/>
                </a:ext>
              </a:extLst>
            </p:cNvPr>
            <p:cNvSpPr/>
            <p:nvPr/>
          </p:nvSpPr>
          <p:spPr>
            <a:xfrm>
              <a:off x="5687519" y="1312384"/>
              <a:ext cx="4602537" cy="26112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ysClr val="windowText" lastClr="000000"/>
                  </a:solidFill>
                </a:rPr>
                <a:t>AWS Cloud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C630F57-B5C9-354E-A0BC-E3AB6B374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87520" y="1312384"/>
              <a:ext cx="262097" cy="262097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25C464-6C68-164F-AC5A-269382DC1591}"/>
              </a:ext>
            </a:extLst>
          </p:cNvPr>
          <p:cNvCxnSpPr>
            <a:stCxn id="7" idx="2"/>
          </p:cNvCxnSpPr>
          <p:nvPr/>
        </p:nvCxnSpPr>
        <p:spPr>
          <a:xfrm flipH="1">
            <a:off x="3335231" y="1946564"/>
            <a:ext cx="884769" cy="93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17C91F-88F8-184B-80E3-50C8A9713EDF}"/>
              </a:ext>
            </a:extLst>
          </p:cNvPr>
          <p:cNvCxnSpPr>
            <a:cxnSpLocks/>
          </p:cNvCxnSpPr>
          <p:nvPr/>
        </p:nvCxnSpPr>
        <p:spPr>
          <a:xfrm>
            <a:off x="3334568" y="3112771"/>
            <a:ext cx="2665682" cy="1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EDDDEC-FC47-F242-8C17-3F4CE4C6EBBE}"/>
              </a:ext>
            </a:extLst>
          </p:cNvPr>
          <p:cNvCxnSpPr>
            <a:cxnSpLocks/>
          </p:cNvCxnSpPr>
          <p:nvPr/>
        </p:nvCxnSpPr>
        <p:spPr>
          <a:xfrm flipV="1">
            <a:off x="7123389" y="3112401"/>
            <a:ext cx="1301420" cy="1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73F170-5B1F-6744-8441-93BDDD95422E}"/>
              </a:ext>
            </a:extLst>
          </p:cNvPr>
          <p:cNvSpPr txBox="1"/>
          <p:nvPr/>
        </p:nvSpPr>
        <p:spPr>
          <a:xfrm rot="18757059">
            <a:off x="3470721" y="2302396"/>
            <a:ext cx="858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zipped CSV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EEAC98-C35C-6D4A-9D30-70124ED46FC0}"/>
              </a:ext>
            </a:extLst>
          </p:cNvPr>
          <p:cNvSpPr txBox="1"/>
          <p:nvPr/>
        </p:nvSpPr>
        <p:spPr>
          <a:xfrm>
            <a:off x="3671346" y="3107463"/>
            <a:ext cx="1611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Pandas transformation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CD558-7352-E648-96C7-32C9A51C19A0}"/>
              </a:ext>
            </a:extLst>
          </p:cNvPr>
          <p:cNvSpPr txBox="1"/>
          <p:nvPr/>
        </p:nvSpPr>
        <p:spPr>
          <a:xfrm>
            <a:off x="7020001" y="3133034"/>
            <a:ext cx="1404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COPY into database</a:t>
            </a:r>
          </a:p>
        </p:txBody>
      </p:sp>
      <p:sp>
        <p:nvSpPr>
          <p:cNvPr id="50" name="U-Turn Arrow 49">
            <a:extLst>
              <a:ext uri="{FF2B5EF4-FFF2-40B4-BE49-F238E27FC236}">
                <a16:creationId xmlns:a16="http://schemas.microsoft.com/office/drawing/2014/main" id="{F6B54638-8A09-8D49-8A3E-DDD235305D77}"/>
              </a:ext>
            </a:extLst>
          </p:cNvPr>
          <p:cNvSpPr/>
          <p:nvPr/>
        </p:nvSpPr>
        <p:spPr>
          <a:xfrm rot="10800000">
            <a:off x="8630037" y="3716387"/>
            <a:ext cx="559931" cy="373921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9118AA-6FDE-2946-A25C-71F98E3111DC}"/>
              </a:ext>
            </a:extLst>
          </p:cNvPr>
          <p:cNvSpPr txBox="1"/>
          <p:nvPr/>
        </p:nvSpPr>
        <p:spPr>
          <a:xfrm>
            <a:off x="8219982" y="4058898"/>
            <a:ext cx="138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JOIN to create summary tables</a:t>
            </a:r>
          </a:p>
        </p:txBody>
      </p:sp>
    </p:spTree>
    <p:extLst>
      <p:ext uri="{BB962C8B-B14F-4D97-AF65-F5344CB8AC3E}">
        <p14:creationId xmlns:p14="http://schemas.microsoft.com/office/powerpoint/2010/main" val="365704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24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2019-09-11T14:46:40Z</dcterms:created>
  <dcterms:modified xsi:type="dcterms:W3CDTF">2019-09-13T14:42:55Z</dcterms:modified>
</cp:coreProperties>
</file>