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84" autoAdjust="0"/>
  </p:normalViewPr>
  <p:slideViewPr>
    <p:cSldViewPr>
      <p:cViewPr varScale="1">
        <p:scale>
          <a:sx n="71" d="100"/>
          <a:sy n="71" d="100"/>
        </p:scale>
        <p:origin x="-10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 spd="slow">
    <p:pull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648"/>
            <a:ext cx="9036496" cy="1793167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uk-UA" cap="none" dirty="0">
                <a:solidFill>
                  <a:schemeClr val="tx1"/>
                </a:solidFill>
              </a:rPr>
              <a:t>Д</a:t>
            </a:r>
            <a:r>
              <a:rPr lang="uk-UA" cap="none" dirty="0" smtClean="0">
                <a:solidFill>
                  <a:schemeClr val="tx1"/>
                </a:solidFill>
              </a:rPr>
              <a:t>ипломна робота бакалавра на тему:</a:t>
            </a:r>
            <a:endParaRPr lang="uk-UA" cap="none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2204864"/>
            <a:ext cx="8280920" cy="1728192"/>
          </a:xfrm>
        </p:spPr>
        <p:txBody>
          <a:bodyPr>
            <a:noAutofit/>
          </a:bodyPr>
          <a:lstStyle/>
          <a:p>
            <a:pPr algn="just"/>
            <a:r>
              <a:rPr lang="uk-UA" sz="3200" dirty="0" smtClean="0"/>
              <a:t>Розробка програмного продукту ведення обліку клієнтів та грошових транзакцій підприємства</a:t>
            </a:r>
            <a:endParaRPr lang="uk-UA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16016" y="4293096"/>
            <a:ext cx="41044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/>
              <a:t>Виконав:</a:t>
            </a:r>
            <a:r>
              <a:rPr lang="uk-UA" sz="2400" dirty="0"/>
              <a:t> </a:t>
            </a:r>
            <a:r>
              <a:rPr lang="uk-UA" sz="2400" dirty="0" err="1"/>
              <a:t>ст.гр</a:t>
            </a:r>
            <a:r>
              <a:rPr lang="uk-UA" sz="2400" dirty="0"/>
              <a:t>. </a:t>
            </a:r>
            <a:r>
              <a:rPr lang="uk-UA" sz="2400" dirty="0" smtClean="0"/>
              <a:t>ПІ-09-1</a:t>
            </a:r>
            <a:endParaRPr lang="uk-UA" sz="2400" dirty="0"/>
          </a:p>
          <a:p>
            <a:r>
              <a:rPr lang="uk-UA" sz="2400" dirty="0" err="1" smtClean="0"/>
              <a:t>Крохмалюк</a:t>
            </a:r>
            <a:r>
              <a:rPr lang="uk-UA" sz="2400" dirty="0" smtClean="0"/>
              <a:t> П.А.</a:t>
            </a:r>
            <a:endParaRPr lang="uk-UA" sz="2400" dirty="0"/>
          </a:p>
          <a:p>
            <a:r>
              <a:rPr lang="uk-UA" sz="2400" b="1" dirty="0"/>
              <a:t>К</a:t>
            </a:r>
            <a:r>
              <a:rPr lang="uk-UA" sz="2400" b="1" dirty="0" smtClean="0"/>
              <a:t>ерівник</a:t>
            </a:r>
            <a:r>
              <a:rPr lang="uk-UA" sz="2400" b="1" dirty="0"/>
              <a:t>:</a:t>
            </a:r>
          </a:p>
          <a:p>
            <a:r>
              <a:rPr lang="uk-UA" sz="2400" dirty="0"/>
              <a:t>асистент </a:t>
            </a:r>
            <a:r>
              <a:rPr lang="uk-UA" sz="2400" dirty="0" err="1" smtClean="0"/>
              <a:t>Броновський</a:t>
            </a:r>
            <a:r>
              <a:rPr lang="uk-UA" sz="2400" dirty="0" smtClean="0"/>
              <a:t> І.В.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49315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Розрахунок зарплати</a:t>
            </a:r>
            <a:endParaRPr lang="uk-U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828866" cy="404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138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866360"/>
          </a:xfrm>
        </p:spPr>
        <p:txBody>
          <a:bodyPr/>
          <a:lstStyle/>
          <a:p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24536"/>
          </a:xfrm>
        </p:spPr>
        <p:txBody>
          <a:bodyPr>
            <a:normAutofit/>
          </a:bodyPr>
          <a:lstStyle/>
          <a:p>
            <a:pPr marL="0" indent="363538" algn="just">
              <a:buNone/>
            </a:pPr>
            <a:r>
              <a:rPr lang="uk-UA" dirty="0" smtClean="0"/>
              <a:t>Розроблений програмний продукт значно полегшить роботу працівникам підприємства, </a:t>
            </a:r>
            <a:r>
              <a:rPr lang="uk-UA" dirty="0" smtClean="0"/>
              <a:t>оскільки: </a:t>
            </a:r>
            <a:endParaRPr lang="uk-UA" dirty="0"/>
          </a:p>
          <a:p>
            <a:r>
              <a:rPr lang="uk-UA" dirty="0" smtClean="0"/>
              <a:t>облік  </a:t>
            </a:r>
            <a:r>
              <a:rPr lang="uk-UA" dirty="0" smtClean="0"/>
              <a:t>по клієнтах, проектах, працівниках, по приходу коштів, витратах підприємства буде вестися в електронній БД</a:t>
            </a:r>
          </a:p>
          <a:p>
            <a:r>
              <a:rPr lang="uk-UA" dirty="0"/>
              <a:t>з</a:t>
            </a:r>
            <a:r>
              <a:rPr lang="uk-UA" dirty="0" smtClean="0"/>
              <a:t>начно полегшиться робота  із звітністю підприємства</a:t>
            </a:r>
          </a:p>
          <a:p>
            <a:r>
              <a:rPr lang="uk-UA" dirty="0"/>
              <a:t>а</a:t>
            </a:r>
            <a:r>
              <a:rPr lang="uk-UA" dirty="0" smtClean="0"/>
              <a:t>втоматично буде обчислюватись щомісячний прихід коштів, витрат підприємства та нарахування </a:t>
            </a:r>
            <a:r>
              <a:rPr lang="uk-UA" smtClean="0"/>
              <a:t>зарплати працівникам</a:t>
            </a:r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46609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7772400" cy="1362456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uk-UA" sz="7200" dirty="0" smtClean="0">
                <a:solidFill>
                  <a:schemeClr val="tx1"/>
                </a:solidFill>
                <a:latin typeface="Comic Sans MS" pitchFamily="66" charset="0"/>
              </a:rPr>
              <a:t>Дякую за </a:t>
            </a:r>
            <a:r>
              <a:rPr lang="uk-UA" sz="7200" dirty="0" smtClean="0">
                <a:solidFill>
                  <a:schemeClr val="tx1"/>
                </a:solidFill>
                <a:latin typeface="Comic Sans MS" pitchFamily="66" charset="0"/>
              </a:rPr>
              <a:t>увагу!</a:t>
            </a:r>
            <a:endParaRPr lang="uk-UA" sz="72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9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Метою даної роботи є: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Розробка програмного забезпечення, яке дозволить:</a:t>
            </a:r>
          </a:p>
          <a:p>
            <a:r>
              <a:rPr lang="uk-UA" dirty="0" smtClean="0"/>
              <a:t>вести </a:t>
            </a:r>
            <a:r>
              <a:rPr lang="uk-UA" dirty="0"/>
              <a:t>облік </a:t>
            </a:r>
            <a:r>
              <a:rPr lang="uk-UA" dirty="0" smtClean="0"/>
              <a:t>клієнтів</a:t>
            </a:r>
            <a:r>
              <a:rPr lang="uk-UA" dirty="0"/>
              <a:t> </a:t>
            </a:r>
            <a:r>
              <a:rPr lang="uk-UA" dirty="0" smtClean="0"/>
              <a:t>компанії </a:t>
            </a:r>
          </a:p>
          <a:p>
            <a:r>
              <a:rPr lang="uk-UA" dirty="0" smtClean="0"/>
              <a:t>проектів </a:t>
            </a:r>
            <a:r>
              <a:rPr lang="uk-UA" dirty="0"/>
              <a:t>які там </a:t>
            </a:r>
            <a:r>
              <a:rPr lang="uk-UA" dirty="0" smtClean="0"/>
              <a:t>розробляються</a:t>
            </a:r>
          </a:p>
          <a:p>
            <a:r>
              <a:rPr lang="uk-UA" dirty="0" smtClean="0"/>
              <a:t>автоматизувати </a:t>
            </a:r>
            <a:r>
              <a:rPr lang="uk-UA" dirty="0"/>
              <a:t>розрахунок витрат та прибутку </a:t>
            </a:r>
            <a:r>
              <a:rPr lang="uk-UA" dirty="0" smtClean="0"/>
              <a:t>компанії</a:t>
            </a:r>
          </a:p>
          <a:p>
            <a:r>
              <a:rPr lang="uk-UA" dirty="0"/>
              <a:t>з</a:t>
            </a:r>
            <a:r>
              <a:rPr lang="uk-UA" dirty="0" smtClean="0"/>
              <a:t>абезпечить нарахування </a:t>
            </a:r>
            <a:r>
              <a:rPr lang="uk-UA" dirty="0"/>
              <a:t>зарплати працівникам</a:t>
            </a:r>
          </a:p>
        </p:txBody>
      </p:sp>
    </p:spTree>
    <p:extLst>
      <p:ext uri="{BB962C8B-B14F-4D97-AF65-F5344CB8AC3E}">
        <p14:creationId xmlns:p14="http://schemas.microsoft.com/office/powerpoint/2010/main" val="255497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984776" cy="866360"/>
          </a:xfrm>
        </p:spPr>
        <p:txBody>
          <a:bodyPr>
            <a:normAutofit/>
          </a:bodyPr>
          <a:lstStyle/>
          <a:p>
            <a:r>
              <a:rPr lang="uk-UA" dirty="0" smtClean="0"/>
              <a:t>Структура бази даних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0768"/>
            <a:ext cx="6696744" cy="5212753"/>
          </a:xfrm>
        </p:spPr>
      </p:pic>
    </p:spTree>
    <p:extLst>
      <p:ext uri="{BB962C8B-B14F-4D97-AF65-F5344CB8AC3E}">
        <p14:creationId xmlns:p14="http://schemas.microsoft.com/office/powerpoint/2010/main" val="27455517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Функціональні можливості програми: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/>
          <a:lstStyle/>
          <a:p>
            <a:r>
              <a:rPr lang="uk-UA" dirty="0" smtClean="0"/>
              <a:t>Авторизація</a:t>
            </a:r>
          </a:p>
          <a:p>
            <a:r>
              <a:rPr lang="uk-UA" dirty="0" smtClean="0"/>
              <a:t>Права доступу</a:t>
            </a:r>
          </a:p>
          <a:p>
            <a:r>
              <a:rPr lang="uk-UA" dirty="0" smtClean="0"/>
              <a:t>Додання записів</a:t>
            </a:r>
          </a:p>
          <a:p>
            <a:r>
              <a:rPr lang="uk-UA" dirty="0" smtClean="0"/>
              <a:t>Редагування записів</a:t>
            </a:r>
          </a:p>
          <a:p>
            <a:r>
              <a:rPr lang="uk-UA" dirty="0" smtClean="0"/>
              <a:t>Видалення записів</a:t>
            </a:r>
          </a:p>
          <a:p>
            <a:r>
              <a:rPr lang="uk-UA" dirty="0" smtClean="0"/>
              <a:t>Налаштування курсу валют</a:t>
            </a:r>
          </a:p>
          <a:p>
            <a:r>
              <a:rPr lang="uk-UA" dirty="0" smtClean="0"/>
              <a:t>Фільтри пошуку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4736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Вікно авторизації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636912"/>
            <a:ext cx="3960440" cy="282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208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r>
              <a:rPr lang="uk-UA" dirty="0" smtClean="0"/>
              <a:t>Головне робоче вікно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6120" y="1873383"/>
            <a:ext cx="8229600" cy="4389120"/>
          </a:xfrm>
        </p:spPr>
        <p:txBody>
          <a:bodyPr/>
          <a:lstStyle/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158640" cy="401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6586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1452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Перегляд клієнтів підприємства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1534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757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Витрати підприємства</a:t>
            </a:r>
            <a:endParaRPr lang="uk-U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060848"/>
            <a:ext cx="8001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07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Вікно додання витрат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6984776" cy="31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4939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1296</TotalTime>
  <Words>150</Words>
  <Application>Microsoft Office PowerPoint</Application>
  <PresentationFormat>Экран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Поток</vt:lpstr>
      <vt:lpstr>Дипломна робота бакалавра на тему:</vt:lpstr>
      <vt:lpstr>Метою даної роботи є:</vt:lpstr>
      <vt:lpstr>Структура бази даних</vt:lpstr>
      <vt:lpstr>Функціональні можливості програми:</vt:lpstr>
      <vt:lpstr>Вікно авторизації</vt:lpstr>
      <vt:lpstr>Головне робоче вікно </vt:lpstr>
      <vt:lpstr>Перегляд клієнтів підприємства</vt:lpstr>
      <vt:lpstr>Витрати підприємства</vt:lpstr>
      <vt:lpstr>Вікно додання витрат</vt:lpstr>
      <vt:lpstr>Розрахунок зарплати</vt:lpstr>
      <vt:lpstr>Висновок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admin</cp:lastModifiedBy>
  <cp:revision>44</cp:revision>
  <dcterms:modified xsi:type="dcterms:W3CDTF">2013-06-16T19:25:52Z</dcterms:modified>
</cp:coreProperties>
</file>