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  <p:sldId id="263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84" autoAdjust="0"/>
  </p:normalViewPr>
  <p:slideViewPr>
    <p:cSldViewPr>
      <p:cViewPr varScale="1">
        <p:scale>
          <a:sx n="72" d="100"/>
          <a:sy n="72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755" y="231677"/>
            <a:ext cx="9036496" cy="1793167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uk-UA" cap="none" dirty="0" smtClean="0">
                <a:solidFill>
                  <a:schemeClr val="tx1"/>
                </a:solidFill>
              </a:rPr>
              <a:t>Дипломний проект  на тему:</a:t>
            </a:r>
            <a:endParaRPr lang="uk-UA" cap="none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2204864"/>
            <a:ext cx="8208912" cy="2088232"/>
          </a:xfrm>
        </p:spPr>
        <p:txBody>
          <a:bodyPr>
            <a:noAutofit/>
          </a:bodyPr>
          <a:lstStyle/>
          <a:p>
            <a:pPr algn="just"/>
            <a:r>
              <a:rPr lang="ru-RU" sz="3200" dirty="0" err="1"/>
              <a:t>Розробка</a:t>
            </a:r>
            <a:r>
              <a:rPr lang="ru-RU" sz="3200" dirty="0"/>
              <a:t> </a:t>
            </a:r>
            <a:r>
              <a:rPr lang="ru-RU" sz="3200" dirty="0" err="1"/>
              <a:t>алгоритмічного</a:t>
            </a:r>
            <a:r>
              <a:rPr lang="ru-RU" sz="3200" dirty="0"/>
              <a:t> та </a:t>
            </a:r>
            <a:r>
              <a:rPr lang="ru-RU" sz="3200" dirty="0" err="1"/>
              <a:t>програмного</a:t>
            </a:r>
            <a:r>
              <a:rPr lang="ru-RU" sz="3200" dirty="0"/>
              <a:t> </a:t>
            </a:r>
            <a:r>
              <a:rPr lang="ru-RU" sz="3200" dirty="0" err="1"/>
              <a:t>забезпечення</a:t>
            </a:r>
            <a:r>
              <a:rPr lang="ru-RU" sz="3200" dirty="0"/>
              <a:t> </a:t>
            </a:r>
            <a:r>
              <a:rPr lang="ru-RU" sz="3200" dirty="0" err="1"/>
              <a:t>підтримки</a:t>
            </a:r>
            <a:r>
              <a:rPr lang="ru-RU" sz="3200" dirty="0"/>
              <a:t> </a:t>
            </a:r>
            <a:r>
              <a:rPr lang="ru-RU" sz="3200" dirty="0" err="1"/>
              <a:t>функціональності</a:t>
            </a:r>
            <a:r>
              <a:rPr lang="ru-RU" sz="3200" dirty="0"/>
              <a:t> контенту веб-ресурсу </a:t>
            </a:r>
            <a:r>
              <a:rPr lang="ru-RU" sz="3200" dirty="0" err="1"/>
              <a:t>просування</a:t>
            </a:r>
            <a:r>
              <a:rPr lang="ru-RU" sz="3200" dirty="0"/>
              <a:t> та </a:t>
            </a:r>
            <a:r>
              <a:rPr lang="ru-RU" sz="3200" dirty="0" err="1"/>
              <a:t>репостингу</a:t>
            </a:r>
            <a:r>
              <a:rPr lang="ru-RU" sz="3200" dirty="0"/>
              <a:t> </a:t>
            </a:r>
            <a:r>
              <a:rPr lang="ru-RU" sz="3200" dirty="0" err="1"/>
              <a:t>рекламної</a:t>
            </a:r>
            <a:r>
              <a:rPr lang="ru-RU" sz="3200" dirty="0"/>
              <a:t> </a:t>
            </a:r>
            <a:r>
              <a:rPr lang="ru-RU" sz="3200" dirty="0" err="1"/>
              <a:t>інформації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473116"/>
            <a:ext cx="41044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Виконав:</a:t>
            </a:r>
            <a:r>
              <a:rPr lang="uk-UA" sz="2400" dirty="0"/>
              <a:t> </a:t>
            </a:r>
            <a:r>
              <a:rPr lang="uk-UA" sz="2400" dirty="0" err="1"/>
              <a:t>ст.гр</a:t>
            </a:r>
            <a:r>
              <a:rPr lang="uk-UA" sz="2400" dirty="0"/>
              <a:t>. </a:t>
            </a:r>
            <a:r>
              <a:rPr lang="uk-UA" sz="2400" dirty="0" smtClean="0"/>
              <a:t>ПЗ-09-1</a:t>
            </a:r>
            <a:endParaRPr lang="uk-UA" sz="2400" dirty="0"/>
          </a:p>
          <a:p>
            <a:r>
              <a:rPr lang="uk-UA" sz="2400" dirty="0" err="1" smtClean="0"/>
              <a:t>Крохмалюк</a:t>
            </a:r>
            <a:r>
              <a:rPr lang="uk-UA" sz="2400" dirty="0" smtClean="0"/>
              <a:t> П.А.</a:t>
            </a:r>
            <a:endParaRPr lang="uk-UA" sz="2400" dirty="0"/>
          </a:p>
          <a:p>
            <a:r>
              <a:rPr lang="uk-UA" sz="2400" b="1" dirty="0"/>
              <a:t>К</a:t>
            </a:r>
            <a:r>
              <a:rPr lang="uk-UA" sz="2400" b="1" dirty="0" smtClean="0"/>
              <a:t>ерівник</a:t>
            </a:r>
            <a:r>
              <a:rPr lang="uk-UA" sz="2400" b="1" dirty="0"/>
              <a:t>:</a:t>
            </a:r>
          </a:p>
          <a:p>
            <a:r>
              <a:rPr lang="uk-UA" sz="2400" dirty="0"/>
              <a:t>асистент </a:t>
            </a:r>
            <a:r>
              <a:rPr lang="uk-UA" sz="2400" dirty="0" err="1" smtClean="0"/>
              <a:t>Броновський</a:t>
            </a:r>
            <a:r>
              <a:rPr lang="uk-UA" sz="2400" dirty="0" smtClean="0"/>
              <a:t> І.В.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493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66360"/>
          </a:xfrm>
        </p:spPr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24536"/>
          </a:xfrm>
        </p:spPr>
        <p:txBody>
          <a:bodyPr>
            <a:normAutofit/>
          </a:bodyPr>
          <a:lstStyle/>
          <a:p>
            <a:pPr marL="0" indent="363538" algn="just">
              <a:buNone/>
            </a:pPr>
            <a:endParaRPr lang="ru-RU" dirty="0" smtClean="0"/>
          </a:p>
          <a:p>
            <a:pPr marL="0" indent="363538" algn="just">
              <a:buNone/>
            </a:pPr>
            <a:r>
              <a:rPr lang="ru-RU" sz="3200" dirty="0" err="1" smtClean="0"/>
              <a:t>Впровадження</a:t>
            </a:r>
            <a:r>
              <a:rPr lang="ru-RU" sz="3200" dirty="0" smtClean="0"/>
              <a:t> </a:t>
            </a:r>
            <a:r>
              <a:rPr lang="ru-RU" sz="3200" dirty="0"/>
              <a:t>такого </a:t>
            </a:r>
            <a:r>
              <a:rPr lang="ru-RU" sz="3200" dirty="0" err="1"/>
              <a:t>програмного</a:t>
            </a:r>
            <a:r>
              <a:rPr lang="ru-RU" sz="3200" dirty="0"/>
              <a:t> продукту як </a:t>
            </a:r>
            <a:r>
              <a:rPr lang="ru-RU" sz="3200" dirty="0" err="1"/>
              <a:t>інтернет-майданчика</a:t>
            </a:r>
            <a:r>
              <a:rPr lang="ru-RU" sz="3200" dirty="0"/>
              <a:t> для </a:t>
            </a:r>
            <a:r>
              <a:rPr lang="ru-RU" sz="3200" dirty="0" err="1"/>
              <a:t>підприємців</a:t>
            </a:r>
            <a:r>
              <a:rPr lang="ru-RU" sz="3200" dirty="0"/>
              <a:t>, </a:t>
            </a:r>
            <a:r>
              <a:rPr lang="ru-RU" sz="3200" dirty="0" err="1"/>
              <a:t>початківців</a:t>
            </a:r>
            <a:r>
              <a:rPr lang="ru-RU" sz="3200" dirty="0"/>
              <a:t> </a:t>
            </a:r>
            <a:r>
              <a:rPr lang="ru-RU" sz="3200" dirty="0" err="1"/>
              <a:t>або</a:t>
            </a:r>
            <a:r>
              <a:rPr lang="ru-RU" sz="3200" dirty="0"/>
              <a:t> </a:t>
            </a:r>
            <a:r>
              <a:rPr lang="ru-RU" sz="3200" dirty="0" err="1"/>
              <a:t>стартаперів</a:t>
            </a:r>
            <a:r>
              <a:rPr lang="ru-RU" sz="3200" dirty="0"/>
              <a:t> дозволить </a:t>
            </a:r>
            <a:r>
              <a:rPr lang="ru-RU" sz="3200" dirty="0" err="1"/>
              <a:t>безризиково</a:t>
            </a:r>
            <a:r>
              <a:rPr lang="ru-RU" sz="3200" dirty="0"/>
              <a:t> </a:t>
            </a:r>
            <a:r>
              <a:rPr lang="ru-RU" sz="3200" dirty="0" err="1"/>
              <a:t>реалізувати</a:t>
            </a:r>
            <a:r>
              <a:rPr lang="ru-RU" sz="3200" dirty="0"/>
              <a:t> </a:t>
            </a:r>
            <a:r>
              <a:rPr lang="ru-RU" sz="3200" dirty="0" err="1"/>
              <a:t>свої</a:t>
            </a:r>
            <a:r>
              <a:rPr lang="ru-RU" sz="3200" dirty="0"/>
              <a:t> </a:t>
            </a:r>
            <a:r>
              <a:rPr lang="ru-RU" sz="3200" dirty="0" err="1"/>
              <a:t>ідеї</a:t>
            </a:r>
            <a:r>
              <a:rPr lang="ru-RU" sz="3200" dirty="0"/>
              <a:t>, а весь </a:t>
            </a:r>
            <a:r>
              <a:rPr lang="ru-RU" sz="3200" dirty="0" err="1"/>
              <a:t>світ</a:t>
            </a:r>
            <a:r>
              <a:rPr lang="ru-RU" sz="3200" dirty="0"/>
              <a:t> буде </a:t>
            </a:r>
            <a:r>
              <a:rPr lang="ru-RU" sz="3200" dirty="0" err="1"/>
              <a:t>мати</a:t>
            </a:r>
            <a:r>
              <a:rPr lang="ru-RU" sz="3200" dirty="0"/>
              <a:t> </a:t>
            </a:r>
            <a:r>
              <a:rPr lang="ru-RU" sz="3200" dirty="0" err="1"/>
              <a:t>змогу</a:t>
            </a:r>
            <a:r>
              <a:rPr lang="ru-RU" sz="3200" dirty="0"/>
              <a:t> </a:t>
            </a:r>
            <a:r>
              <a:rPr lang="ru-RU" sz="3200" dirty="0" err="1"/>
              <a:t>допомогти</a:t>
            </a:r>
            <a:r>
              <a:rPr lang="ru-RU" sz="3200" dirty="0"/>
              <a:t> </a:t>
            </a:r>
            <a:r>
              <a:rPr lang="ru-RU" sz="3200" dirty="0" err="1"/>
              <a:t>їм</a:t>
            </a:r>
            <a:r>
              <a:rPr lang="ru-RU" sz="3200" dirty="0"/>
              <a:t> в </a:t>
            </a:r>
            <a:r>
              <a:rPr lang="ru-RU" sz="3200" dirty="0" err="1"/>
              <a:t>цьому</a:t>
            </a:r>
            <a:r>
              <a:rPr lang="ru-RU" sz="3200" dirty="0"/>
              <a:t>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6846609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7772400" cy="1362456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uk-UA" sz="7200" dirty="0" smtClean="0">
                <a:solidFill>
                  <a:schemeClr val="tx1"/>
                </a:solidFill>
                <a:latin typeface="Comic Sans MS" pitchFamily="66" charset="0"/>
              </a:rPr>
              <a:t>Дякую за увагу!</a:t>
            </a:r>
            <a:endParaRPr lang="uk-UA" sz="72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/>
          </a:bodyPr>
          <a:lstStyle/>
          <a:p>
            <a:r>
              <a:rPr lang="uk-UA" dirty="0" err="1" smtClean="0"/>
              <a:t>Краудфандінг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smtClean="0"/>
              <a:t>Це </a:t>
            </a:r>
            <a:r>
              <a:rPr lang="uk-UA" dirty="0"/>
              <a:t>співпраця людей, які добровільно об'єднують свої гроші або інші ресурси разом, як правило через Інтернет, щоб підтримати зусилля інших людей або організацій.</a:t>
            </a:r>
          </a:p>
        </p:txBody>
      </p:sp>
    </p:spTree>
    <p:extLst>
      <p:ext uri="{BB962C8B-B14F-4D97-AF65-F5344CB8AC3E}">
        <p14:creationId xmlns:p14="http://schemas.microsoft.com/office/powerpoint/2010/main" val="293473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Існуючі рішення: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 smtClean="0"/>
          </a:p>
          <a:p>
            <a:r>
              <a:rPr lang="en-US" dirty="0" err="1" smtClean="0"/>
              <a:t>Kickstarter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uk-UA" dirty="0" smtClean="0"/>
              <a:t>сайт </a:t>
            </a:r>
            <a:r>
              <a:rPr lang="uk-UA" dirty="0"/>
              <a:t>фінансування творчих проектів за схемою </a:t>
            </a:r>
            <a:r>
              <a:rPr lang="uk-UA" dirty="0" err="1" smtClean="0"/>
              <a:t>краудфандингу</a:t>
            </a: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r>
              <a:rPr lang="uk-UA" dirty="0"/>
              <a:t>ВЕЛИКА </a:t>
            </a:r>
            <a:r>
              <a:rPr lang="uk-UA" dirty="0" smtClean="0"/>
              <a:t>ІДЕЯ – найбільша </a:t>
            </a:r>
            <a:r>
              <a:rPr lang="uk-UA" dirty="0" err="1" smtClean="0"/>
              <a:t>краудфандінгова</a:t>
            </a:r>
            <a:r>
              <a:rPr lang="uk-UA" dirty="0" smtClean="0"/>
              <a:t> платформа </a:t>
            </a:r>
            <a:r>
              <a:rPr lang="uk-UA" dirty="0"/>
              <a:t>в </a:t>
            </a:r>
            <a:r>
              <a:rPr lang="uk-UA" dirty="0" smtClean="0"/>
              <a:t>Україні</a:t>
            </a:r>
          </a:p>
          <a:p>
            <a:pPr marL="0" indent="0">
              <a:buNone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554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uk-UA" dirty="0" smtClean="0"/>
              <a:t>Програмні засоби: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120" y="1873383"/>
            <a:ext cx="8229600" cy="4389120"/>
          </a:xfrm>
        </p:spPr>
        <p:txBody>
          <a:bodyPr/>
          <a:lstStyle/>
          <a:p>
            <a:r>
              <a:rPr lang="en-US" dirty="0" smtClean="0"/>
              <a:t>PHP - </a:t>
            </a:r>
            <a:r>
              <a:rPr lang="ru-RU" dirty="0"/>
              <a:t> </a:t>
            </a:r>
            <a:r>
              <a:rPr lang="ru-RU" dirty="0" smtClean="0"/>
              <a:t>скриптова</a:t>
            </a:r>
            <a:r>
              <a:rPr lang="en-US" dirty="0" smtClean="0"/>
              <a:t> </a:t>
            </a:r>
            <a:r>
              <a:rPr lang="ru-RU" dirty="0" err="1" smtClean="0"/>
              <a:t>мова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 err="1"/>
              <a:t>генерації</a:t>
            </a:r>
            <a:r>
              <a:rPr lang="ru-RU" dirty="0"/>
              <a:t> HTML-</a:t>
            </a:r>
            <a:r>
              <a:rPr lang="ru-RU" dirty="0" err="1"/>
              <a:t>сторінок</a:t>
            </a:r>
            <a:r>
              <a:rPr lang="ru-RU" dirty="0"/>
              <a:t> на </a:t>
            </a:r>
            <a:r>
              <a:rPr lang="ru-RU" dirty="0" err="1"/>
              <a:t>стороні</a:t>
            </a:r>
            <a:r>
              <a:rPr lang="ru-RU" dirty="0"/>
              <a:t> </a:t>
            </a:r>
            <a:r>
              <a:rPr lang="ru-RU" dirty="0" smtClean="0"/>
              <a:t>веб-сервера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MySQL - </a:t>
            </a:r>
            <a:r>
              <a:rPr lang="ru-RU" dirty="0"/>
              <a:t> </a:t>
            </a:r>
            <a:r>
              <a:rPr lang="ru-RU" dirty="0" err="1"/>
              <a:t>вільна</a:t>
            </a:r>
            <a:r>
              <a:rPr lang="ru-RU" dirty="0"/>
              <a:t> система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реляційними</a:t>
            </a:r>
            <a:r>
              <a:rPr lang="ru-RU" dirty="0"/>
              <a:t> базами </a:t>
            </a:r>
            <a:r>
              <a:rPr lang="ru-RU" dirty="0" err="1" smtClean="0"/>
              <a:t>даних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Twitter API - </a:t>
            </a:r>
            <a:r>
              <a:rPr lang="uk-UA" dirty="0" smtClean="0"/>
              <a:t>прикладний </a:t>
            </a:r>
            <a:r>
              <a:rPr lang="uk-UA" dirty="0"/>
              <a:t>програмний </a:t>
            </a:r>
            <a:r>
              <a:rPr lang="uk-UA" dirty="0" smtClean="0"/>
              <a:t>інтерфейс соціальної мережі </a:t>
            </a:r>
            <a:r>
              <a:rPr lang="en-US" dirty="0" smtClean="0"/>
              <a:t>twitter.com</a:t>
            </a:r>
          </a:p>
          <a:p>
            <a:endParaRPr lang="en-US" dirty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5646586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984776" cy="866360"/>
          </a:xfrm>
        </p:spPr>
        <p:txBody>
          <a:bodyPr>
            <a:normAutofit/>
          </a:bodyPr>
          <a:lstStyle/>
          <a:p>
            <a:r>
              <a:rPr lang="uk-UA" dirty="0" smtClean="0"/>
              <a:t>Структура бази даних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920626" cy="4750977"/>
          </a:xfrm>
        </p:spPr>
      </p:pic>
    </p:spTree>
    <p:extLst>
      <p:ext uri="{BB962C8B-B14F-4D97-AF65-F5344CB8AC3E}">
        <p14:creationId xmlns:p14="http://schemas.microsoft.com/office/powerpoint/2010/main" val="27455517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Меню сайту: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/>
          <a:lstStyle/>
          <a:p>
            <a:pPr marL="0" indent="0">
              <a:buNone/>
            </a:pPr>
            <a:endParaRPr lang="uk-UA" dirty="0"/>
          </a:p>
          <a:p>
            <a:endParaRPr lang="uk-UA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829769"/>
            <a:ext cx="7038975" cy="26955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1965703"/>
            <a:ext cx="7038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208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1452" y="548680"/>
            <a:ext cx="8229600" cy="1143000"/>
          </a:xfrm>
        </p:spPr>
        <p:txBody>
          <a:bodyPr>
            <a:normAutofit/>
          </a:bodyPr>
          <a:lstStyle/>
          <a:p>
            <a:r>
              <a:rPr lang="uk-UA" dirty="0"/>
              <a:t>Ф</a:t>
            </a:r>
            <a:r>
              <a:rPr lang="uk-UA" dirty="0" smtClean="0"/>
              <a:t>ункції веб-ресурсу:</a:t>
            </a:r>
            <a:endParaRPr lang="uk-UA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36120" y="1873383"/>
            <a:ext cx="8229600" cy="4389120"/>
          </a:xfrm>
        </p:spPr>
        <p:txBody>
          <a:bodyPr/>
          <a:lstStyle/>
          <a:p>
            <a:endParaRPr lang="uk-UA" dirty="0" smtClean="0"/>
          </a:p>
          <a:p>
            <a:r>
              <a:rPr lang="uk-UA" dirty="0" smtClean="0"/>
              <a:t>Реєстрація та авторизація</a:t>
            </a:r>
          </a:p>
          <a:p>
            <a:r>
              <a:rPr lang="uk-UA" dirty="0" smtClean="0"/>
              <a:t>Додання проекту та рекламної інформації</a:t>
            </a:r>
          </a:p>
          <a:p>
            <a:r>
              <a:rPr lang="uk-UA" dirty="0" smtClean="0"/>
              <a:t>Завантаження файлів на сервер</a:t>
            </a:r>
          </a:p>
          <a:p>
            <a:r>
              <a:rPr lang="uk-UA" dirty="0" err="1" smtClean="0"/>
              <a:t>Репостинг</a:t>
            </a:r>
            <a:r>
              <a:rPr lang="uk-UA" dirty="0" smtClean="0"/>
              <a:t> реклами в </a:t>
            </a:r>
            <a:r>
              <a:rPr lang="en-US" dirty="0" smtClean="0"/>
              <a:t>Twitter</a:t>
            </a:r>
            <a:endParaRPr lang="uk-UA" dirty="0" smtClean="0"/>
          </a:p>
          <a:p>
            <a:r>
              <a:rPr lang="uk-UA" dirty="0" smtClean="0"/>
              <a:t>Статистика кількості </a:t>
            </a:r>
            <a:r>
              <a:rPr lang="uk-UA" smtClean="0"/>
              <a:t>репостів</a:t>
            </a:r>
            <a:endParaRPr lang="en-US" dirty="0" smtClean="0"/>
          </a:p>
          <a:p>
            <a:endParaRPr lang="en-US" dirty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4232757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Сторінка проекту: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32856"/>
            <a:ext cx="893687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7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Репост</a:t>
            </a:r>
            <a:r>
              <a:rPr lang="uk-UA" dirty="0" smtClean="0"/>
              <a:t> і </a:t>
            </a:r>
            <a:r>
              <a:rPr lang="en-US" dirty="0" smtClean="0"/>
              <a:t>Twitter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708920"/>
            <a:ext cx="65722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39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1539</TotalTime>
  <Words>182</Words>
  <Application>Microsoft Office PowerPoint</Application>
  <PresentationFormat>Екран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Calibri</vt:lpstr>
      <vt:lpstr>Comic Sans MS</vt:lpstr>
      <vt:lpstr>Constantia</vt:lpstr>
      <vt:lpstr>Wingdings 2</vt:lpstr>
      <vt:lpstr>Поток</vt:lpstr>
      <vt:lpstr>Дипломний проект  на тему:</vt:lpstr>
      <vt:lpstr>Краудфандінг:</vt:lpstr>
      <vt:lpstr>Існуючі рішення:</vt:lpstr>
      <vt:lpstr>Програмні засоби:</vt:lpstr>
      <vt:lpstr>Структура бази даних</vt:lpstr>
      <vt:lpstr>Меню сайту:</vt:lpstr>
      <vt:lpstr>Функції веб-ресурсу:</vt:lpstr>
      <vt:lpstr>Сторінка проекту:</vt:lpstr>
      <vt:lpstr>Репост і Twitter:</vt:lpstr>
      <vt:lpstr>Висновок</vt:lpstr>
      <vt:lpstr>Дякую за увагу!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Petro Krohmaluk</dc:creator>
  <cp:lastModifiedBy>Petro Krohmaluk</cp:lastModifiedBy>
  <cp:revision>61</cp:revision>
  <dcterms:modified xsi:type="dcterms:W3CDTF">2014-06-04T21:20:37Z</dcterms:modified>
</cp:coreProperties>
</file>