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dnv/sbergit/tree/ProjectBranch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b="1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Определитель жанра фильма</a:t>
            </a:r>
            <a:endParaRPr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Емельченко Иван Анатольевич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67406"/>
            <a:ext cx="10515600" cy="5364320"/>
          </a:xfrm>
        </p:spPr>
        <p:txBody>
          <a:bodyPr>
            <a:normAutofit fontScale="77500" lnSpcReduction="2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Емельченко Иван Анатольевич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2008-2013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Нижневартовский государственный университет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Специалист по связям с общественностью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i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2005-2008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Нижневартовский профессиональный колледж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Оператор ПК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(подразделение, должность, основной функционал, системы/процессы):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2015-2022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Отдел по работе с корпоративными клиентами г. Нижневартовск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Ассистент клиентского менеджера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Сопровождение продаж клиентам сегмента Крупные и Средние, ведение проектов, организация внутреннего документооборота, телефонные продажи, техническая поддержка клиентов и подразделения, аналитика данных и внешние коммуникации, поиск новых клиентов.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Продажи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B2B, CRM 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Корпоративный, ЕКС, ЕФС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5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2022-2023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Отдел зарплатных клиентов г. Нижневартовск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Менеджер по продаже зарплатных проектов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Активные продажи клиентам сегмента Региональный государственный сектор, разъездной характер работы, выполнение плана продаж, контактная политика, работа с оттоками, проведение презентаций и маркетинговая активность.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Продажи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B2B,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B2C, CRM </a:t>
            </a:r>
            <a:r>
              <a:rPr lang="ru-RU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Корпоративный, ЕКС, Пирс, </a:t>
            </a:r>
            <a:r>
              <a:rPr lang="en-US" sz="1500" i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Serve</a:t>
            </a:r>
            <a:endParaRPr lang="ru-RU" sz="1500" i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 Нижневартовск.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Готовность к переезду: Москва, Санкт-Петербург, Екатеринбург.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Контактный телефон: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7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-922-412-4049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E-mail: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iaemelichenko@sberbank.ru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Определитель жанра фильма при помощи модели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репозиторий: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https://github.com/cmdnv/sbergit/tree/ProjectBranch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Нормализация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датасета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Удаление срок с неизвестным жанром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Объединение жанров в укрупненные группы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Определение топ-жанров нормализованного списка (свыше 200 совпадений) и фильтрация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датасета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по этому списку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Используя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MultiLabelBinarizer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получаем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Encoded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классы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Используя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MultiLabelClassificationModel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задействуем модель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 </a:t>
            </a: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входе получаем текстовое описание фильма, на выходе – предсказанный жанр.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Полученные метрики: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997CE1A-A2F6-4D41-A310-069CA939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56750"/>
              </p:ext>
            </p:extLst>
          </p:nvPr>
        </p:nvGraphicFramePr>
        <p:xfrm>
          <a:off x="2824480" y="4207151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9531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56639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914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+mn-lt"/>
                          <a:cs typeface="SB Sans Text Light" panose="020B0303040504020204" pitchFamily="34" charset="0"/>
                        </a:rPr>
                        <a:t>wiki_movie_plots_deduped</a:t>
                      </a:r>
                      <a:r>
                        <a:rPr lang="ru-RU" sz="1800" b="1" dirty="0">
                          <a:latin typeface="+mn-lt"/>
                          <a:cs typeface="SB Sans Text Light" panose="020B0303040504020204" pitchFamily="34" charset="0"/>
                        </a:rPr>
                        <a:t> (</a:t>
                      </a:r>
                      <a:r>
                        <a:rPr lang="en-US" sz="1800" b="1" dirty="0" err="1">
                          <a:latin typeface="+mn-lt"/>
                          <a:cs typeface="SB Sans Text Light" panose="020B0303040504020204" pitchFamily="34" charset="0"/>
                        </a:rPr>
                        <a:t>english</a:t>
                      </a:r>
                      <a:r>
                        <a:rPr lang="en-US" sz="1800" b="1" dirty="0">
                          <a:latin typeface="+mn-lt"/>
                          <a:cs typeface="SB Sans Text Light" panose="020B0303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kinopoisk-top250</a:t>
                      </a:r>
                    </a:p>
                    <a:p>
                      <a:r>
                        <a:rPr lang="en-US" b="1" dirty="0">
                          <a:latin typeface="+mn-lt"/>
                        </a:rPr>
                        <a:t>(</a:t>
                      </a:r>
                      <a:r>
                        <a:rPr lang="en-US" b="1" dirty="0" err="1">
                          <a:latin typeface="+mn-lt"/>
                        </a:rPr>
                        <a:t>russian</a:t>
                      </a:r>
                      <a:r>
                        <a:rPr lang="en-US" b="1" dirty="0">
                          <a:latin typeface="+mn-lt"/>
                        </a:rPr>
                        <a:t>)</a:t>
                      </a:r>
                      <a:endParaRPr lang="ru-RU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B Sans Text Light" panose="020B0303040504020204" pitchFamily="34" charset="0"/>
                          <a:cs typeface="SB Sans Text Light" panose="020B0303040504020204" pitchFamily="34" charset="0"/>
                        </a:rPr>
                        <a:t>acc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7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B Sans Text Light" panose="020B0303040504020204" pitchFamily="34" charset="0"/>
                          <a:cs typeface="SB Sans Text Light" panose="020B0303040504020204" pitchFamily="34" charset="0"/>
                        </a:rPr>
                        <a:t>LRAP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B Sans Text Light" panose="020B0303040504020204" pitchFamily="34" charset="0"/>
                          <a:cs typeface="SB Sans Text Light" panose="020B0303040504020204" pitchFamily="34" charset="0"/>
                        </a:rPr>
                        <a:t>eval_loss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3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5C54A7-D332-4FA4-AA31-D2CF6190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290339"/>
            <a:ext cx="7230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Transformers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Torch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CUDA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Bert</a:t>
            </a:r>
          </a:p>
          <a:p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MultiLabelClassificationModel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Multilabel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binarizer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299</Words>
  <Application>Microsoft Office PowerPoint</Application>
  <PresentationFormat>Широкоэкранный</PresentationFormat>
  <Paragraphs>87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Ivan Ivanov</cp:lastModifiedBy>
  <cp:revision>29</cp:revision>
  <dcterms:created xsi:type="dcterms:W3CDTF">2021-02-19T10:44:02Z</dcterms:created>
  <dcterms:modified xsi:type="dcterms:W3CDTF">2023-01-24T17:54:34Z</dcterms:modified>
</cp:coreProperties>
</file>