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dnv/sbergit/tree/ProjectBranch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b="1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Определитель жанра фильма</a:t>
            </a:r>
            <a:endParaRPr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rgbClr val="333F48"/>
                </a:solidFill>
                <a:latin typeface="SB Sans Text Light"/>
                <a:cs typeface="SB Sans Text Light"/>
              </a:rPr>
              <a:t>Емельченко Иван Анатольевич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367406"/>
            <a:ext cx="10515600" cy="5364320"/>
          </a:xfrm>
        </p:spPr>
        <p:txBody>
          <a:bodyPr>
            <a:normAutofit fontScale="77500" lnSpcReduction="20000"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Емельченко Иван Анатольевич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Образование: 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5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2008-2013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Нижневартовский государственный университет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Специалист по связям с общественностью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500" i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2005-2008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Нижневартовский профессиональный колледж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Оператор ПК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5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в </a:t>
            </a:r>
            <a:r>
              <a:rPr lang="ru-RU" sz="18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(подразделение, должность, основной функционал, системы/процессы):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5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2015-2022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Отдел по работе с корпоративными клиентами г. Нижневартовск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Ассистент клиентского менеджера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Сопровождение продаж клиентам сегмента Крупные и Средние, ведение проектов, организация внутреннего документооборота, телефонные продажи, техническая поддержка клиентов и подразделения, аналитика данных и внешние коммуникации, поиск новых клиентов.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Продажи </a:t>
            </a:r>
            <a:r>
              <a:rPr lang="en-US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B2B, CRM </a:t>
            </a: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Корпоративный, ЕКС, ЕФС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5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2022-2023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Отдел зарплатных клиентов г. Нижневартовск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Менеджер по продаже зарплатных проектов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Активные продажи клиентам сегмента Региональный государственный сектор, разъездной характер работы, выполнение плана продаж, контактная политика, работа с оттоками, проведение презентаций и маркетинговая активность.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Продажи </a:t>
            </a:r>
            <a:r>
              <a:rPr lang="en-US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B2B,</a:t>
            </a: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en-US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B2C, CRM </a:t>
            </a: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Корпоративный, ЕКС, Пирс, </a:t>
            </a:r>
            <a:r>
              <a:rPr lang="en-US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Serve</a:t>
            </a:r>
            <a:endParaRPr lang="ru-RU" sz="1500" i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Город Нижневартовск. 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Готовность к переезду: Москва, Санкт-Петербург, Екатеринбург.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Контактный телефон: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7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-922-412-4049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E-mail: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iaemelichenko@sberbank.ru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0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32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Определитель жанра фильма при помощи модели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Bert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Ссылка на репозиторий: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https://github.com/cmdnv/sbergit/tree/ProjectBranch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SB Sans Text Light" panose="020B0303040504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SB Sans Text Light" panose="020B0303040504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0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Нормализация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датасета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Удаление срок с неизвестным жанром</a:t>
            </a:r>
          </a:p>
          <a:p>
            <a:pPr marL="0" indent="0">
              <a:buNone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Объединение жанров в укрупненные группы </a:t>
            </a:r>
          </a:p>
          <a:p>
            <a:pPr marL="0" indent="0">
              <a:buNone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Определение топ-жанров нормализованного списка (свыше 200 совпадений) и фильтрация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датасета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по этому списку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Используя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MultiLabelBinarizer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получаем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Encoded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классы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Используя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MultiLabelClassificationModel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задействуем модель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Bert </a:t>
            </a:r>
          </a:p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 входе получаем текстовое описание фильма, на выходе – предсказанный жанр.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5C54A7-D332-4FA4-AA31-D2CF6190A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1290339"/>
            <a:ext cx="723048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</a:t>
            </a:r>
          </a:p>
          <a:p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Pandas</a:t>
            </a:r>
          </a:p>
          <a:p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Numpy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Sklearn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Transformers</a:t>
            </a:r>
          </a:p>
          <a:p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Torch</a:t>
            </a:r>
          </a:p>
          <a:p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CUDA</a:t>
            </a:r>
          </a:p>
          <a:p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Bert</a:t>
            </a:r>
          </a:p>
          <a:p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MultiLabelClassificationModel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Multilabel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binarizer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271</Words>
  <Application>Microsoft Office PowerPoint</Application>
  <PresentationFormat>Широкоэкранный</PresentationFormat>
  <Paragraphs>74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SB Sans Display Light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Ivan Ivanov</cp:lastModifiedBy>
  <cp:revision>26</cp:revision>
  <dcterms:created xsi:type="dcterms:W3CDTF">2021-02-19T10:44:02Z</dcterms:created>
  <dcterms:modified xsi:type="dcterms:W3CDTF">2023-01-23T18:43:51Z</dcterms:modified>
</cp:coreProperties>
</file>