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300" r:id="rId5"/>
    <p:sldId id="298" r:id="rId6"/>
    <p:sldId id="299" r:id="rId7"/>
    <p:sldId id="28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DengXi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5" descr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6" y="936933"/>
            <a:ext cx="3123119" cy="8338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小节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82786" y="1246470"/>
            <a:ext cx="9827800" cy="2182530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标题文本</a:t>
            </a:r>
          </a:p>
        </p:txBody>
      </p:sp>
      <p:pic>
        <p:nvPicPr>
          <p:cNvPr id="32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617" y="6156290"/>
            <a:ext cx="1562404" cy="4177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42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36" y="4500401"/>
            <a:ext cx="2379928" cy="63541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首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91513" y="2440857"/>
            <a:ext cx="9144001" cy="1006476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91513" y="353940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3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13" y="1099525"/>
            <a:ext cx="1900976" cy="5075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4" name="图片 17.png" descr="图片 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20" y="6228916"/>
            <a:ext cx="864080" cy="2310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2617940"/>
            <a:ext cx="10515600" cy="1039660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808080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84" name="图片 1.png" descr="图片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95" y="4652303"/>
            <a:ext cx="1240210" cy="331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Light"/>
          <a:ea typeface="Microsoft YaHei Light"/>
          <a:cs typeface="Microsoft YaHei Light"/>
          <a:sym typeface="Microsoft YaHei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engXi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技术部第一次团队共创会"/>
          <p:cNvSpPr txBox="1">
            <a:spLocks noGrp="1"/>
          </p:cNvSpPr>
          <p:nvPr>
            <p:ph type="ctrTitle"/>
          </p:nvPr>
        </p:nvSpPr>
        <p:spPr>
          <a:xfrm>
            <a:off x="1091513" y="1510145"/>
            <a:ext cx="9144001" cy="277091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公链组</a:t>
            </a:r>
            <a:br>
              <a:rPr lang="en-US" altLang="zh-CN" dirty="0" smtClean="0"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团队</a:t>
            </a:r>
            <a:r>
              <a:rPr lang="zh-CN" altLang="en-US" dirty="0" smtClean="0">
                <a:latin typeface="STKaiti" panose="02010600040101010101" pitchFamily="2" charset="-122"/>
                <a:ea typeface="STKaiti" panose="02010600040101010101" pitchFamily="2" charset="-122"/>
              </a:rPr>
              <a:t>建设计划</a:t>
            </a:r>
            <a:endParaRPr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95" name="2019-06"/>
          <p:cNvSpPr txBox="1">
            <a:spLocks noGrp="1"/>
          </p:cNvSpPr>
          <p:nvPr>
            <p:ph type="subTitle" sz="quarter" idx="1"/>
          </p:nvPr>
        </p:nvSpPr>
        <p:spPr>
          <a:xfrm>
            <a:off x="4913630" y="4952365"/>
            <a:ext cx="1840230" cy="785495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2019-</a:t>
            </a:r>
            <a:r>
              <a:rPr lang="en-US" altLang="zh-CN" dirty="0" smtClean="0"/>
              <a:t>12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</a:t>
            </a:r>
            <a:r>
              <a:rPr lang="zh-CN" altLang="en-US" dirty="0"/>
              <a:t>梳理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 smtClean="0"/>
              <a:t>我</a:t>
            </a:r>
            <a:r>
              <a:rPr kumimoji="1" lang="zh-CN" altLang="en-US" dirty="0"/>
              <a:t>现在的团队是怎样支撑业务发展的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1800" dirty="0" smtClean="0"/>
              <a:t>（如下</a:t>
            </a:r>
            <a:r>
              <a:rPr kumimoji="1" lang="zh-CN" altLang="en-US" sz="1800" dirty="0"/>
              <a:t>方面</a:t>
            </a:r>
            <a:r>
              <a:rPr kumimoji="1" lang="zh-CN" altLang="en-US" sz="1800" dirty="0" smtClean="0"/>
              <a:t>仅供参考，你可以按照自己的思路和逻辑进行梳理）</a:t>
            </a:r>
            <a:endParaRPr kumimoji="1" lang="en-US" altLang="zh-CN" sz="1800" dirty="0" smtClean="0"/>
          </a:p>
          <a:p>
            <a:pPr marL="0" indent="0" hangingPunct="1">
              <a:buNone/>
            </a:pPr>
            <a:endParaRPr kumimoji="1" lang="en-US" altLang="zh-CN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团队如何支撑业务发展，大致分工情况是怎样的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理想的团队阵型是怎样的（</a:t>
            </a:r>
            <a:r>
              <a:rPr lang="zh-CN" altLang="en-US" sz="2400" dirty="0" smtClean="0"/>
              <a:t>需要对标业务</a:t>
            </a:r>
            <a:r>
              <a:rPr lang="zh-CN" altLang="en-US" sz="2400" dirty="0"/>
              <a:t>的发展预期</a:t>
            </a:r>
            <a:r>
              <a:rPr lang="zh-CN" altLang="en-US" sz="2400" dirty="0" smtClean="0"/>
              <a:t>），</a:t>
            </a:r>
            <a:r>
              <a:rPr kumimoji="1" lang="zh-CN" altLang="en-US" sz="2400" dirty="0" smtClean="0"/>
              <a:t>目前</a:t>
            </a:r>
            <a:r>
              <a:rPr kumimoji="1" lang="zh-CN" altLang="en-US" sz="2400" dirty="0"/>
              <a:t>团队阵型的问题所在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目前各成员</a:t>
            </a:r>
            <a:r>
              <a:rPr kumimoji="1" lang="zh-CN" altLang="en-US" sz="2400" dirty="0"/>
              <a:t>的优劣势</a:t>
            </a:r>
            <a:r>
              <a:rPr kumimoji="1" lang="zh-CN" altLang="en-US" sz="2400" dirty="0" smtClean="0"/>
              <a:t>情况？相应的管理动作是什么？</a:t>
            </a:r>
            <a:endParaRPr kumimoji="1" lang="en-US" altLang="zh-CN" sz="2400" dirty="0" smtClean="0"/>
          </a:p>
          <a:p>
            <a:pPr marL="0" indent="0" hangingPunct="1">
              <a:buNone/>
            </a:pPr>
            <a:endParaRPr kumimoji="1" lang="en-US" altLang="zh-CN" sz="2000" dirty="0" smtClean="0"/>
          </a:p>
          <a:p>
            <a:pPr marL="0" indent="0" hangingPunct="1">
              <a:buNone/>
            </a:pPr>
            <a:r>
              <a:rPr kumimoji="1" lang="zh-CN" altLang="en-US" sz="1800" u="sng" dirty="0" smtClean="0"/>
              <a:t>备注</a:t>
            </a:r>
            <a:r>
              <a:rPr kumimoji="1" lang="zh-CN" altLang="en-US" sz="1600" dirty="0" smtClean="0"/>
              <a:t>：</a:t>
            </a:r>
            <a:r>
              <a:rPr kumimoji="1" lang="zh-CN" altLang="en-US" sz="1800" dirty="0" smtClean="0"/>
              <a:t>理想的团队阵型排布</a:t>
            </a:r>
            <a:r>
              <a:rPr kumimoji="1" lang="zh-CN" altLang="en-US" sz="1800" dirty="0"/>
              <a:t>可用下页</a:t>
            </a:r>
            <a:r>
              <a:rPr kumimoji="1" lang="zh-CN" altLang="en-US" sz="1800" dirty="0" smtClean="0"/>
              <a:t>模板</a:t>
            </a:r>
            <a:endParaRPr kumimoji="1" lang="zh-CN" altLang="en-US" sz="1800" dirty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/</a:t>
            </a:r>
            <a:r>
              <a:rPr lang="zh-CN" altLang="en-US" dirty="0" smtClean="0"/>
              <a:t>团队梳理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参考样例</a:t>
            </a:r>
            <a:endParaRPr dirty="0"/>
          </a:p>
        </p:txBody>
      </p:sp>
      <p:sp>
        <p:nvSpPr>
          <p:cNvPr id="4" name="空缺"/>
          <p:cNvSpPr/>
          <p:nvPr/>
        </p:nvSpPr>
        <p:spPr>
          <a:xfrm>
            <a:off x="3969580" y="2454351"/>
            <a:ext cx="1490734" cy="92013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 err="1" smtClean="0"/>
              <a:t>空缺</a:t>
            </a:r>
            <a:endParaRPr lang="en-US" sz="1600" dirty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××××</a:t>
            </a:r>
            <a:endParaRPr sz="1600" dirty="0"/>
          </a:p>
        </p:txBody>
      </p:sp>
      <p:sp>
        <p:nvSpPr>
          <p:cNvPr id="6" name="P7"/>
          <p:cNvSpPr txBox="1"/>
          <p:nvPr/>
        </p:nvSpPr>
        <p:spPr>
          <a:xfrm>
            <a:off x="431863" y="2715818"/>
            <a:ext cx="487071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P7</a:t>
            </a:r>
          </a:p>
        </p:txBody>
      </p:sp>
      <p:sp>
        <p:nvSpPr>
          <p:cNvPr id="7" name="P6+"/>
          <p:cNvSpPr txBox="1"/>
          <p:nvPr/>
        </p:nvSpPr>
        <p:spPr>
          <a:xfrm>
            <a:off x="340423" y="4121281"/>
            <a:ext cx="669951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P6+</a:t>
            </a:r>
          </a:p>
        </p:txBody>
      </p:sp>
      <p:sp>
        <p:nvSpPr>
          <p:cNvPr id="8" name="邱天"/>
          <p:cNvSpPr/>
          <p:nvPr/>
        </p:nvSpPr>
        <p:spPr>
          <a:xfrm>
            <a:off x="1602155" y="3743590"/>
            <a:ext cx="1490734" cy="920140"/>
          </a:xfrm>
          <a:prstGeom prst="rect">
            <a:avLst/>
          </a:prstGeom>
          <a:solidFill>
            <a:schemeClr val="accent5">
              <a:hueOff val="-82419"/>
              <a:satOff val="-9510"/>
              <a:lumOff val="-1634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赵小帅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（</a:t>
            </a:r>
            <a:r>
              <a:rPr lang="zh-CN" altLang="en-US" sz="1600" dirty="0" smtClean="0"/>
              <a:t>高潜</a:t>
            </a:r>
            <a:r>
              <a:rPr lang="en-US" altLang="zh-CN" sz="1600" dirty="0" smtClean="0"/>
              <a:t>&amp;</a:t>
            </a:r>
            <a:r>
              <a:rPr lang="zh-CN" altLang="en-US" sz="1600" dirty="0" smtClean="0"/>
              <a:t>核心）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9" name="邱天"/>
          <p:cNvSpPr/>
          <p:nvPr/>
        </p:nvSpPr>
        <p:spPr>
          <a:xfrm>
            <a:off x="3969580" y="3743590"/>
            <a:ext cx="1490734" cy="920140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 smtClean="0"/>
              <a:t>邱</a:t>
            </a:r>
            <a:r>
              <a:rPr lang="zh-CN" altLang="en-US" sz="1600" dirty="0" smtClean="0"/>
              <a:t>小帅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（核心）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0" name="P6"/>
          <p:cNvSpPr txBox="1"/>
          <p:nvPr/>
        </p:nvSpPr>
        <p:spPr>
          <a:xfrm>
            <a:off x="426810" y="5296214"/>
            <a:ext cx="487071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P6</a:t>
            </a:r>
            <a:endParaRPr dirty="0"/>
          </a:p>
        </p:txBody>
      </p:sp>
      <p:sp>
        <p:nvSpPr>
          <p:cNvPr id="11" name="邱天"/>
          <p:cNvSpPr/>
          <p:nvPr/>
        </p:nvSpPr>
        <p:spPr>
          <a:xfrm>
            <a:off x="1700740" y="5032829"/>
            <a:ext cx="1490734" cy="920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田小帅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2" name="邱天"/>
          <p:cNvSpPr/>
          <p:nvPr/>
        </p:nvSpPr>
        <p:spPr>
          <a:xfrm>
            <a:off x="3969580" y="5032829"/>
            <a:ext cx="1490734" cy="920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徐小帅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3" name="期权"/>
          <p:cNvSpPr txBox="1"/>
          <p:nvPr/>
        </p:nvSpPr>
        <p:spPr>
          <a:xfrm>
            <a:off x="2621322" y="1533934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期权</a:t>
            </a:r>
          </a:p>
        </p:txBody>
      </p:sp>
      <p:sp>
        <p:nvSpPr>
          <p:cNvPr id="14" name="空缺"/>
          <p:cNvSpPr/>
          <p:nvPr/>
        </p:nvSpPr>
        <p:spPr>
          <a:xfrm>
            <a:off x="7174038" y="3721160"/>
            <a:ext cx="1490733" cy="92014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sz="1600" dirty="0" err="1" smtClean="0"/>
              <a:t>空缺</a:t>
            </a:r>
            <a:endParaRPr lang="en-US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5" name="邱天"/>
          <p:cNvSpPr/>
          <p:nvPr/>
        </p:nvSpPr>
        <p:spPr>
          <a:xfrm>
            <a:off x="7174038" y="2454351"/>
            <a:ext cx="1490733" cy="920139"/>
          </a:xfrm>
          <a:prstGeom prst="rect">
            <a:avLst/>
          </a:prstGeom>
          <a:solidFill>
            <a:schemeClr val="accent5">
              <a:hueOff val="-82419"/>
              <a:satOff val="-9510"/>
              <a:lumOff val="-1634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/>
              <a:t>王</a:t>
            </a:r>
            <a:r>
              <a:rPr lang="zh-CN" altLang="en-US" sz="1600" dirty="0" smtClean="0"/>
              <a:t>小帅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（高潜）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×××</a:t>
            </a:r>
            <a:endParaRPr sz="1600" dirty="0"/>
          </a:p>
        </p:txBody>
      </p:sp>
      <p:sp>
        <p:nvSpPr>
          <p:cNvPr id="16" name="邱天"/>
          <p:cNvSpPr/>
          <p:nvPr/>
        </p:nvSpPr>
        <p:spPr>
          <a:xfrm>
            <a:off x="9442878" y="3721160"/>
            <a:ext cx="1490733" cy="9201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张小帅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7" name="邱天"/>
          <p:cNvSpPr/>
          <p:nvPr/>
        </p:nvSpPr>
        <p:spPr>
          <a:xfrm>
            <a:off x="7174038" y="5010398"/>
            <a:ext cx="1490733" cy="9201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何小帅</a:t>
            </a:r>
            <a:br>
              <a:rPr lang="en-US" altLang="zh-CN" sz="1600" dirty="0" smtClean="0"/>
            </a:br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8" name="邱天"/>
          <p:cNvSpPr/>
          <p:nvPr/>
        </p:nvSpPr>
        <p:spPr>
          <a:xfrm>
            <a:off x="9442878" y="5010398"/>
            <a:ext cx="1490733" cy="92013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lang="zh-CN" altLang="en-US" sz="1600" dirty="0" smtClean="0"/>
              <a:t>付小帅</a:t>
            </a:r>
            <a:br>
              <a:rPr lang="en-US" altLang="zh-CN" sz="1600" dirty="0" smtClean="0"/>
            </a:br>
            <a:r>
              <a:rPr lang="zh-CN" altLang="en-US" sz="1600" dirty="0" smtClean="0"/>
              <a:t>负责</a:t>
            </a:r>
            <a:r>
              <a:rPr lang="en-US" altLang="zh-CN" sz="1600" dirty="0" smtClean="0"/>
              <a:t>××</a:t>
            </a:r>
            <a:endParaRPr sz="1600" dirty="0"/>
          </a:p>
        </p:txBody>
      </p:sp>
      <p:sp>
        <p:nvSpPr>
          <p:cNvPr id="19" name="永续"/>
          <p:cNvSpPr txBox="1"/>
          <p:nvPr/>
        </p:nvSpPr>
        <p:spPr>
          <a:xfrm>
            <a:off x="8659137" y="1533934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永续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组织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人才 待落地举措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 smtClean="0"/>
              <a:t>为了更好的支撑业务发展，您团队可以进行哪些方面的优化或完善？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2000" dirty="0" smtClean="0"/>
              <a:t>（如下</a:t>
            </a:r>
            <a:r>
              <a:rPr kumimoji="1" lang="zh-CN" altLang="en-US" sz="2000" dirty="0"/>
              <a:t>方面</a:t>
            </a:r>
            <a:r>
              <a:rPr kumimoji="1" lang="zh-CN" altLang="en-US" sz="2000" dirty="0" smtClean="0"/>
              <a:t>仅供参考</a:t>
            </a:r>
            <a:r>
              <a:rPr kumimoji="1" lang="zh-CN" altLang="en-US" sz="2000" dirty="0"/>
              <a:t>，你可以按照自己的思路和逻辑进行梳理</a:t>
            </a:r>
            <a:r>
              <a:rPr kumimoji="1" lang="zh-CN" altLang="en-US" sz="2000" dirty="0" smtClean="0"/>
              <a:t>）</a:t>
            </a:r>
            <a:endParaRPr kumimoji="1" lang="en-US" altLang="zh-CN" dirty="0" smtClean="0"/>
          </a:p>
          <a:p>
            <a:pPr hangingPunct="1"/>
            <a:endParaRPr kumimoji="1" lang="en-US" altLang="zh-CN" sz="2400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半</a:t>
            </a:r>
            <a:r>
              <a:rPr kumimoji="1" lang="zh-CN" altLang="en-US" sz="2400" dirty="0"/>
              <a:t>年后我希望团队变成什么</a:t>
            </a:r>
            <a:r>
              <a:rPr kumimoji="1" lang="zh-CN" altLang="en-US" sz="2400" dirty="0" smtClean="0"/>
              <a:t>样子？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为了</a:t>
            </a:r>
            <a:r>
              <a:rPr kumimoji="1" lang="zh-CN" altLang="en-US" sz="2400" dirty="0"/>
              <a:t>这个目标，当前需要补充什么人、培养什么人、优化什么人</a:t>
            </a:r>
            <a:r>
              <a:rPr kumimoji="1" lang="zh-CN" altLang="en-US" sz="2400" dirty="0" smtClean="0"/>
              <a:t>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关键</a:t>
            </a:r>
            <a:r>
              <a:rPr kumimoji="1" lang="zh-CN" altLang="en-US" sz="2400" dirty="0"/>
              <a:t>岗位或个人的</a:t>
            </a:r>
            <a:r>
              <a:rPr kumimoji="1" lang="en-US" altLang="zh-CN" sz="2400" dirty="0" smtClean="0"/>
              <a:t>back up</a:t>
            </a:r>
            <a:r>
              <a:rPr kumimoji="1" lang="zh-CN" altLang="en-US" sz="2400" dirty="0"/>
              <a:t>人选是否具备，不具备的话怎么解决</a:t>
            </a:r>
            <a:r>
              <a:rPr kumimoji="1" lang="zh-CN" altLang="en-US" sz="2400" dirty="0" smtClean="0"/>
              <a:t>？</a:t>
            </a:r>
            <a:endParaRPr kumimoji="1" lang="en-US" altLang="zh-CN" sz="2400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中坚人才如何招聘、识别、培养？</a:t>
            </a:r>
            <a:endParaRPr kumimoji="1" lang="en-US" altLang="zh-CN" sz="2400" dirty="0" smtClean="0"/>
          </a:p>
          <a:p>
            <a:pPr marL="0" indent="0" hangingPunct="1">
              <a:buNone/>
            </a:pPr>
            <a:r>
              <a:rPr kumimoji="1" lang="zh-CN" altLang="en-US" sz="2400" dirty="0" smtClean="0"/>
              <a:t>（如上希望落地到比较细化的方案）</a:t>
            </a:r>
            <a:endParaRPr kumimoji="1" lang="zh-CN" altLang="en-US" sz="2400" dirty="0" smtClean="0"/>
          </a:p>
          <a:p>
            <a:pPr hangingPunct="1"/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议题"/>
          <p:cNvSpPr txBox="1">
            <a:spLocks noGrp="1"/>
          </p:cNvSpPr>
          <p:nvPr>
            <p:ph type="title"/>
          </p:nvPr>
        </p:nvSpPr>
        <p:spPr>
          <a:xfrm>
            <a:off x="670346" y="20837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团队氛围 待</a:t>
            </a:r>
            <a:r>
              <a:rPr lang="zh-CN" altLang="en-US" dirty="0"/>
              <a:t>落地举措</a:t>
            </a:r>
            <a:endParaRPr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70346" y="1533934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90204"/>
              <a:buChar char="•"/>
              <a:defRPr sz="2800" b="0" i="0" u="none" strike="noStrike" cap="none" spc="0" baseline="0">
                <a:solidFill>
                  <a:srgbClr val="000000"/>
                </a:solidFill>
                <a:uFillTx/>
                <a:latin typeface="Microsoft YaHei Light"/>
                <a:ea typeface="Microsoft YaHei Light"/>
                <a:cs typeface="Microsoft YaHei Light"/>
                <a:sym typeface="Microsoft YaHei Light"/>
              </a:defRPr>
            </a:lvl9pPr>
          </a:lstStyle>
          <a:p>
            <a:pPr marL="0" indent="0" hangingPunct="1">
              <a:buNone/>
            </a:pPr>
            <a:r>
              <a:rPr kumimoji="1" lang="zh-CN" altLang="en-US" dirty="0"/>
              <a:t>可以做</a:t>
            </a:r>
            <a:r>
              <a:rPr kumimoji="1" lang="zh-CN" altLang="en-US" dirty="0" smtClean="0"/>
              <a:t>些什么，从而打造更好的团队氛围？</a:t>
            </a:r>
            <a:endParaRPr kumimoji="1" lang="en-US" altLang="zh-CN" dirty="0" smtClean="0"/>
          </a:p>
          <a:p>
            <a:pPr marL="0" indent="0" hangingPunct="1">
              <a:buNone/>
            </a:pPr>
            <a:r>
              <a:rPr kumimoji="1" lang="zh-CN" altLang="en-US" sz="1800" dirty="0" smtClean="0"/>
              <a:t>（如下</a:t>
            </a:r>
            <a:r>
              <a:rPr kumimoji="1" lang="zh-CN" altLang="en-US" sz="1800" dirty="0"/>
              <a:t>方面</a:t>
            </a:r>
            <a:r>
              <a:rPr kumimoji="1" lang="zh-CN" altLang="en-US" sz="1800" dirty="0" smtClean="0"/>
              <a:t>仅供参考，你可以按照自己的思路和逻辑进行梳理）</a:t>
            </a:r>
            <a:endParaRPr kumimoji="1" lang="en-US" altLang="zh-CN" sz="1800" dirty="0" smtClean="0"/>
          </a:p>
          <a:p>
            <a:pPr hangingPunct="1"/>
            <a:endParaRPr kumimoji="1" lang="en-US" altLang="zh-CN" dirty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我们小组有怎样的团队文化，好的地方是什么，不好的地方是什么，我希望哪些方面可以改善？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小伙伴们彼此的关系情况怎样，大家有怎样的互动关系？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团队内有哪些团建项目，大家反馈如何？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r>
              <a:rPr kumimoji="1" lang="zh-CN" altLang="en-US" sz="2400" dirty="0" smtClean="0"/>
              <a:t>作为</a:t>
            </a:r>
            <a:r>
              <a:rPr kumimoji="1" lang="en-US" altLang="zh-CN" sz="2400" dirty="0" smtClean="0"/>
              <a:t>TL</a:t>
            </a:r>
            <a:r>
              <a:rPr kumimoji="1" lang="zh-CN" altLang="en-US" sz="2400" dirty="0" smtClean="0"/>
              <a:t>我希望打造怎样的团队氛围，待落地的举措有哪些？</a:t>
            </a: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en-US" altLang="zh-CN" sz="2400" dirty="0" smtClean="0"/>
          </a:p>
          <a:p>
            <a:pPr hangingPunct="1">
              <a:buFontTx/>
              <a:buChar char="-"/>
            </a:pP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îṩḷíď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3984520" y="549167"/>
            <a:ext cx="3773814" cy="3350236"/>
            <a:chOff x="3324225" y="1243013"/>
            <a:chExt cx="5537200" cy="4600575"/>
          </a:xfrm>
        </p:grpSpPr>
        <p:sp>
          <p:nvSpPr>
            <p:cNvPr id="17" name="ísļïḍè"/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i$ḻîḋé"/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9" name="iṣ1iďê"/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0" name="ïṣliḍe"/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1" name="iślîďè"/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" name="ïšḻîdê"/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" name="îṩļiďè"/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ïśļïdé"/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î$ľiḑe"/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ï$ḷíďe"/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7" name="iṣlíḑè"/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îṣļiḑè"/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iṥļïḋe"/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îślïďé"/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1" name="išlîḑê"/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isļídè"/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iṡļidè"/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4" name="ïṩļïḓe"/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îS1îďé"/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6" name="ïśļîḍê"/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7" name="işḻïḓè"/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8" name="ïṧľíḓê"/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9" name="íṡlîďè"/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40" name="is1íḋé"/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41" name="îṥliḑê"/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" name="îṣḻïďe"/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3" name="îsḷide"/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" name="îśľiḋé"/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5" name="í$ľiḍè"/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46" name="îšḷíde"/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7" name="íṧlîḑe"/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8" name="ïṥľiḋê"/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9" name="ïš1iḓê"/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iṥlîḓè"/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1" name="íṥ1îḋe"/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2" name="ís1îďè"/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3" name="ïšļiḋé"/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4" name="is1îḍé"/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5" name="íṣ1ïdé"/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56" name="ïṣ1ïḋe"/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7" name="ïślíďe"/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58" name="ïśḻîḋê"/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59" name="íşlîḑé"/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60" name="íŝ1îḋé"/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1" name="ïṡḻíḑè"/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2" name="išļîḋe"/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3" name="íŝliďe"/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4" name="îṥľíḑe"/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5" name="iśḻíḑé"/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6" name="ïṩḻîḍè"/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</a:p>
          </p:txBody>
        </p:sp>
        <p:sp>
          <p:nvSpPr>
            <p:cNvPr id="67" name="iśļîḍè"/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8" name="íṧḷídê"/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9" name="íśḻiďé"/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0" name="iṣḷïḋè"/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1" name="íṧlïḑê"/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72" name="iṧlïďé"/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3" name="îş1iďê"/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4" name="íş1idè"/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5" name="îšļiḍê"/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6" name="î$1iḍé"/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7" name="iś1ïḋè"/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78" name="îṣlíḑê"/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9" name="î$ļïḋè"/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0" name="iśḷïḍé"/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1" name="iṧľídé"/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2" name="îśļíďé"/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id="83" name="îṥḷïḍè"/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4" name="iśľîḑe"/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5" name="íŝḻïďe"/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6" name="iśḻíḓè"/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7" name="ïṡļîḓe"/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8" name="íślïḋê"/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9" name="íṩḻiḓe"/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0" name="íṩlidè"/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1" name="ïṧlîḍé"/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2" name="îśḷíḓê"/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3" name="ïṥļiḍe"/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4" name="ïṡľiḋé"/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5" name="iṧļïdè"/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6" name="išliḓe"/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7" name="ïŝḻîḋe"/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98" name="isļïḋè"/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  <p:sp>
        <p:nvSpPr>
          <p:cNvPr id="173" name="我们需要在不断实践过程中持续迭代思路和方法。"/>
          <p:cNvSpPr/>
          <p:nvPr/>
        </p:nvSpPr>
        <p:spPr>
          <a:xfrm>
            <a:off x="1441883" y="4366044"/>
            <a:ext cx="8859089" cy="1339515"/>
          </a:xfrm>
          <a:prstGeom prst="roundRect">
            <a:avLst>
              <a:gd name="adj" fmla="val 16895"/>
            </a:avLst>
          </a:prstGeom>
          <a:solidFill>
            <a:srgbClr val="FFFFFF"/>
          </a:solidFill>
          <a:ln w="12700">
            <a:noFill/>
            <a:miter/>
          </a:ln>
        </p:spPr>
        <p:txBody>
          <a:bodyPr lIns="45719" rIns="45719" anchor="ctr"/>
          <a:lstStyle>
            <a:lvl1pPr algn="ctr" defTabSz="457200">
              <a:defRPr sz="2800">
                <a:solidFill>
                  <a:schemeClr val="accent5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我们需要在不断实践过程中持续迭代思路和方法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E9E7E7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KCoin 模板">
  <a:themeElements>
    <a:clrScheme name="OKCoin 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KCoin 模板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KCoin 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DengXi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SimSun</vt:lpstr>
      <vt:lpstr>Wingdings</vt:lpstr>
      <vt:lpstr>DengXian</vt:lpstr>
      <vt:lpstr>Microsoft YaHei Light</vt:lpstr>
      <vt:lpstr>Arial</vt:lpstr>
      <vt:lpstr>STKaiti</vt:lpstr>
      <vt:lpstr>Helvetica Neue Medium</vt:lpstr>
      <vt:lpstr>PingFang SC Semibold</vt:lpstr>
      <vt:lpstr>微软雅黑</vt:lpstr>
      <vt:lpstr>Thonburi</vt:lpstr>
      <vt:lpstr>HYQiHeiKW</vt:lpstr>
      <vt:lpstr/>
      <vt:lpstr>Arial Unicode MS</vt:lpstr>
      <vt:lpstr>SimSun</vt:lpstr>
      <vt:lpstr>HYShuSongErKW</vt:lpstr>
      <vt:lpstr>HYZhongDengXianKW</vt:lpstr>
      <vt:lpstr>PingFang SC</vt:lpstr>
      <vt:lpstr>OKCoin 模板</vt:lpstr>
      <vt:lpstr>公链组 团队建设计划</vt:lpstr>
      <vt:lpstr>组织/团队梳理</vt:lpstr>
      <vt:lpstr>组织/团队梳理 – 参考样例</vt:lpstr>
      <vt:lpstr>组织&amp;人才 待落地举措</vt:lpstr>
      <vt:lpstr>团队氛围 待落地举措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技术部第一次团队共创会</dc:title>
  <dc:creator>Administrator</dc:creator>
  <cp:lastModifiedBy>oak</cp:lastModifiedBy>
  <cp:revision>70</cp:revision>
  <dcterms:created xsi:type="dcterms:W3CDTF">2019-12-04T05:42:54Z</dcterms:created>
  <dcterms:modified xsi:type="dcterms:W3CDTF">2019-12-04T05:42:54Z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