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B956D9-5539-4218-A25F-39E92D2F30C3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77A24A8-B5C9-48C4-8EB6-77CF3F485CB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725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56D9-5539-4218-A25F-39E92D2F30C3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24A8-B5C9-48C4-8EB6-77CF3F485CB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441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56D9-5539-4218-A25F-39E92D2F30C3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24A8-B5C9-48C4-8EB6-77CF3F485CB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5952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56D9-5539-4218-A25F-39E92D2F30C3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24A8-B5C9-48C4-8EB6-77CF3F485CBD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0820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56D9-5539-4218-A25F-39E92D2F30C3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24A8-B5C9-48C4-8EB6-77CF3F485CB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5439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56D9-5539-4218-A25F-39E92D2F30C3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24A8-B5C9-48C4-8EB6-77CF3F485CB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9873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56D9-5539-4218-A25F-39E92D2F30C3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24A8-B5C9-48C4-8EB6-77CF3F485CB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3727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56D9-5539-4218-A25F-39E92D2F30C3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24A8-B5C9-48C4-8EB6-77CF3F485CB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1701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56D9-5539-4218-A25F-39E92D2F30C3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24A8-B5C9-48C4-8EB6-77CF3F485CB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7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56D9-5539-4218-A25F-39E92D2F30C3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24A8-B5C9-48C4-8EB6-77CF3F485CB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564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56D9-5539-4218-A25F-39E92D2F30C3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24A8-B5C9-48C4-8EB6-77CF3F485CB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162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56D9-5539-4218-A25F-39E92D2F30C3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24A8-B5C9-48C4-8EB6-77CF3F485CB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85664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56D9-5539-4218-A25F-39E92D2F30C3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24A8-B5C9-48C4-8EB6-77CF3F485CB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7890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56D9-5539-4218-A25F-39E92D2F30C3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24A8-B5C9-48C4-8EB6-77CF3F485CB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776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56D9-5539-4218-A25F-39E92D2F30C3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24A8-B5C9-48C4-8EB6-77CF3F485CB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667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56D9-5539-4218-A25F-39E92D2F30C3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24A8-B5C9-48C4-8EB6-77CF3F485CB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7146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56D9-5539-4218-A25F-39E92D2F30C3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24A8-B5C9-48C4-8EB6-77CF3F485CB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155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956D9-5539-4218-A25F-39E92D2F30C3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A24A8-B5C9-48C4-8EB6-77CF3F485CB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459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07343-AFA4-4A75-B705-DC619D36E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2423" y="893760"/>
            <a:ext cx="9532327" cy="3697290"/>
          </a:xfrm>
        </p:spPr>
        <p:txBody>
          <a:bodyPr>
            <a:normAutofit/>
          </a:bodyPr>
          <a:lstStyle/>
          <a:p>
            <a:r>
              <a:rPr lang="pt-PT" sz="6600" b="1" dirty="0" err="1">
                <a:latin typeface="Cambria" panose="02040503050406030204" pitchFamily="18" charset="0"/>
                <a:ea typeface="Cambria" panose="02040503050406030204" pitchFamily="18" charset="0"/>
              </a:rPr>
              <a:t>FuzzyWuzzy</a:t>
            </a:r>
            <a:br>
              <a:rPr lang="pt-PT" sz="6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pt-PT" sz="6000" b="1" dirty="0">
                <a:latin typeface="Cambria" panose="02040503050406030204" pitchFamily="18" charset="0"/>
                <a:ea typeface="Cambria" panose="02040503050406030204" pitchFamily="18" charset="0"/>
              </a:rPr>
              <a:t>				</a:t>
            </a:r>
            <a:r>
              <a:rPr lang="pt-PT" sz="3600" b="1" dirty="0" err="1">
                <a:latin typeface="Cambria" panose="02040503050406030204" pitchFamily="18" charset="0"/>
                <a:ea typeface="Cambria" panose="02040503050406030204" pitchFamily="18" charset="0"/>
              </a:rPr>
              <a:t>Fuzzy</a:t>
            </a:r>
            <a:r>
              <a:rPr lang="pt-PT" sz="36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PT" sz="3600" b="1" dirty="0" err="1">
                <a:latin typeface="Cambria" panose="02040503050406030204" pitchFamily="18" charset="0"/>
                <a:ea typeface="Cambria" panose="02040503050406030204" pitchFamily="18" charset="0"/>
              </a:rPr>
              <a:t>string</a:t>
            </a:r>
            <a:r>
              <a:rPr lang="pt-PT" sz="36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PT" sz="3600" b="1" dirty="0" err="1">
                <a:latin typeface="Cambria" panose="02040503050406030204" pitchFamily="18" charset="0"/>
                <a:ea typeface="Cambria" panose="02040503050406030204" pitchFamily="18" charset="0"/>
              </a:rPr>
              <a:t>matching</a:t>
            </a:r>
            <a:br>
              <a:rPr lang="pt-PT" sz="5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pt-PT" sz="5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1B10E8-3731-4804-BA13-E904C5C47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6343650"/>
            <a:ext cx="6048376" cy="514350"/>
          </a:xfrm>
        </p:spPr>
        <p:txBody>
          <a:bodyPr/>
          <a:lstStyle/>
          <a:p>
            <a:r>
              <a:rPr lang="pt-PT" dirty="0"/>
              <a:t>Grupo 14	MEI – 2019/2020	IPLN</a:t>
            </a:r>
          </a:p>
        </p:txBody>
      </p:sp>
      <p:pic>
        <p:nvPicPr>
          <p:cNvPr id="1028" name="Picture 4" descr="Resultado de imagem para python symbol&quot;">
            <a:extLst>
              <a:ext uri="{FF2B5EF4-FFF2-40B4-BE49-F238E27FC236}">
                <a16:creationId xmlns:a16="http://schemas.microsoft.com/office/drawing/2014/main" id="{8A5D19E0-B4CB-4F05-9758-FC9C7955D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243" y="4992688"/>
            <a:ext cx="1865312" cy="18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12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9A786-FF17-404C-9772-CAB2F4434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4000" b="1" dirty="0"/>
              <a:t>Conteúdo</a:t>
            </a:r>
            <a:endParaRPr lang="pt-PT" b="1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4CEEB11-965C-4E05-8DAB-EC3805B9D851}"/>
              </a:ext>
            </a:extLst>
          </p:cNvPr>
          <p:cNvSpPr/>
          <p:nvPr/>
        </p:nvSpPr>
        <p:spPr>
          <a:xfrm>
            <a:off x="2096087" y="1942343"/>
            <a:ext cx="8595360" cy="95560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Conceitos, descrição e objetivo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5648BC6-C302-4BC5-9B0E-F5A55DE95D9A}"/>
              </a:ext>
            </a:extLst>
          </p:cNvPr>
          <p:cNvSpPr/>
          <p:nvPr/>
        </p:nvSpPr>
        <p:spPr>
          <a:xfrm>
            <a:off x="2096087" y="3149820"/>
            <a:ext cx="8595360" cy="95560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Distância de </a:t>
            </a:r>
            <a:r>
              <a:rPr lang="pt-PT" sz="2400" b="1" dirty="0" err="1"/>
              <a:t>Levenshtein</a:t>
            </a:r>
            <a:endParaRPr lang="pt-PT" sz="2400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2F83AF-FE76-419E-9372-A3FCD62ED340}"/>
              </a:ext>
            </a:extLst>
          </p:cNvPr>
          <p:cNvSpPr/>
          <p:nvPr/>
        </p:nvSpPr>
        <p:spPr>
          <a:xfrm>
            <a:off x="2096087" y="4326816"/>
            <a:ext cx="8595360" cy="95560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Funcionalidades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748227A-72F3-4583-AFBB-BD0EBE9E6F11}"/>
              </a:ext>
            </a:extLst>
          </p:cNvPr>
          <p:cNvSpPr/>
          <p:nvPr/>
        </p:nvSpPr>
        <p:spPr>
          <a:xfrm>
            <a:off x="2096087" y="5503812"/>
            <a:ext cx="8595360" cy="95560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/>
              <a:t>Exemplo</a:t>
            </a:r>
            <a:endParaRPr lang="pt-PT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26A1061-8DC1-4536-8117-A93ABB4C3A2F}"/>
              </a:ext>
            </a:extLst>
          </p:cNvPr>
          <p:cNvSpPr/>
          <p:nvPr/>
        </p:nvSpPr>
        <p:spPr>
          <a:xfrm>
            <a:off x="2096086" y="1828800"/>
            <a:ext cx="731519" cy="478301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19429E3-156F-41F4-8FD8-8A7C9DFB4CC1}"/>
              </a:ext>
            </a:extLst>
          </p:cNvPr>
          <p:cNvSpPr/>
          <p:nvPr/>
        </p:nvSpPr>
        <p:spPr>
          <a:xfrm>
            <a:off x="9992335" y="1828800"/>
            <a:ext cx="731519" cy="478301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045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53793-2FA5-4E8E-A6D9-1C8BE8D2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/>
              <a:t>Fuzzywuzzy</a:t>
            </a:r>
            <a:endParaRPr lang="pt-PT" b="1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0B9BEA5-B220-4D3F-A45A-A91F1331E13F}"/>
              </a:ext>
            </a:extLst>
          </p:cNvPr>
          <p:cNvSpPr/>
          <p:nvPr/>
        </p:nvSpPr>
        <p:spPr>
          <a:xfrm>
            <a:off x="112542" y="2377440"/>
            <a:ext cx="4248443" cy="329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6A6FCF0-D596-4F4E-88E9-E78255EE054A}"/>
              </a:ext>
            </a:extLst>
          </p:cNvPr>
          <p:cNvSpPr/>
          <p:nvPr/>
        </p:nvSpPr>
        <p:spPr>
          <a:xfrm>
            <a:off x="0" y="1899138"/>
            <a:ext cx="12192000" cy="3770142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0206CAB-6C9E-484B-94C2-83BFCD631C8F}"/>
              </a:ext>
            </a:extLst>
          </p:cNvPr>
          <p:cNvSpPr/>
          <p:nvPr/>
        </p:nvSpPr>
        <p:spPr>
          <a:xfrm>
            <a:off x="0" y="1899139"/>
            <a:ext cx="12191999" cy="377014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7DC5636-681E-4951-AC31-13A2F7331AC8}"/>
              </a:ext>
            </a:extLst>
          </p:cNvPr>
          <p:cNvSpPr txBox="1"/>
          <p:nvPr/>
        </p:nvSpPr>
        <p:spPr>
          <a:xfrm>
            <a:off x="371206" y="2377440"/>
            <a:ext cx="5621625" cy="412420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lang="pt-PT" sz="2000" dirty="0"/>
          </a:p>
          <a:p>
            <a:r>
              <a:rPr lang="pt-PT" sz="2400" dirty="0" err="1"/>
              <a:t>FuzzyWuzzy</a:t>
            </a:r>
            <a:r>
              <a:rPr lang="pt-PT" sz="2400" dirty="0"/>
              <a:t> é uma biblioteca de </a:t>
            </a:r>
            <a:r>
              <a:rPr lang="pt-PT" sz="2400" dirty="0" err="1"/>
              <a:t>Python</a:t>
            </a:r>
            <a:r>
              <a:rPr lang="pt-PT" sz="2400" dirty="0"/>
              <a:t> usada para correspondência de </a:t>
            </a:r>
            <a:r>
              <a:rPr lang="pt-PT" sz="2400" dirty="0" err="1"/>
              <a:t>strings</a:t>
            </a:r>
            <a:r>
              <a:rPr lang="pt-PT" sz="2400" dirty="0"/>
              <a:t>. Sendo o processo de encontrar </a:t>
            </a:r>
            <a:r>
              <a:rPr lang="pt-PT" sz="2400" dirty="0" err="1"/>
              <a:t>strings</a:t>
            </a:r>
            <a:r>
              <a:rPr lang="pt-PT" sz="2400" dirty="0"/>
              <a:t> que correspondem a um determinado padrão, aproximadamente.</a:t>
            </a:r>
          </a:p>
          <a:p>
            <a:pPr algn="r"/>
            <a:endParaRPr lang="pt-PT" sz="2000" dirty="0"/>
          </a:p>
          <a:p>
            <a:pPr algn="r"/>
            <a:endParaRPr lang="pt-PT" sz="2000" dirty="0"/>
          </a:p>
          <a:p>
            <a:pPr algn="r"/>
            <a:endParaRPr lang="pt-PT" sz="2000" dirty="0"/>
          </a:p>
          <a:p>
            <a:pPr algn="ctr"/>
            <a:endParaRPr lang="pt-PT" sz="2000" dirty="0"/>
          </a:p>
          <a:p>
            <a:pPr algn="r"/>
            <a:endParaRPr lang="pt-PT" dirty="0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9E31763A-2994-45F3-917D-435708351A29}"/>
              </a:ext>
            </a:extLst>
          </p:cNvPr>
          <p:cNvCxnSpPr>
            <a:cxnSpLocks/>
          </p:cNvCxnSpPr>
          <p:nvPr/>
        </p:nvCxnSpPr>
        <p:spPr>
          <a:xfrm>
            <a:off x="6446104" y="2097088"/>
            <a:ext cx="0" cy="3417447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BAC6C0B-E09E-4E96-843D-48AE000AFF29}"/>
              </a:ext>
            </a:extLst>
          </p:cNvPr>
          <p:cNvSpPr txBox="1"/>
          <p:nvPr/>
        </p:nvSpPr>
        <p:spPr>
          <a:xfrm>
            <a:off x="6809955" y="2799324"/>
            <a:ext cx="500805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dirty="0"/>
              <a:t>Faz uso de </a:t>
            </a:r>
            <a:r>
              <a:rPr lang="pt-PT" sz="2400" dirty="0" err="1"/>
              <a:t>Levenshtein</a:t>
            </a:r>
            <a:r>
              <a:rPr lang="pt-PT" sz="2400" dirty="0"/>
              <a:t> </a:t>
            </a:r>
            <a:r>
              <a:rPr lang="pt-PT" sz="2400" dirty="0" err="1"/>
              <a:t>Distance</a:t>
            </a:r>
            <a:r>
              <a:rPr lang="pt-PT" sz="2400" dirty="0"/>
              <a:t>, para calcular as diferenças entre as </a:t>
            </a:r>
            <a:r>
              <a:rPr lang="pt-PT" sz="2400" dirty="0" err="1"/>
              <a:t>strings</a:t>
            </a:r>
            <a:r>
              <a:rPr lang="pt-PT" sz="2400" dirty="0"/>
              <a:t>.</a:t>
            </a:r>
          </a:p>
          <a:p>
            <a:pPr algn="r"/>
            <a:r>
              <a:rPr lang="pt-PT" sz="2400" dirty="0"/>
              <a:t>Foi desenvolvido pela </a:t>
            </a:r>
            <a:r>
              <a:rPr lang="pt-PT" sz="2400" dirty="0" err="1"/>
              <a:t>SeatGeek</a:t>
            </a:r>
            <a:r>
              <a:rPr lang="pt-PT" sz="2400" dirty="0"/>
              <a:t>.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5778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84795-200A-47FF-BF5C-73986D76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Distância de </a:t>
            </a:r>
            <a:r>
              <a:rPr lang="pt-PT" b="1" dirty="0" err="1"/>
              <a:t>Levenshtein</a:t>
            </a:r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F91558B-19E0-4F5E-B9E1-7397B95EE0A9}"/>
              </a:ext>
            </a:extLst>
          </p:cNvPr>
          <p:cNvSpPr/>
          <p:nvPr/>
        </p:nvSpPr>
        <p:spPr>
          <a:xfrm>
            <a:off x="0" y="1899139"/>
            <a:ext cx="12191999" cy="377014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01A9D76-C520-4D10-8791-C9B67D97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077702" cy="3541714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A Distância de </a:t>
            </a:r>
            <a:r>
              <a:rPr lang="pt-PT" dirty="0" err="1"/>
              <a:t>Levenshtein</a:t>
            </a:r>
            <a:r>
              <a:rPr lang="pt-PT" dirty="0"/>
              <a:t> (ou edição) entre duas </a:t>
            </a:r>
            <a:r>
              <a:rPr lang="pt-PT" dirty="0" err="1"/>
              <a:t>strings</a:t>
            </a:r>
            <a:r>
              <a:rPr lang="pt-PT" dirty="0"/>
              <a:t> é dada pelo número mínimo de operações necessárias para transformar uma </a:t>
            </a:r>
            <a:r>
              <a:rPr lang="pt-PT" dirty="0" err="1"/>
              <a:t>string</a:t>
            </a:r>
            <a:r>
              <a:rPr lang="pt-PT" dirty="0"/>
              <a:t> noutra. 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9F8C341E-5E79-4075-A749-2A08375EBF70}"/>
              </a:ext>
            </a:extLst>
          </p:cNvPr>
          <p:cNvSpPr txBox="1">
            <a:spLocks/>
          </p:cNvSpPr>
          <p:nvPr/>
        </p:nvSpPr>
        <p:spPr>
          <a:xfrm>
            <a:off x="7089702" y="2249487"/>
            <a:ext cx="4077702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PT" dirty="0"/>
              <a:t>Operações:</a:t>
            </a:r>
          </a:p>
          <a:p>
            <a:pPr marL="457200" lvl="1" indent="0" algn="r">
              <a:buNone/>
            </a:pPr>
            <a:r>
              <a:rPr lang="pt-PT" sz="2400" dirty="0"/>
              <a:t>Inserção;</a:t>
            </a:r>
          </a:p>
          <a:p>
            <a:pPr marL="457200" lvl="1" indent="0" algn="r">
              <a:buNone/>
            </a:pPr>
            <a:r>
              <a:rPr lang="pt-PT" sz="2400" dirty="0"/>
              <a:t>Remoção;</a:t>
            </a:r>
          </a:p>
          <a:p>
            <a:pPr marL="457200" lvl="1" indent="0" algn="r">
              <a:buNone/>
            </a:pPr>
            <a:r>
              <a:rPr lang="pt-PT" sz="2400" dirty="0"/>
              <a:t>Substituição.</a:t>
            </a: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15C4BD12-8418-44AA-B145-BDAA45D327A3}"/>
              </a:ext>
            </a:extLst>
          </p:cNvPr>
          <p:cNvCxnSpPr>
            <a:cxnSpLocks/>
          </p:cNvCxnSpPr>
          <p:nvPr/>
        </p:nvCxnSpPr>
        <p:spPr>
          <a:xfrm>
            <a:off x="6446104" y="2097088"/>
            <a:ext cx="0" cy="3417447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58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58E5-7A81-4685-965F-138021FA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/>
              <a:t>EXEMPlo</a:t>
            </a:r>
            <a:endParaRPr lang="pt-PT" b="1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61614E4-E06B-4148-9BE0-0A43379CD2EF}"/>
              </a:ext>
            </a:extLst>
          </p:cNvPr>
          <p:cNvSpPr/>
          <p:nvPr/>
        </p:nvSpPr>
        <p:spPr>
          <a:xfrm>
            <a:off x="0" y="1899139"/>
            <a:ext cx="12191999" cy="377014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 b="1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74E30A88-F4CB-42A1-9447-860E00610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827279"/>
              </p:ext>
            </p:extLst>
          </p:nvPr>
        </p:nvGraphicFramePr>
        <p:xfrm>
          <a:off x="1820985" y="2337451"/>
          <a:ext cx="8128000" cy="58862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33051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207141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527315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973038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944100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534913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5952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52719589"/>
                    </a:ext>
                  </a:extLst>
                </a:gridCol>
              </a:tblGrid>
              <a:tr h="588629">
                <a:tc>
                  <a:txBody>
                    <a:bodyPr/>
                    <a:lstStyle/>
                    <a:p>
                      <a:pPr algn="ctr"/>
                      <a:r>
                        <a:rPr lang="pt-PT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/>
                        <a:t>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055386"/>
                  </a:ext>
                </a:extLst>
              </a:tr>
            </a:tbl>
          </a:graphicData>
        </a:graphic>
      </p:graphicFrame>
      <p:graphicFrame>
        <p:nvGraphicFramePr>
          <p:cNvPr id="7" name="Tabela 5">
            <a:extLst>
              <a:ext uri="{FF2B5EF4-FFF2-40B4-BE49-F238E27FC236}">
                <a16:creationId xmlns:a16="http://schemas.microsoft.com/office/drawing/2014/main" id="{8C9D8726-58A3-4DEF-AEB3-95B8D4CC0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336875"/>
              </p:ext>
            </p:extLst>
          </p:nvPr>
        </p:nvGraphicFramePr>
        <p:xfrm>
          <a:off x="1820985" y="3697763"/>
          <a:ext cx="7112000" cy="58862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33051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207141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527315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973038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944100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534913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595281"/>
                    </a:ext>
                  </a:extLst>
                </a:gridCol>
              </a:tblGrid>
              <a:tr h="588629">
                <a:tc>
                  <a:txBody>
                    <a:bodyPr/>
                    <a:lstStyle/>
                    <a:p>
                      <a:pPr algn="ctr"/>
                      <a:r>
                        <a:rPr lang="pt-PT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/>
                        <a:t>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/>
                        <a:t>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055386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85AF230C-001F-434B-8CD5-1CE4701375BB}"/>
              </a:ext>
            </a:extLst>
          </p:cNvPr>
          <p:cNvSpPr txBox="1"/>
          <p:nvPr/>
        </p:nvSpPr>
        <p:spPr>
          <a:xfrm>
            <a:off x="1141413" y="4642338"/>
            <a:ext cx="310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Valor de edição é 2!!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D4707D2-CB14-4256-A726-B36E1D8359B0}"/>
              </a:ext>
            </a:extLst>
          </p:cNvPr>
          <p:cNvSpPr txBox="1"/>
          <p:nvPr/>
        </p:nvSpPr>
        <p:spPr>
          <a:xfrm>
            <a:off x="5289453" y="4529797"/>
            <a:ext cx="4107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/>
              <a:t>1 remoção e 1 substituição para obter a palavra correta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377D83F-9594-47D3-A2B4-D262573672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18" y="257388"/>
            <a:ext cx="5651832" cy="634322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6223A69-BCBB-4486-BA0B-24A0D16DAB5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04" y="3217074"/>
            <a:ext cx="6055633" cy="11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3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1473B-388E-4DB8-A7C0-22153D7E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Funcionalidades </a:t>
            </a:r>
            <a:r>
              <a:rPr lang="pt-PT" b="1" dirty="0" err="1"/>
              <a:t>FuzzyWuzzy</a:t>
            </a:r>
            <a:endParaRPr lang="pt-PT" b="1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9CBAA1A-64B0-41CC-AD50-89F2F1ED1817}"/>
              </a:ext>
            </a:extLst>
          </p:cNvPr>
          <p:cNvSpPr/>
          <p:nvPr/>
        </p:nvSpPr>
        <p:spPr>
          <a:xfrm>
            <a:off x="0" y="1899139"/>
            <a:ext cx="12191999" cy="377014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 b="1" dirty="0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2FFBAFD2-061A-4F48-AE50-2E7704D32597}"/>
              </a:ext>
            </a:extLst>
          </p:cNvPr>
          <p:cNvCxnSpPr>
            <a:cxnSpLocks/>
          </p:cNvCxnSpPr>
          <p:nvPr/>
        </p:nvCxnSpPr>
        <p:spPr>
          <a:xfrm>
            <a:off x="6446104" y="2097088"/>
            <a:ext cx="0" cy="3417447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D0DB42-E428-4CD8-BE57-2A43A856B024}"/>
              </a:ext>
            </a:extLst>
          </p:cNvPr>
          <p:cNvSpPr txBox="1"/>
          <p:nvPr/>
        </p:nvSpPr>
        <p:spPr>
          <a:xfrm>
            <a:off x="537029" y="2293257"/>
            <a:ext cx="55589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Usado em aplicações de correspondência aproximada, incluindo verificação e correção ortográfica.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DF68F1C-F77D-4A2F-9F9A-4D5908F8AE76}"/>
              </a:ext>
            </a:extLst>
          </p:cNvPr>
          <p:cNvSpPr txBox="1"/>
          <p:nvPr/>
        </p:nvSpPr>
        <p:spPr>
          <a:xfrm>
            <a:off x="6836229" y="2293257"/>
            <a:ext cx="49145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dirty="0"/>
              <a:t>Usado na filtragem de spam e na vinculação de registos, isto é, uma aplicação comum onde os registos de 2 bancos de dados diferentes são correspondidos.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D007ADD-1654-4444-B7A5-B6CCE4B411C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198" y="189707"/>
            <a:ext cx="6103431" cy="618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7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885BE-6CFA-45E6-809D-82B650180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1E5146-168B-47E8-8028-1A018864643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98" y="1357803"/>
            <a:ext cx="8868228" cy="524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41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EB99169-439E-4D11-A262-086DA5797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28" y="1954832"/>
            <a:ext cx="7063991" cy="477253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6AB2DE0-FD5E-4601-A2DB-173B02BB1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629" y="522515"/>
            <a:ext cx="5979886" cy="557348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9ABFEE6-9D5B-4BFE-88AE-33875DF01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86" y="130630"/>
            <a:ext cx="4042400" cy="177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5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CB55C61-42A0-4F83-ACA3-DCD5F2A99F5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30" y="636130"/>
            <a:ext cx="8186056" cy="5645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0516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238</TotalTime>
  <Words>189</Words>
  <Application>Microsoft Office PowerPoint</Application>
  <PresentationFormat>Ecrã Panorâmico</PresentationFormat>
  <Paragraphs>42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Arial</vt:lpstr>
      <vt:lpstr>Cambria</vt:lpstr>
      <vt:lpstr>Century Gothic</vt:lpstr>
      <vt:lpstr>Palatino Linotype</vt:lpstr>
      <vt:lpstr>Circuito</vt:lpstr>
      <vt:lpstr>FuzzyWuzzy     Fuzzy string matching  </vt:lpstr>
      <vt:lpstr>Conteúdo</vt:lpstr>
      <vt:lpstr>Fuzzywuzzy</vt:lpstr>
      <vt:lpstr>Distância de Levenshtein</vt:lpstr>
      <vt:lpstr>EXEMPlo</vt:lpstr>
      <vt:lpstr>Funcionalidades FuzzyWuzzy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FuzzyWuzzy       </dc:title>
  <dc:creator>cmdsa alves</dc:creator>
  <cp:lastModifiedBy>cmdsa alves</cp:lastModifiedBy>
  <cp:revision>9</cp:revision>
  <dcterms:created xsi:type="dcterms:W3CDTF">2019-12-02T22:30:50Z</dcterms:created>
  <dcterms:modified xsi:type="dcterms:W3CDTF">2019-12-03T18:47:19Z</dcterms:modified>
</cp:coreProperties>
</file>