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8" r:id="rId3"/>
    <p:sldId id="259" r:id="rId4"/>
    <p:sldId id="343" r:id="rId5"/>
    <p:sldId id="261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3" r:id="rId15"/>
    <p:sldId id="352" r:id="rId16"/>
  </p:sldIdLst>
  <p:sldSz cx="9144000" cy="5143500" type="screen16x9"/>
  <p:notesSz cx="6858000" cy="9144000"/>
  <p:embeddedFontLst>
    <p:embeddedFont>
      <p:font typeface="Advent Pro SemiBold" panose="020B0604020202020204" charset="0"/>
      <p:regular r:id="rId18"/>
      <p:bold r:id="rId19"/>
    </p:embeddedFont>
    <p:embeddedFont>
      <p:font typeface="Fira Sans Condensed Medium" panose="020B060402020202020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Maven Pro" panose="020B0604020202020204" charset="0"/>
      <p:regular r:id="rId28"/>
      <p:bold r:id="rId29"/>
    </p:embeddedFont>
    <p:embeddedFont>
      <p:font typeface="Share Tech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4CE25-22B7-45A8-8FE3-5412449F4D86}" v="83" dt="2020-06-17T02:08:43.580"/>
  </p1510:revLst>
</p1510:revInfo>
</file>

<file path=ppt/tableStyles.xml><?xml version="1.0" encoding="utf-8"?>
<a:tblStyleLst xmlns:a="http://schemas.openxmlformats.org/drawingml/2006/main" def="{29233A98-A011-42E4-9CD0-D8182DA4A78E}">
  <a:tblStyle styleId="{29233A98-A011-42E4-9CD0-D8182DA4A7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mdsa alves" userId="4f01cadf00a5bf35" providerId="LiveId" clId="{0AE4CE25-22B7-45A8-8FE3-5412449F4D86}"/>
    <pc:docChg chg="undo custSel addSld delSld modSld sldOrd">
      <pc:chgData name="cmdsa alves" userId="4f01cadf00a5bf35" providerId="LiveId" clId="{0AE4CE25-22B7-45A8-8FE3-5412449F4D86}" dt="2020-06-17T22:23:55.743" v="3931" actId="313"/>
      <pc:docMkLst>
        <pc:docMk/>
      </pc:docMkLst>
      <pc:sldChg chg="addSp delSp modSp mod">
        <pc:chgData name="cmdsa alves" userId="4f01cadf00a5bf35" providerId="LiveId" clId="{0AE4CE25-22B7-45A8-8FE3-5412449F4D86}" dt="2020-06-17T02:10:21.877" v="3929" actId="20577"/>
        <pc:sldMkLst>
          <pc:docMk/>
          <pc:sldMk cId="0" sldId="256"/>
        </pc:sldMkLst>
        <pc:spChg chg="mod ord">
          <ac:chgData name="cmdsa alves" userId="4f01cadf00a5bf35" providerId="LiveId" clId="{0AE4CE25-22B7-45A8-8FE3-5412449F4D86}" dt="2020-06-17T02:10:21.877" v="3929" actId="20577"/>
          <ac:spMkLst>
            <pc:docMk/>
            <pc:sldMk cId="0" sldId="256"/>
            <ac:spMk id="434" creationId="{00000000-0000-0000-0000-000000000000}"/>
          </ac:spMkLst>
        </pc:spChg>
        <pc:spChg chg="mod">
          <ac:chgData name="cmdsa alves" userId="4f01cadf00a5bf35" providerId="LiveId" clId="{0AE4CE25-22B7-45A8-8FE3-5412449F4D86}" dt="2020-06-16T00:47:47.937" v="24" actId="207"/>
          <ac:spMkLst>
            <pc:docMk/>
            <pc:sldMk cId="0" sldId="256"/>
            <ac:spMk id="435" creationId="{00000000-0000-0000-0000-000000000000}"/>
          </ac:spMkLst>
        </pc:spChg>
        <pc:picChg chg="del">
          <ac:chgData name="cmdsa alves" userId="4f01cadf00a5bf35" providerId="LiveId" clId="{0AE4CE25-22B7-45A8-8FE3-5412449F4D86}" dt="2020-06-16T00:46:57.309" v="12" actId="478"/>
          <ac:picMkLst>
            <pc:docMk/>
            <pc:sldMk cId="0" sldId="256"/>
            <ac:picMk id="2" creationId="{3C3F63D0-0493-48ED-8064-C003B4D480C0}"/>
          </ac:picMkLst>
        </pc:picChg>
        <pc:picChg chg="del">
          <ac:chgData name="cmdsa alves" userId="4f01cadf00a5bf35" providerId="LiveId" clId="{0AE4CE25-22B7-45A8-8FE3-5412449F4D86}" dt="2020-06-16T00:46:57.996" v="13" actId="478"/>
          <ac:picMkLst>
            <pc:docMk/>
            <pc:sldMk cId="0" sldId="256"/>
            <ac:picMk id="3" creationId="{C955F556-55C0-4BB0-9A4E-6081B862AE50}"/>
          </ac:picMkLst>
        </pc:picChg>
        <pc:picChg chg="add del mod">
          <ac:chgData name="cmdsa alves" userId="4f01cadf00a5bf35" providerId="LiveId" clId="{0AE4CE25-22B7-45A8-8FE3-5412449F4D86}" dt="2020-06-16T00:49:22.392" v="35"/>
          <ac:picMkLst>
            <pc:docMk/>
            <pc:sldMk cId="0" sldId="256"/>
            <ac:picMk id="4" creationId="{18DD930A-1A8E-4D57-BA4F-B28DC40DEA81}"/>
          </ac:picMkLst>
        </pc:picChg>
        <pc:picChg chg="add mod">
          <ac:chgData name="cmdsa alves" userId="4f01cadf00a5bf35" providerId="LiveId" clId="{0AE4CE25-22B7-45A8-8FE3-5412449F4D86}" dt="2020-06-17T02:06:30.251" v="3904" actId="1076"/>
          <ac:picMkLst>
            <pc:docMk/>
            <pc:sldMk cId="0" sldId="256"/>
            <ac:picMk id="1026" creationId="{5F4237A0-0084-4B71-8E7A-CAE3C1054D58}"/>
          </ac:picMkLst>
        </pc:picChg>
        <pc:picChg chg="del">
          <ac:chgData name="cmdsa alves" userId="4f01cadf00a5bf35" providerId="LiveId" clId="{0AE4CE25-22B7-45A8-8FE3-5412449F4D86}" dt="2020-06-16T00:46:58.762" v="14" actId="478"/>
          <ac:picMkLst>
            <pc:docMk/>
            <pc:sldMk cId="0" sldId="256"/>
            <ac:picMk id="1026" creationId="{F5FA5270-B09A-45CF-BC7C-D74081B43774}"/>
          </ac:picMkLst>
        </pc:picChg>
        <pc:picChg chg="add del mod">
          <ac:chgData name="cmdsa alves" userId="4f01cadf00a5bf35" providerId="LiveId" clId="{0AE4CE25-22B7-45A8-8FE3-5412449F4D86}" dt="2020-06-17T02:05:08.361" v="3809" actId="478"/>
          <ac:picMkLst>
            <pc:docMk/>
            <pc:sldMk cId="0" sldId="256"/>
            <ac:picMk id="1028" creationId="{76E92772-D7D7-4E1A-83FC-7D87BF7F4F1B}"/>
          </ac:picMkLst>
        </pc:picChg>
      </pc:sldChg>
      <pc:sldChg chg="del">
        <pc:chgData name="cmdsa alves" userId="4f01cadf00a5bf35" providerId="LiveId" clId="{0AE4CE25-22B7-45A8-8FE3-5412449F4D86}" dt="2020-06-16T00:50:18.626" v="45" actId="47"/>
        <pc:sldMkLst>
          <pc:docMk/>
          <pc:sldMk cId="0" sldId="257"/>
        </pc:sldMkLst>
      </pc:sldChg>
      <pc:sldChg chg="modSp mod">
        <pc:chgData name="cmdsa alves" userId="4f01cadf00a5bf35" providerId="LiveId" clId="{0AE4CE25-22B7-45A8-8FE3-5412449F4D86}" dt="2020-06-16T00:52:38.452" v="172" actId="20577"/>
        <pc:sldMkLst>
          <pc:docMk/>
          <pc:sldMk cId="0" sldId="258"/>
        </pc:sldMkLst>
        <pc:spChg chg="mod">
          <ac:chgData name="cmdsa alves" userId="4f01cadf00a5bf35" providerId="LiveId" clId="{0AE4CE25-22B7-45A8-8FE3-5412449F4D86}" dt="2020-06-16T00:52:38.452" v="172" actId="20577"/>
          <ac:spMkLst>
            <pc:docMk/>
            <pc:sldMk cId="0" sldId="258"/>
            <ac:spMk id="471" creationId="{00000000-0000-0000-0000-000000000000}"/>
          </ac:spMkLst>
        </pc:spChg>
        <pc:spChg chg="mod">
          <ac:chgData name="cmdsa alves" userId="4f01cadf00a5bf35" providerId="LiveId" clId="{0AE4CE25-22B7-45A8-8FE3-5412449F4D86}" dt="2020-06-16T00:52:27.020" v="152" actId="20577"/>
          <ac:spMkLst>
            <pc:docMk/>
            <pc:sldMk cId="0" sldId="258"/>
            <ac:spMk id="472" creationId="{00000000-0000-0000-0000-000000000000}"/>
          </ac:spMkLst>
        </pc:spChg>
        <pc:spChg chg="mod">
          <ac:chgData name="cmdsa alves" userId="4f01cadf00a5bf35" providerId="LiveId" clId="{0AE4CE25-22B7-45A8-8FE3-5412449F4D86}" dt="2020-06-16T00:50:32.576" v="69" actId="20577"/>
          <ac:spMkLst>
            <pc:docMk/>
            <pc:sldMk cId="0" sldId="258"/>
            <ac:spMk id="475" creationId="{00000000-0000-0000-0000-000000000000}"/>
          </ac:spMkLst>
        </pc:spChg>
        <pc:spChg chg="mod">
          <ac:chgData name="cmdsa alves" userId="4f01cadf00a5bf35" providerId="LiveId" clId="{0AE4CE25-22B7-45A8-8FE3-5412449F4D86}" dt="2020-06-16T00:51:41.926" v="96" actId="20577"/>
          <ac:spMkLst>
            <pc:docMk/>
            <pc:sldMk cId="0" sldId="258"/>
            <ac:spMk id="477" creationId="{00000000-0000-0000-0000-000000000000}"/>
          </ac:spMkLst>
        </pc:spChg>
      </pc:sldChg>
      <pc:sldChg chg="addSp delSp modSp add del mod">
        <pc:chgData name="cmdsa alves" userId="4f01cadf00a5bf35" providerId="LiveId" clId="{0AE4CE25-22B7-45A8-8FE3-5412449F4D86}" dt="2020-06-17T02:07:10.748" v="3913" actId="1076"/>
        <pc:sldMkLst>
          <pc:docMk/>
          <pc:sldMk cId="0" sldId="259"/>
        </pc:sldMkLst>
        <pc:spChg chg="mod">
          <ac:chgData name="cmdsa alves" userId="4f01cadf00a5bf35" providerId="LiveId" clId="{0AE4CE25-22B7-45A8-8FE3-5412449F4D86}" dt="2020-06-16T01:04:52.689" v="431" actId="5793"/>
          <ac:spMkLst>
            <pc:docMk/>
            <pc:sldMk cId="0" sldId="259"/>
            <ac:spMk id="506" creationId="{00000000-0000-0000-0000-000000000000}"/>
          </ac:spMkLst>
        </pc:spChg>
        <pc:spChg chg="mod">
          <ac:chgData name="cmdsa alves" userId="4f01cadf00a5bf35" providerId="LiveId" clId="{0AE4CE25-22B7-45A8-8FE3-5412449F4D86}" dt="2020-06-16T00:53:37.907" v="199" actId="20577"/>
          <ac:spMkLst>
            <pc:docMk/>
            <pc:sldMk cId="0" sldId="259"/>
            <ac:spMk id="507" creationId="{00000000-0000-0000-0000-000000000000}"/>
          </ac:spMkLst>
        </pc:spChg>
        <pc:picChg chg="del">
          <ac:chgData name="cmdsa alves" userId="4f01cadf00a5bf35" providerId="LiveId" clId="{0AE4CE25-22B7-45A8-8FE3-5412449F4D86}" dt="2020-06-16T01:03:34.780" v="370" actId="478"/>
          <ac:picMkLst>
            <pc:docMk/>
            <pc:sldMk cId="0" sldId="259"/>
            <ac:picMk id="3" creationId="{9639F73B-71DB-445A-BAE1-E4DA0371803F}"/>
          </ac:picMkLst>
        </pc:picChg>
        <pc:picChg chg="add mod">
          <ac:chgData name="cmdsa alves" userId="4f01cadf00a5bf35" providerId="LiveId" clId="{0AE4CE25-22B7-45A8-8FE3-5412449F4D86}" dt="2020-06-17T02:07:10.748" v="3913" actId="1076"/>
          <ac:picMkLst>
            <pc:docMk/>
            <pc:sldMk cId="0" sldId="259"/>
            <ac:picMk id="2050" creationId="{B9602AB0-7CEA-4E42-99EC-F55C311F54C0}"/>
          </ac:picMkLst>
        </pc:picChg>
      </pc:sldChg>
      <pc:sldChg chg="add del">
        <pc:chgData name="cmdsa alves" userId="4f01cadf00a5bf35" providerId="LiveId" clId="{0AE4CE25-22B7-45A8-8FE3-5412449F4D86}" dt="2020-06-16T21:40:03.157" v="3763" actId="47"/>
        <pc:sldMkLst>
          <pc:docMk/>
          <pc:sldMk cId="0" sldId="260"/>
        </pc:sldMkLst>
      </pc:sldChg>
      <pc:sldChg chg="modSp mod ord">
        <pc:chgData name="cmdsa alves" userId="4f01cadf00a5bf35" providerId="LiveId" clId="{0AE4CE25-22B7-45A8-8FE3-5412449F4D86}" dt="2020-06-16T01:11:05.573" v="812" actId="14100"/>
        <pc:sldMkLst>
          <pc:docMk/>
          <pc:sldMk cId="0" sldId="261"/>
        </pc:sldMkLst>
        <pc:spChg chg="mod">
          <ac:chgData name="cmdsa alves" userId="4f01cadf00a5bf35" providerId="LiveId" clId="{0AE4CE25-22B7-45A8-8FE3-5412449F4D86}" dt="2020-06-16T01:09:37.973" v="750" actId="20577"/>
          <ac:spMkLst>
            <pc:docMk/>
            <pc:sldMk cId="0" sldId="261"/>
            <ac:spMk id="68" creationId="{BD144497-AF38-4262-9D6F-C02945295647}"/>
          </ac:spMkLst>
        </pc:spChg>
        <pc:spChg chg="mod">
          <ac:chgData name="cmdsa alves" userId="4f01cadf00a5bf35" providerId="LiveId" clId="{0AE4CE25-22B7-45A8-8FE3-5412449F4D86}" dt="2020-06-16T01:10:04.199" v="765" actId="1076"/>
          <ac:spMkLst>
            <pc:docMk/>
            <pc:sldMk cId="0" sldId="261"/>
            <ac:spMk id="69" creationId="{9157163C-A473-4A4C-8CB5-0A3F5C33D9A2}"/>
          </ac:spMkLst>
        </pc:spChg>
        <pc:spChg chg="mod">
          <ac:chgData name="cmdsa alves" userId="4f01cadf00a5bf35" providerId="LiveId" clId="{0AE4CE25-22B7-45A8-8FE3-5412449F4D86}" dt="2020-06-16T01:09:26.148" v="738" actId="1076"/>
          <ac:spMkLst>
            <pc:docMk/>
            <pc:sldMk cId="0" sldId="261"/>
            <ac:spMk id="601" creationId="{00000000-0000-0000-0000-000000000000}"/>
          </ac:spMkLst>
        </pc:spChg>
        <pc:spChg chg="mod">
          <ac:chgData name="cmdsa alves" userId="4f01cadf00a5bf35" providerId="LiveId" clId="{0AE4CE25-22B7-45A8-8FE3-5412449F4D86}" dt="2020-06-16T01:09:07.421" v="724" actId="1076"/>
          <ac:spMkLst>
            <pc:docMk/>
            <pc:sldMk cId="0" sldId="261"/>
            <ac:spMk id="602" creationId="{00000000-0000-0000-0000-000000000000}"/>
          </ac:spMkLst>
        </pc:spChg>
        <pc:spChg chg="mod">
          <ac:chgData name="cmdsa alves" userId="4f01cadf00a5bf35" providerId="LiveId" clId="{0AE4CE25-22B7-45A8-8FE3-5412449F4D86}" dt="2020-06-16T01:10:31.068" v="790" actId="20577"/>
          <ac:spMkLst>
            <pc:docMk/>
            <pc:sldMk cId="0" sldId="261"/>
            <ac:spMk id="604" creationId="{00000000-0000-0000-0000-000000000000}"/>
          </ac:spMkLst>
        </pc:spChg>
        <pc:spChg chg="mod">
          <ac:chgData name="cmdsa alves" userId="4f01cadf00a5bf35" providerId="LiveId" clId="{0AE4CE25-22B7-45A8-8FE3-5412449F4D86}" dt="2020-06-16T01:11:05.573" v="812" actId="14100"/>
          <ac:spMkLst>
            <pc:docMk/>
            <pc:sldMk cId="0" sldId="261"/>
            <ac:spMk id="608" creationId="{00000000-0000-0000-0000-000000000000}"/>
          </ac:spMkLst>
        </pc:spChg>
        <pc:cxnChg chg="mod">
          <ac:chgData name="cmdsa alves" userId="4f01cadf00a5bf35" providerId="LiveId" clId="{0AE4CE25-22B7-45A8-8FE3-5412449F4D86}" dt="2020-06-16T01:10:04.199" v="765" actId="1076"/>
          <ac:cxnSpMkLst>
            <pc:docMk/>
            <pc:sldMk cId="0" sldId="261"/>
            <ac:cxnSpMk id="97" creationId="{4F35E50D-9377-4133-B53F-F027BBD90D08}"/>
          </ac:cxnSpMkLst>
        </pc:cxnChg>
      </pc:sldChg>
      <pc:sldChg chg="del">
        <pc:chgData name="cmdsa alves" userId="4f01cadf00a5bf35" providerId="LiveId" clId="{0AE4CE25-22B7-45A8-8FE3-5412449F4D86}" dt="2020-06-16T21:40:04.187" v="3764" actId="47"/>
        <pc:sldMkLst>
          <pc:docMk/>
          <pc:sldMk cId="0" sldId="262"/>
        </pc:sldMkLst>
      </pc:sldChg>
      <pc:sldChg chg="del">
        <pc:chgData name="cmdsa alves" userId="4f01cadf00a5bf35" providerId="LiveId" clId="{0AE4CE25-22B7-45A8-8FE3-5412449F4D86}" dt="2020-06-16T21:40:04.650" v="3765" actId="47"/>
        <pc:sldMkLst>
          <pc:docMk/>
          <pc:sldMk cId="3411592163" sldId="297"/>
        </pc:sldMkLst>
      </pc:sldChg>
      <pc:sldChg chg="del">
        <pc:chgData name="cmdsa alves" userId="4f01cadf00a5bf35" providerId="LiveId" clId="{0AE4CE25-22B7-45A8-8FE3-5412449F4D86}" dt="2020-06-16T21:40:04.846" v="3766" actId="47"/>
        <pc:sldMkLst>
          <pc:docMk/>
          <pc:sldMk cId="2203311840" sldId="298"/>
        </pc:sldMkLst>
      </pc:sldChg>
      <pc:sldChg chg="del">
        <pc:chgData name="cmdsa alves" userId="4f01cadf00a5bf35" providerId="LiveId" clId="{0AE4CE25-22B7-45A8-8FE3-5412449F4D86}" dt="2020-06-16T21:40:05.185" v="3767" actId="47"/>
        <pc:sldMkLst>
          <pc:docMk/>
          <pc:sldMk cId="4040020607" sldId="299"/>
        </pc:sldMkLst>
      </pc:sldChg>
      <pc:sldChg chg="del">
        <pc:chgData name="cmdsa alves" userId="4f01cadf00a5bf35" providerId="LiveId" clId="{0AE4CE25-22B7-45A8-8FE3-5412449F4D86}" dt="2020-06-16T21:40:05.383" v="3768" actId="47"/>
        <pc:sldMkLst>
          <pc:docMk/>
          <pc:sldMk cId="1732786831" sldId="300"/>
        </pc:sldMkLst>
      </pc:sldChg>
      <pc:sldChg chg="del">
        <pc:chgData name="cmdsa alves" userId="4f01cadf00a5bf35" providerId="LiveId" clId="{0AE4CE25-22B7-45A8-8FE3-5412449F4D86}" dt="2020-06-16T21:40:05.803" v="3770" actId="47"/>
        <pc:sldMkLst>
          <pc:docMk/>
          <pc:sldMk cId="413333260" sldId="301"/>
        </pc:sldMkLst>
      </pc:sldChg>
      <pc:sldChg chg="del">
        <pc:chgData name="cmdsa alves" userId="4f01cadf00a5bf35" providerId="LiveId" clId="{0AE4CE25-22B7-45A8-8FE3-5412449F4D86}" dt="2020-06-16T21:40:06.001" v="3771" actId="47"/>
        <pc:sldMkLst>
          <pc:docMk/>
          <pc:sldMk cId="3600567589" sldId="302"/>
        </pc:sldMkLst>
      </pc:sldChg>
      <pc:sldChg chg="del">
        <pc:chgData name="cmdsa alves" userId="4f01cadf00a5bf35" providerId="LiveId" clId="{0AE4CE25-22B7-45A8-8FE3-5412449F4D86}" dt="2020-06-16T21:40:06.525" v="3772" actId="47"/>
        <pc:sldMkLst>
          <pc:docMk/>
          <pc:sldMk cId="162282195" sldId="303"/>
        </pc:sldMkLst>
      </pc:sldChg>
      <pc:sldChg chg="del">
        <pc:chgData name="cmdsa alves" userId="4f01cadf00a5bf35" providerId="LiveId" clId="{0AE4CE25-22B7-45A8-8FE3-5412449F4D86}" dt="2020-06-16T21:40:05.596" v="3769" actId="47"/>
        <pc:sldMkLst>
          <pc:docMk/>
          <pc:sldMk cId="1009917753" sldId="304"/>
        </pc:sldMkLst>
      </pc:sldChg>
      <pc:sldChg chg="del">
        <pc:chgData name="cmdsa alves" userId="4f01cadf00a5bf35" providerId="LiveId" clId="{0AE4CE25-22B7-45A8-8FE3-5412449F4D86}" dt="2020-06-16T21:40:06.885" v="3773" actId="47"/>
        <pc:sldMkLst>
          <pc:docMk/>
          <pc:sldMk cId="2264634966" sldId="305"/>
        </pc:sldMkLst>
      </pc:sldChg>
      <pc:sldChg chg="del">
        <pc:chgData name="cmdsa alves" userId="4f01cadf00a5bf35" providerId="LiveId" clId="{0AE4CE25-22B7-45A8-8FE3-5412449F4D86}" dt="2020-06-16T21:40:07.193" v="3774" actId="47"/>
        <pc:sldMkLst>
          <pc:docMk/>
          <pc:sldMk cId="828416448" sldId="306"/>
        </pc:sldMkLst>
      </pc:sldChg>
      <pc:sldChg chg="del">
        <pc:chgData name="cmdsa alves" userId="4f01cadf00a5bf35" providerId="LiveId" clId="{0AE4CE25-22B7-45A8-8FE3-5412449F4D86}" dt="2020-06-16T21:40:07.456" v="3775" actId="47"/>
        <pc:sldMkLst>
          <pc:docMk/>
          <pc:sldMk cId="4076593712" sldId="307"/>
        </pc:sldMkLst>
      </pc:sldChg>
      <pc:sldChg chg="del">
        <pc:chgData name="cmdsa alves" userId="4f01cadf00a5bf35" providerId="LiveId" clId="{0AE4CE25-22B7-45A8-8FE3-5412449F4D86}" dt="2020-06-16T21:40:07.777" v="3776" actId="47"/>
        <pc:sldMkLst>
          <pc:docMk/>
          <pc:sldMk cId="3420490693" sldId="309"/>
        </pc:sldMkLst>
      </pc:sldChg>
      <pc:sldChg chg="del">
        <pc:chgData name="cmdsa alves" userId="4f01cadf00a5bf35" providerId="LiveId" clId="{0AE4CE25-22B7-45A8-8FE3-5412449F4D86}" dt="2020-06-16T21:40:08.112" v="3777" actId="47"/>
        <pc:sldMkLst>
          <pc:docMk/>
          <pc:sldMk cId="1868669179" sldId="311"/>
        </pc:sldMkLst>
      </pc:sldChg>
      <pc:sldChg chg="del">
        <pc:chgData name="cmdsa alves" userId="4f01cadf00a5bf35" providerId="LiveId" clId="{0AE4CE25-22B7-45A8-8FE3-5412449F4D86}" dt="2020-06-16T21:40:08.394" v="3778" actId="47"/>
        <pc:sldMkLst>
          <pc:docMk/>
          <pc:sldMk cId="2741533207" sldId="312"/>
        </pc:sldMkLst>
      </pc:sldChg>
      <pc:sldChg chg="del">
        <pc:chgData name="cmdsa alves" userId="4f01cadf00a5bf35" providerId="LiveId" clId="{0AE4CE25-22B7-45A8-8FE3-5412449F4D86}" dt="2020-06-16T21:40:09.043" v="3781" actId="47"/>
        <pc:sldMkLst>
          <pc:docMk/>
          <pc:sldMk cId="1244261994" sldId="313"/>
        </pc:sldMkLst>
      </pc:sldChg>
      <pc:sldChg chg="del">
        <pc:chgData name="cmdsa alves" userId="4f01cadf00a5bf35" providerId="LiveId" clId="{0AE4CE25-22B7-45A8-8FE3-5412449F4D86}" dt="2020-06-16T21:40:08.617" v="3779" actId="47"/>
        <pc:sldMkLst>
          <pc:docMk/>
          <pc:sldMk cId="524591175" sldId="314"/>
        </pc:sldMkLst>
      </pc:sldChg>
      <pc:sldChg chg="del">
        <pc:chgData name="cmdsa alves" userId="4f01cadf00a5bf35" providerId="LiveId" clId="{0AE4CE25-22B7-45A8-8FE3-5412449F4D86}" dt="2020-06-16T21:40:08.839" v="3780" actId="47"/>
        <pc:sldMkLst>
          <pc:docMk/>
          <pc:sldMk cId="2895096975" sldId="315"/>
        </pc:sldMkLst>
      </pc:sldChg>
      <pc:sldChg chg="del">
        <pc:chgData name="cmdsa alves" userId="4f01cadf00a5bf35" providerId="LiveId" clId="{0AE4CE25-22B7-45A8-8FE3-5412449F4D86}" dt="2020-06-16T21:40:09.260" v="3782" actId="47"/>
        <pc:sldMkLst>
          <pc:docMk/>
          <pc:sldMk cId="4219201629" sldId="316"/>
        </pc:sldMkLst>
      </pc:sldChg>
      <pc:sldChg chg="del">
        <pc:chgData name="cmdsa alves" userId="4f01cadf00a5bf35" providerId="LiveId" clId="{0AE4CE25-22B7-45A8-8FE3-5412449F4D86}" dt="2020-06-16T21:40:09.481" v="3783" actId="47"/>
        <pc:sldMkLst>
          <pc:docMk/>
          <pc:sldMk cId="2009183070" sldId="319"/>
        </pc:sldMkLst>
      </pc:sldChg>
      <pc:sldChg chg="del">
        <pc:chgData name="cmdsa alves" userId="4f01cadf00a5bf35" providerId="LiveId" clId="{0AE4CE25-22B7-45A8-8FE3-5412449F4D86}" dt="2020-06-16T00:53:11.069" v="174" actId="47"/>
        <pc:sldMkLst>
          <pc:docMk/>
          <pc:sldMk cId="2126704737" sldId="321"/>
        </pc:sldMkLst>
      </pc:sldChg>
      <pc:sldChg chg="del">
        <pc:chgData name="cmdsa alves" userId="4f01cadf00a5bf35" providerId="LiveId" clId="{0AE4CE25-22B7-45A8-8FE3-5412449F4D86}" dt="2020-06-16T21:40:09.933" v="3785" actId="47"/>
        <pc:sldMkLst>
          <pc:docMk/>
          <pc:sldMk cId="1140795766" sldId="323"/>
        </pc:sldMkLst>
      </pc:sldChg>
      <pc:sldChg chg="del">
        <pc:chgData name="cmdsa alves" userId="4f01cadf00a5bf35" providerId="LiveId" clId="{0AE4CE25-22B7-45A8-8FE3-5412449F4D86}" dt="2020-06-16T21:40:11.875" v="3794" actId="47"/>
        <pc:sldMkLst>
          <pc:docMk/>
          <pc:sldMk cId="564093602" sldId="327"/>
        </pc:sldMkLst>
      </pc:sldChg>
      <pc:sldChg chg="del">
        <pc:chgData name="cmdsa alves" userId="4f01cadf00a5bf35" providerId="LiveId" clId="{0AE4CE25-22B7-45A8-8FE3-5412449F4D86}" dt="2020-06-16T21:40:11.290" v="3791" actId="47"/>
        <pc:sldMkLst>
          <pc:docMk/>
          <pc:sldMk cId="2287685997" sldId="328"/>
        </pc:sldMkLst>
      </pc:sldChg>
      <pc:sldChg chg="del">
        <pc:chgData name="cmdsa alves" userId="4f01cadf00a5bf35" providerId="LiveId" clId="{0AE4CE25-22B7-45A8-8FE3-5412449F4D86}" dt="2020-06-16T21:40:09.661" v="3784" actId="47"/>
        <pc:sldMkLst>
          <pc:docMk/>
          <pc:sldMk cId="2343820897" sldId="330"/>
        </pc:sldMkLst>
      </pc:sldChg>
      <pc:sldChg chg="del">
        <pc:chgData name="cmdsa alves" userId="4f01cadf00a5bf35" providerId="LiveId" clId="{0AE4CE25-22B7-45A8-8FE3-5412449F4D86}" dt="2020-06-16T21:40:10.521" v="3787" actId="47"/>
        <pc:sldMkLst>
          <pc:docMk/>
          <pc:sldMk cId="3772875497" sldId="331"/>
        </pc:sldMkLst>
      </pc:sldChg>
      <pc:sldChg chg="del">
        <pc:chgData name="cmdsa alves" userId="4f01cadf00a5bf35" providerId="LiveId" clId="{0AE4CE25-22B7-45A8-8FE3-5412449F4D86}" dt="2020-06-16T21:40:10.710" v="3788" actId="47"/>
        <pc:sldMkLst>
          <pc:docMk/>
          <pc:sldMk cId="2608671661" sldId="332"/>
        </pc:sldMkLst>
      </pc:sldChg>
      <pc:sldChg chg="del">
        <pc:chgData name="cmdsa alves" userId="4f01cadf00a5bf35" providerId="LiveId" clId="{0AE4CE25-22B7-45A8-8FE3-5412449F4D86}" dt="2020-06-16T21:40:10.892" v="3789" actId="47"/>
        <pc:sldMkLst>
          <pc:docMk/>
          <pc:sldMk cId="1216968126" sldId="333"/>
        </pc:sldMkLst>
      </pc:sldChg>
      <pc:sldChg chg="del">
        <pc:chgData name="cmdsa alves" userId="4f01cadf00a5bf35" providerId="LiveId" clId="{0AE4CE25-22B7-45A8-8FE3-5412449F4D86}" dt="2020-06-16T21:40:10.258" v="3786" actId="47"/>
        <pc:sldMkLst>
          <pc:docMk/>
          <pc:sldMk cId="1687293022" sldId="334"/>
        </pc:sldMkLst>
      </pc:sldChg>
      <pc:sldChg chg="del">
        <pc:chgData name="cmdsa alves" userId="4f01cadf00a5bf35" providerId="LiveId" clId="{0AE4CE25-22B7-45A8-8FE3-5412449F4D86}" dt="2020-06-16T21:40:11.092" v="3790" actId="47"/>
        <pc:sldMkLst>
          <pc:docMk/>
          <pc:sldMk cId="4292300141" sldId="335"/>
        </pc:sldMkLst>
      </pc:sldChg>
      <pc:sldChg chg="del">
        <pc:chgData name="cmdsa alves" userId="4f01cadf00a5bf35" providerId="LiveId" clId="{0AE4CE25-22B7-45A8-8FE3-5412449F4D86}" dt="2020-06-16T21:40:11.465" v="3792" actId="47"/>
        <pc:sldMkLst>
          <pc:docMk/>
          <pc:sldMk cId="1078981852" sldId="336"/>
        </pc:sldMkLst>
      </pc:sldChg>
      <pc:sldChg chg="del">
        <pc:chgData name="cmdsa alves" userId="4f01cadf00a5bf35" providerId="LiveId" clId="{0AE4CE25-22B7-45A8-8FE3-5412449F4D86}" dt="2020-06-16T21:40:11.692" v="3793" actId="47"/>
        <pc:sldMkLst>
          <pc:docMk/>
          <pc:sldMk cId="2763731717" sldId="338"/>
        </pc:sldMkLst>
      </pc:sldChg>
      <pc:sldChg chg="del">
        <pc:chgData name="cmdsa alves" userId="4f01cadf00a5bf35" providerId="LiveId" clId="{0AE4CE25-22B7-45A8-8FE3-5412449F4D86}" dt="2020-06-16T21:40:12.083" v="3795" actId="47"/>
        <pc:sldMkLst>
          <pc:docMk/>
          <pc:sldMk cId="1356986135" sldId="339"/>
        </pc:sldMkLst>
      </pc:sldChg>
      <pc:sldChg chg="del">
        <pc:chgData name="cmdsa alves" userId="4f01cadf00a5bf35" providerId="LiveId" clId="{0AE4CE25-22B7-45A8-8FE3-5412449F4D86}" dt="2020-06-16T21:40:12.271" v="3796" actId="47"/>
        <pc:sldMkLst>
          <pc:docMk/>
          <pc:sldMk cId="1630406685" sldId="341"/>
        </pc:sldMkLst>
      </pc:sldChg>
      <pc:sldChg chg="addSp delSp modSp new del mod">
        <pc:chgData name="cmdsa alves" userId="4f01cadf00a5bf35" providerId="LiveId" clId="{0AE4CE25-22B7-45A8-8FE3-5412449F4D86}" dt="2020-06-16T21:40:12.487" v="3797" actId="47"/>
        <pc:sldMkLst>
          <pc:docMk/>
          <pc:sldMk cId="608294899" sldId="342"/>
        </pc:sldMkLst>
        <pc:picChg chg="add del mod">
          <ac:chgData name="cmdsa alves" userId="4f01cadf00a5bf35" providerId="LiveId" clId="{0AE4CE25-22B7-45A8-8FE3-5412449F4D86}" dt="2020-06-16T21:39:40.424" v="3762" actId="478"/>
          <ac:picMkLst>
            <pc:docMk/>
            <pc:sldMk cId="608294899" sldId="342"/>
            <ac:picMk id="4" creationId="{E3A68010-3532-49A1-BFAA-F762865D0FE7}"/>
          </ac:picMkLst>
        </pc:picChg>
        <pc:picChg chg="add del">
          <ac:chgData name="cmdsa alves" userId="4f01cadf00a5bf35" providerId="LiveId" clId="{0AE4CE25-22B7-45A8-8FE3-5412449F4D86}" dt="2020-06-16T21:33:58.146" v="3759" actId="478"/>
          <ac:picMkLst>
            <pc:docMk/>
            <pc:sldMk cId="608294899" sldId="342"/>
            <ac:picMk id="5" creationId="{F9CCBD04-82F9-423F-992A-BD52270BD79F}"/>
          </ac:picMkLst>
        </pc:picChg>
      </pc:sldChg>
      <pc:sldChg chg="del">
        <pc:chgData name="cmdsa alves" userId="4f01cadf00a5bf35" providerId="LiveId" clId="{0AE4CE25-22B7-45A8-8FE3-5412449F4D86}" dt="2020-06-16T00:53:10.226" v="173" actId="47"/>
        <pc:sldMkLst>
          <pc:docMk/>
          <pc:sldMk cId="1452566178" sldId="342"/>
        </pc:sldMkLst>
      </pc:sldChg>
      <pc:sldChg chg="addSp delSp modSp new mod">
        <pc:chgData name="cmdsa alves" userId="4f01cadf00a5bf35" providerId="LiveId" clId="{0AE4CE25-22B7-45A8-8FE3-5412449F4D86}" dt="2020-06-17T02:09:11.699" v="3925" actId="1076"/>
        <pc:sldMkLst>
          <pc:docMk/>
          <pc:sldMk cId="357336963" sldId="343"/>
        </pc:sldMkLst>
        <pc:spChg chg="mod">
          <ac:chgData name="cmdsa alves" userId="4f01cadf00a5bf35" providerId="LiveId" clId="{0AE4CE25-22B7-45A8-8FE3-5412449F4D86}" dt="2020-06-16T01:07:42.665" v="682" actId="20577"/>
          <ac:spMkLst>
            <pc:docMk/>
            <pc:sldMk cId="357336963" sldId="343"/>
            <ac:spMk id="2" creationId="{6E5715C8-F962-4528-81CB-18FD5A05CAE4}"/>
          </ac:spMkLst>
        </pc:spChg>
        <pc:spChg chg="mod">
          <ac:chgData name="cmdsa alves" userId="4f01cadf00a5bf35" providerId="LiveId" clId="{0AE4CE25-22B7-45A8-8FE3-5412449F4D86}" dt="2020-06-16T01:05:30.275" v="440" actId="20577"/>
          <ac:spMkLst>
            <pc:docMk/>
            <pc:sldMk cId="357336963" sldId="343"/>
            <ac:spMk id="3" creationId="{93E83722-2D4B-4895-99A6-5570CF69D365}"/>
          </ac:spMkLst>
        </pc:spChg>
        <pc:picChg chg="add mod modCrop">
          <ac:chgData name="cmdsa alves" userId="4f01cadf00a5bf35" providerId="LiveId" clId="{0AE4CE25-22B7-45A8-8FE3-5412449F4D86}" dt="2020-06-17T02:09:11.699" v="3925" actId="1076"/>
          <ac:picMkLst>
            <pc:docMk/>
            <pc:sldMk cId="357336963" sldId="343"/>
            <ac:picMk id="4" creationId="{6309519A-192B-43B4-9A12-9B9C00DF597F}"/>
          </ac:picMkLst>
        </pc:picChg>
        <pc:picChg chg="add del mod">
          <ac:chgData name="cmdsa alves" userId="4f01cadf00a5bf35" providerId="LiveId" clId="{0AE4CE25-22B7-45A8-8FE3-5412449F4D86}" dt="2020-06-17T02:08:41.815" v="3916" actId="478"/>
          <ac:picMkLst>
            <pc:docMk/>
            <pc:sldMk cId="357336963" sldId="343"/>
            <ac:picMk id="3074" creationId="{449A25FA-6F8C-4F68-B9B3-B5589BACA1BA}"/>
          </ac:picMkLst>
        </pc:picChg>
      </pc:sldChg>
      <pc:sldChg chg="del">
        <pc:chgData name="cmdsa alves" userId="4f01cadf00a5bf35" providerId="LiveId" clId="{0AE4CE25-22B7-45A8-8FE3-5412449F4D86}" dt="2020-06-16T00:53:14.038" v="178" actId="47"/>
        <pc:sldMkLst>
          <pc:docMk/>
          <pc:sldMk cId="1329443538" sldId="343"/>
        </pc:sldMkLst>
      </pc:sldChg>
      <pc:sldChg chg="del">
        <pc:chgData name="cmdsa alves" userId="4f01cadf00a5bf35" providerId="LiveId" clId="{0AE4CE25-22B7-45A8-8FE3-5412449F4D86}" dt="2020-06-16T00:53:11.866" v="175" actId="47"/>
        <pc:sldMkLst>
          <pc:docMk/>
          <pc:sldMk cId="2845556865" sldId="344"/>
        </pc:sldMkLst>
      </pc:sldChg>
      <pc:sldChg chg="addSp modSp new mod ord">
        <pc:chgData name="cmdsa alves" userId="4f01cadf00a5bf35" providerId="LiveId" clId="{0AE4CE25-22B7-45A8-8FE3-5412449F4D86}" dt="2020-06-16T01:15:41.184" v="1229"/>
        <pc:sldMkLst>
          <pc:docMk/>
          <pc:sldMk cId="2870267409" sldId="344"/>
        </pc:sldMkLst>
        <pc:spChg chg="mod">
          <ac:chgData name="cmdsa alves" userId="4f01cadf00a5bf35" providerId="LiveId" clId="{0AE4CE25-22B7-45A8-8FE3-5412449F4D86}" dt="2020-06-16T01:13:45.632" v="1026" actId="20577"/>
          <ac:spMkLst>
            <pc:docMk/>
            <pc:sldMk cId="2870267409" sldId="344"/>
            <ac:spMk id="2" creationId="{727EE247-577B-4AB2-A029-D584B10DAE70}"/>
          </ac:spMkLst>
        </pc:spChg>
        <pc:spChg chg="mod">
          <ac:chgData name="cmdsa alves" userId="4f01cadf00a5bf35" providerId="LiveId" clId="{0AE4CE25-22B7-45A8-8FE3-5412449F4D86}" dt="2020-06-16T01:08:36.850" v="706" actId="14100"/>
          <ac:spMkLst>
            <pc:docMk/>
            <pc:sldMk cId="2870267409" sldId="344"/>
            <ac:spMk id="3" creationId="{6F4C7B53-2851-4A5A-93DE-95330DA94639}"/>
          </ac:spMkLst>
        </pc:spChg>
        <pc:spChg chg="add mod">
          <ac:chgData name="cmdsa alves" userId="4f01cadf00a5bf35" providerId="LiveId" clId="{0AE4CE25-22B7-45A8-8FE3-5412449F4D86}" dt="2020-06-16T01:15:28.499" v="1224" actId="1076"/>
          <ac:spMkLst>
            <pc:docMk/>
            <pc:sldMk cId="2870267409" sldId="344"/>
            <ac:spMk id="4" creationId="{FE5E2199-FF8F-4173-A745-A97708D241EA}"/>
          </ac:spMkLst>
        </pc:spChg>
      </pc:sldChg>
      <pc:sldChg chg="addSp modSp new mod">
        <pc:chgData name="cmdsa alves" userId="4f01cadf00a5bf35" providerId="LiveId" clId="{0AE4CE25-22B7-45A8-8FE3-5412449F4D86}" dt="2020-06-17T22:23:55.743" v="3931" actId="313"/>
        <pc:sldMkLst>
          <pc:docMk/>
          <pc:sldMk cId="205195955" sldId="345"/>
        </pc:sldMkLst>
        <pc:spChg chg="mod">
          <ac:chgData name="cmdsa alves" userId="4f01cadf00a5bf35" providerId="LiveId" clId="{0AE4CE25-22B7-45A8-8FE3-5412449F4D86}" dt="2020-06-17T22:23:55.743" v="3931" actId="313"/>
          <ac:spMkLst>
            <pc:docMk/>
            <pc:sldMk cId="205195955" sldId="345"/>
            <ac:spMk id="2" creationId="{B0E1BB0D-246F-4553-8082-2CA652E3C2E5}"/>
          </ac:spMkLst>
        </pc:spChg>
        <pc:spChg chg="mod">
          <ac:chgData name="cmdsa alves" userId="4f01cadf00a5bf35" providerId="LiveId" clId="{0AE4CE25-22B7-45A8-8FE3-5412449F4D86}" dt="2020-06-16T01:19:06.648" v="1409" actId="1076"/>
          <ac:spMkLst>
            <pc:docMk/>
            <pc:sldMk cId="205195955" sldId="345"/>
            <ac:spMk id="3" creationId="{71E9BD5E-D3F8-4967-9615-90848F2A125B}"/>
          </ac:spMkLst>
        </pc:spChg>
        <pc:picChg chg="add mod">
          <ac:chgData name="cmdsa alves" userId="4f01cadf00a5bf35" providerId="LiveId" clId="{0AE4CE25-22B7-45A8-8FE3-5412449F4D86}" dt="2020-06-16T01:20:22.916" v="1414" actId="1076"/>
          <ac:picMkLst>
            <pc:docMk/>
            <pc:sldMk cId="205195955" sldId="345"/>
            <ac:picMk id="2050" creationId="{EA7C1CE0-AEE0-47E9-AD5B-7BD7FD606BF8}"/>
          </ac:picMkLst>
        </pc:picChg>
      </pc:sldChg>
      <pc:sldChg chg="del">
        <pc:chgData name="cmdsa alves" userId="4f01cadf00a5bf35" providerId="LiveId" clId="{0AE4CE25-22B7-45A8-8FE3-5412449F4D86}" dt="2020-06-16T00:53:17.271" v="183" actId="47"/>
        <pc:sldMkLst>
          <pc:docMk/>
          <pc:sldMk cId="3803650994" sldId="345"/>
        </pc:sldMkLst>
      </pc:sldChg>
      <pc:sldChg chg="addSp delSp modSp new mod">
        <pc:chgData name="cmdsa alves" userId="4f01cadf00a5bf35" providerId="LiveId" clId="{0AE4CE25-22B7-45A8-8FE3-5412449F4D86}" dt="2020-06-16T01:22:38.365" v="1492" actId="313"/>
        <pc:sldMkLst>
          <pc:docMk/>
          <pc:sldMk cId="2330090058" sldId="346"/>
        </pc:sldMkLst>
        <pc:spChg chg="del mod">
          <ac:chgData name="cmdsa alves" userId="4f01cadf00a5bf35" providerId="LiveId" clId="{0AE4CE25-22B7-45A8-8FE3-5412449F4D86}" dt="2020-06-16T01:22:17.491" v="1487" actId="478"/>
          <ac:spMkLst>
            <pc:docMk/>
            <pc:sldMk cId="2330090058" sldId="346"/>
            <ac:spMk id="2" creationId="{D8E462ED-F439-4FD3-A9BE-D535203F1D85}"/>
          </ac:spMkLst>
        </pc:spChg>
        <pc:spChg chg="mod">
          <ac:chgData name="cmdsa alves" userId="4f01cadf00a5bf35" providerId="LiveId" clId="{0AE4CE25-22B7-45A8-8FE3-5412449F4D86}" dt="2020-06-16T01:22:38.365" v="1492" actId="313"/>
          <ac:spMkLst>
            <pc:docMk/>
            <pc:sldMk cId="2330090058" sldId="346"/>
            <ac:spMk id="3" creationId="{0D1CA112-8B51-4E05-B63B-7008A471D825}"/>
          </ac:spMkLst>
        </pc:spChg>
        <pc:spChg chg="add del mod">
          <ac:chgData name="cmdsa alves" userId="4f01cadf00a5bf35" providerId="LiveId" clId="{0AE4CE25-22B7-45A8-8FE3-5412449F4D86}" dt="2020-06-16T01:22:20.006" v="1488" actId="478"/>
          <ac:spMkLst>
            <pc:docMk/>
            <pc:sldMk cId="2330090058" sldId="346"/>
            <ac:spMk id="5" creationId="{4D4A63F5-76E8-4C4D-9283-DFE396E412A3}"/>
          </ac:spMkLst>
        </pc:spChg>
        <pc:picChg chg="add mod">
          <ac:chgData name="cmdsa alves" userId="4f01cadf00a5bf35" providerId="LiveId" clId="{0AE4CE25-22B7-45A8-8FE3-5412449F4D86}" dt="2020-06-16T01:22:24.598" v="1491" actId="1076"/>
          <ac:picMkLst>
            <pc:docMk/>
            <pc:sldMk cId="2330090058" sldId="346"/>
            <ac:picMk id="3074" creationId="{F3AF9C17-BFC4-4051-AECA-4492BB134D19}"/>
          </ac:picMkLst>
        </pc:picChg>
      </pc:sldChg>
      <pc:sldChg chg="addSp modSp new mod">
        <pc:chgData name="cmdsa alves" userId="4f01cadf00a5bf35" providerId="LiveId" clId="{0AE4CE25-22B7-45A8-8FE3-5412449F4D86}" dt="2020-06-16T01:39:51.281" v="2307" actId="207"/>
        <pc:sldMkLst>
          <pc:docMk/>
          <pc:sldMk cId="1508272120" sldId="347"/>
        </pc:sldMkLst>
        <pc:spChg chg="mod">
          <ac:chgData name="cmdsa alves" userId="4f01cadf00a5bf35" providerId="LiveId" clId="{0AE4CE25-22B7-45A8-8FE3-5412449F4D86}" dt="2020-06-16T01:39:51.281" v="2307" actId="207"/>
          <ac:spMkLst>
            <pc:docMk/>
            <pc:sldMk cId="1508272120" sldId="347"/>
            <ac:spMk id="2" creationId="{550EDC23-707F-4E1A-B8C7-732F4506BB5F}"/>
          </ac:spMkLst>
        </pc:spChg>
        <pc:spChg chg="mod">
          <ac:chgData name="cmdsa alves" userId="4f01cadf00a5bf35" providerId="LiveId" clId="{0AE4CE25-22B7-45A8-8FE3-5412449F4D86}" dt="2020-06-16T01:23:58.130" v="1522" actId="1076"/>
          <ac:spMkLst>
            <pc:docMk/>
            <pc:sldMk cId="1508272120" sldId="347"/>
            <ac:spMk id="3" creationId="{B1648DF5-5D63-4590-B2F5-FEF050DDB0DD}"/>
          </ac:spMkLst>
        </pc:spChg>
        <pc:picChg chg="add mod">
          <ac:chgData name="cmdsa alves" userId="4f01cadf00a5bf35" providerId="LiveId" clId="{0AE4CE25-22B7-45A8-8FE3-5412449F4D86}" dt="2020-06-16T01:33:28.595" v="1982" actId="1076"/>
          <ac:picMkLst>
            <pc:docMk/>
            <pc:sldMk cId="1508272120" sldId="347"/>
            <ac:picMk id="4" creationId="{5876D26A-A72D-4ABD-A2D5-EB037AA3035F}"/>
          </ac:picMkLst>
        </pc:picChg>
      </pc:sldChg>
      <pc:sldChg chg="del">
        <pc:chgData name="cmdsa alves" userId="4f01cadf00a5bf35" providerId="LiveId" clId="{0AE4CE25-22B7-45A8-8FE3-5412449F4D86}" dt="2020-06-16T00:53:12.304" v="176" actId="47"/>
        <pc:sldMkLst>
          <pc:docMk/>
          <pc:sldMk cId="2448736224" sldId="347"/>
        </pc:sldMkLst>
      </pc:sldChg>
      <pc:sldChg chg="del">
        <pc:chgData name="cmdsa alves" userId="4f01cadf00a5bf35" providerId="LiveId" clId="{0AE4CE25-22B7-45A8-8FE3-5412449F4D86}" dt="2020-06-16T00:53:13.397" v="177" actId="47"/>
        <pc:sldMkLst>
          <pc:docMk/>
          <pc:sldMk cId="3348401969" sldId="348"/>
        </pc:sldMkLst>
      </pc:sldChg>
      <pc:sldChg chg="addSp modSp new mod">
        <pc:chgData name="cmdsa alves" userId="4f01cadf00a5bf35" providerId="LiveId" clId="{0AE4CE25-22B7-45A8-8FE3-5412449F4D86}" dt="2020-06-16T01:36:11.948" v="2103" actId="1076"/>
        <pc:sldMkLst>
          <pc:docMk/>
          <pc:sldMk cId="3512222425" sldId="348"/>
        </pc:sldMkLst>
        <pc:spChg chg="mod">
          <ac:chgData name="cmdsa alves" userId="4f01cadf00a5bf35" providerId="LiveId" clId="{0AE4CE25-22B7-45A8-8FE3-5412449F4D86}" dt="2020-06-16T01:36:11.948" v="2103" actId="1076"/>
          <ac:spMkLst>
            <pc:docMk/>
            <pc:sldMk cId="3512222425" sldId="348"/>
            <ac:spMk id="2" creationId="{7F195D51-CBCF-401E-8365-04A444005E5C}"/>
          </ac:spMkLst>
        </pc:spChg>
        <pc:spChg chg="mod">
          <ac:chgData name="cmdsa alves" userId="4f01cadf00a5bf35" providerId="LiveId" clId="{0AE4CE25-22B7-45A8-8FE3-5412449F4D86}" dt="2020-06-16T01:34:02.076" v="1998" actId="1076"/>
          <ac:spMkLst>
            <pc:docMk/>
            <pc:sldMk cId="3512222425" sldId="348"/>
            <ac:spMk id="3" creationId="{67732AD8-FA98-4A86-B676-C6DC572F5BB9}"/>
          </ac:spMkLst>
        </pc:spChg>
        <pc:picChg chg="add mod">
          <ac:chgData name="cmdsa alves" userId="4f01cadf00a5bf35" providerId="LiveId" clId="{0AE4CE25-22B7-45A8-8FE3-5412449F4D86}" dt="2020-06-16T01:36:09.683" v="2102" actId="1076"/>
          <ac:picMkLst>
            <pc:docMk/>
            <pc:sldMk cId="3512222425" sldId="348"/>
            <ac:picMk id="4" creationId="{D7827EE4-CE94-4024-8544-2649108A2802}"/>
          </ac:picMkLst>
        </pc:picChg>
      </pc:sldChg>
      <pc:sldChg chg="addSp delSp modSp new mod">
        <pc:chgData name="cmdsa alves" userId="4f01cadf00a5bf35" providerId="LiveId" clId="{0AE4CE25-22B7-45A8-8FE3-5412449F4D86}" dt="2020-06-16T01:38:24.158" v="2234" actId="1076"/>
        <pc:sldMkLst>
          <pc:docMk/>
          <pc:sldMk cId="1470782422" sldId="349"/>
        </pc:sldMkLst>
        <pc:spChg chg="mod">
          <ac:chgData name="cmdsa alves" userId="4f01cadf00a5bf35" providerId="LiveId" clId="{0AE4CE25-22B7-45A8-8FE3-5412449F4D86}" dt="2020-06-16T01:38:23.205" v="2233" actId="1076"/>
          <ac:spMkLst>
            <pc:docMk/>
            <pc:sldMk cId="1470782422" sldId="349"/>
            <ac:spMk id="2" creationId="{C6B4E3BB-0F31-4C66-A515-E531881109EC}"/>
          </ac:spMkLst>
        </pc:spChg>
        <pc:spChg chg="mod">
          <ac:chgData name="cmdsa alves" userId="4f01cadf00a5bf35" providerId="LiveId" clId="{0AE4CE25-22B7-45A8-8FE3-5412449F4D86}" dt="2020-06-16T01:36:46.878" v="2112" actId="1076"/>
          <ac:spMkLst>
            <pc:docMk/>
            <pc:sldMk cId="1470782422" sldId="349"/>
            <ac:spMk id="3" creationId="{F5CE2424-9C20-4DEC-8697-F2636997E8ED}"/>
          </ac:spMkLst>
        </pc:spChg>
        <pc:spChg chg="add del">
          <ac:chgData name="cmdsa alves" userId="4f01cadf00a5bf35" providerId="LiveId" clId="{0AE4CE25-22B7-45A8-8FE3-5412449F4D86}" dt="2020-06-16T01:36:33.333" v="2107"/>
          <ac:spMkLst>
            <pc:docMk/>
            <pc:sldMk cId="1470782422" sldId="349"/>
            <ac:spMk id="5" creationId="{6B31FA43-9673-4779-86F4-DBBC4C27DE2C}"/>
          </ac:spMkLst>
        </pc:spChg>
        <pc:spChg chg="add del">
          <ac:chgData name="cmdsa alves" userId="4f01cadf00a5bf35" providerId="LiveId" clId="{0AE4CE25-22B7-45A8-8FE3-5412449F4D86}" dt="2020-06-16T01:36:40.723" v="2109" actId="478"/>
          <ac:spMkLst>
            <pc:docMk/>
            <pc:sldMk cId="1470782422" sldId="349"/>
            <ac:spMk id="6" creationId="{36118F5D-AAB4-4FE7-B6B1-1AB00560F5FD}"/>
          </ac:spMkLst>
        </pc:spChg>
        <pc:picChg chg="add mod">
          <ac:chgData name="cmdsa alves" userId="4f01cadf00a5bf35" providerId="LiveId" clId="{0AE4CE25-22B7-45A8-8FE3-5412449F4D86}" dt="2020-06-16T01:38:24.158" v="2234" actId="1076"/>
          <ac:picMkLst>
            <pc:docMk/>
            <pc:sldMk cId="1470782422" sldId="349"/>
            <ac:picMk id="4" creationId="{F5C9EEBE-97F3-44A6-81D5-63A94ACDBAF0}"/>
          </ac:picMkLst>
        </pc:picChg>
      </pc:sldChg>
      <pc:sldChg chg="del">
        <pc:chgData name="cmdsa alves" userId="4f01cadf00a5bf35" providerId="LiveId" clId="{0AE4CE25-22B7-45A8-8FE3-5412449F4D86}" dt="2020-06-16T00:53:15.443" v="180" actId="47"/>
        <pc:sldMkLst>
          <pc:docMk/>
          <pc:sldMk cId="1963913308" sldId="349"/>
        </pc:sldMkLst>
      </pc:sldChg>
      <pc:sldChg chg="addSp delSp modSp new mod">
        <pc:chgData name="cmdsa alves" userId="4f01cadf00a5bf35" providerId="LiveId" clId="{0AE4CE25-22B7-45A8-8FE3-5412449F4D86}" dt="2020-06-16T01:53:05.369" v="2837" actId="1076"/>
        <pc:sldMkLst>
          <pc:docMk/>
          <pc:sldMk cId="3048708646" sldId="350"/>
        </pc:sldMkLst>
        <pc:spChg chg="mod">
          <ac:chgData name="cmdsa alves" userId="4f01cadf00a5bf35" providerId="LiveId" clId="{0AE4CE25-22B7-45A8-8FE3-5412449F4D86}" dt="2020-06-16T01:49:28.168" v="2831" actId="1076"/>
          <ac:spMkLst>
            <pc:docMk/>
            <pc:sldMk cId="3048708646" sldId="350"/>
            <ac:spMk id="2" creationId="{B75A493C-7D0B-4497-815C-2BA1D41D5898}"/>
          </ac:spMkLst>
        </pc:spChg>
        <pc:spChg chg="mod">
          <ac:chgData name="cmdsa alves" userId="4f01cadf00a5bf35" providerId="LiveId" clId="{0AE4CE25-22B7-45A8-8FE3-5412449F4D86}" dt="2020-06-16T01:44:28.770" v="2400" actId="1076"/>
          <ac:spMkLst>
            <pc:docMk/>
            <pc:sldMk cId="3048708646" sldId="350"/>
            <ac:spMk id="3" creationId="{DD3F74A8-28CE-415D-A8CE-A262C524DC0A}"/>
          </ac:spMkLst>
        </pc:spChg>
        <pc:picChg chg="add del mod">
          <ac:chgData name="cmdsa alves" userId="4f01cadf00a5bf35" providerId="LiveId" clId="{0AE4CE25-22B7-45A8-8FE3-5412449F4D86}" dt="2020-06-16T01:52:25.758" v="2833" actId="478"/>
          <ac:picMkLst>
            <pc:docMk/>
            <pc:sldMk cId="3048708646" sldId="350"/>
            <ac:picMk id="4098" creationId="{477FEF3A-108D-40AA-8851-58683CDC128D}"/>
          </ac:picMkLst>
        </pc:picChg>
        <pc:picChg chg="add mod">
          <ac:chgData name="cmdsa alves" userId="4f01cadf00a5bf35" providerId="LiveId" clId="{0AE4CE25-22B7-45A8-8FE3-5412449F4D86}" dt="2020-06-16T01:53:05.369" v="2837" actId="1076"/>
          <ac:picMkLst>
            <pc:docMk/>
            <pc:sldMk cId="3048708646" sldId="350"/>
            <ac:picMk id="4100" creationId="{75433FEB-F3DF-4478-869E-6C5C1A7F2493}"/>
          </ac:picMkLst>
        </pc:picChg>
      </pc:sldChg>
      <pc:sldChg chg="del">
        <pc:chgData name="cmdsa alves" userId="4f01cadf00a5bf35" providerId="LiveId" clId="{0AE4CE25-22B7-45A8-8FE3-5412449F4D86}" dt="2020-06-16T00:53:16.693" v="182" actId="47"/>
        <pc:sldMkLst>
          <pc:docMk/>
          <pc:sldMk cId="3950070544" sldId="350"/>
        </pc:sldMkLst>
      </pc:sldChg>
      <pc:sldChg chg="addSp modSp new mod">
        <pc:chgData name="cmdsa alves" userId="4f01cadf00a5bf35" providerId="LiveId" clId="{0AE4CE25-22B7-45A8-8FE3-5412449F4D86}" dt="2020-06-16T01:58:35.035" v="3396" actId="1076"/>
        <pc:sldMkLst>
          <pc:docMk/>
          <pc:sldMk cId="311622060" sldId="351"/>
        </pc:sldMkLst>
        <pc:spChg chg="mod">
          <ac:chgData name="cmdsa alves" userId="4f01cadf00a5bf35" providerId="LiveId" clId="{0AE4CE25-22B7-45A8-8FE3-5412449F4D86}" dt="2020-06-16T01:56:53.647" v="3189" actId="14100"/>
          <ac:spMkLst>
            <pc:docMk/>
            <pc:sldMk cId="311622060" sldId="351"/>
            <ac:spMk id="2" creationId="{4C4AF5E6-2961-4BD4-B3AB-9819D81E0483}"/>
          </ac:spMkLst>
        </pc:spChg>
        <pc:spChg chg="mod">
          <ac:chgData name="cmdsa alves" userId="4f01cadf00a5bf35" providerId="LiveId" clId="{0AE4CE25-22B7-45A8-8FE3-5412449F4D86}" dt="2020-06-16T01:54:36.335" v="2882" actId="20577"/>
          <ac:spMkLst>
            <pc:docMk/>
            <pc:sldMk cId="311622060" sldId="351"/>
            <ac:spMk id="3" creationId="{C970B73E-D89C-44C1-A550-0A52DE65E255}"/>
          </ac:spMkLst>
        </pc:spChg>
        <pc:spChg chg="add mod">
          <ac:chgData name="cmdsa alves" userId="4f01cadf00a5bf35" providerId="LiveId" clId="{0AE4CE25-22B7-45A8-8FE3-5412449F4D86}" dt="2020-06-16T01:58:09.037" v="3392" actId="1076"/>
          <ac:spMkLst>
            <pc:docMk/>
            <pc:sldMk cId="311622060" sldId="351"/>
            <ac:spMk id="4" creationId="{0B7FDDB4-2BE0-495F-920A-AEBD5C06A6F8}"/>
          </ac:spMkLst>
        </pc:spChg>
        <pc:picChg chg="add mod">
          <ac:chgData name="cmdsa alves" userId="4f01cadf00a5bf35" providerId="LiveId" clId="{0AE4CE25-22B7-45A8-8FE3-5412449F4D86}" dt="2020-06-16T01:58:35.035" v="3396" actId="1076"/>
          <ac:picMkLst>
            <pc:docMk/>
            <pc:sldMk cId="311622060" sldId="351"/>
            <ac:picMk id="5" creationId="{B0EE99B1-D84E-4F98-88A2-6DF3D6CDA6E0}"/>
          </ac:picMkLst>
        </pc:picChg>
      </pc:sldChg>
      <pc:sldChg chg="del">
        <pc:chgData name="cmdsa alves" userId="4f01cadf00a5bf35" providerId="LiveId" clId="{0AE4CE25-22B7-45A8-8FE3-5412449F4D86}" dt="2020-06-16T00:53:14.647" v="179" actId="47"/>
        <pc:sldMkLst>
          <pc:docMk/>
          <pc:sldMk cId="755838140" sldId="352"/>
        </pc:sldMkLst>
      </pc:sldChg>
      <pc:sldChg chg="addSp delSp modSp new mod">
        <pc:chgData name="cmdsa alves" userId="4f01cadf00a5bf35" providerId="LiveId" clId="{0AE4CE25-22B7-45A8-8FE3-5412449F4D86}" dt="2020-06-16T21:33:50.526" v="3757" actId="1076"/>
        <pc:sldMkLst>
          <pc:docMk/>
          <pc:sldMk cId="2173739894" sldId="352"/>
        </pc:sldMkLst>
        <pc:spChg chg="del">
          <ac:chgData name="cmdsa alves" userId="4f01cadf00a5bf35" providerId="LiveId" clId="{0AE4CE25-22B7-45A8-8FE3-5412449F4D86}" dt="2020-06-16T21:29:04.142" v="3429" actId="478"/>
          <ac:spMkLst>
            <pc:docMk/>
            <pc:sldMk cId="2173739894" sldId="352"/>
            <ac:spMk id="2" creationId="{573797A9-2434-4D1B-B754-4E603C6969AA}"/>
          </ac:spMkLst>
        </pc:spChg>
        <pc:spChg chg="mod">
          <ac:chgData name="cmdsa alves" userId="4f01cadf00a5bf35" providerId="LiveId" clId="{0AE4CE25-22B7-45A8-8FE3-5412449F4D86}" dt="2020-06-16T01:59:56.287" v="3428" actId="20577"/>
          <ac:spMkLst>
            <pc:docMk/>
            <pc:sldMk cId="2173739894" sldId="352"/>
            <ac:spMk id="3" creationId="{7D13517F-2B0C-4DC6-B71D-BB09C4EECB3A}"/>
          </ac:spMkLst>
        </pc:spChg>
        <pc:graphicFrameChg chg="add del mod modGraphic">
          <ac:chgData name="cmdsa alves" userId="4f01cadf00a5bf35" providerId="LiveId" clId="{0AE4CE25-22B7-45A8-8FE3-5412449F4D86}" dt="2020-06-16T21:33:45.643" v="3754" actId="478"/>
          <ac:graphicFrameMkLst>
            <pc:docMk/>
            <pc:sldMk cId="2173739894" sldId="352"/>
            <ac:graphicFrameMk id="4" creationId="{458905BD-CC39-44A0-811C-E8582D1CB16F}"/>
          </ac:graphicFrameMkLst>
        </pc:graphicFrameChg>
        <pc:picChg chg="add mod">
          <ac:chgData name="cmdsa alves" userId="4f01cadf00a5bf35" providerId="LiveId" clId="{0AE4CE25-22B7-45A8-8FE3-5412449F4D86}" dt="2020-06-16T21:33:50.526" v="3757" actId="1076"/>
          <ac:picMkLst>
            <pc:docMk/>
            <pc:sldMk cId="2173739894" sldId="352"/>
            <ac:picMk id="6" creationId="{4147F035-62B1-4AB8-BF7D-FFFF9175E0B5}"/>
          </ac:picMkLst>
        </pc:picChg>
      </pc:sldChg>
      <pc:sldChg chg="del">
        <pc:chgData name="cmdsa alves" userId="4f01cadf00a5bf35" providerId="LiveId" clId="{0AE4CE25-22B7-45A8-8FE3-5412449F4D86}" dt="2020-06-16T00:53:16.037" v="181" actId="47"/>
        <pc:sldMkLst>
          <pc:docMk/>
          <pc:sldMk cId="1802450856" sldId="353"/>
        </pc:sldMkLst>
      </pc:sldChg>
      <pc:sldChg chg="addSp delSp modSp new mod ord">
        <pc:chgData name="cmdsa alves" userId="4f01cadf00a5bf35" providerId="LiveId" clId="{0AE4CE25-22B7-45A8-8FE3-5412449F4D86}" dt="2020-06-16T22:28:25.564" v="3807" actId="478"/>
        <pc:sldMkLst>
          <pc:docMk/>
          <pc:sldMk cId="1906848696" sldId="353"/>
        </pc:sldMkLst>
        <pc:spChg chg="del">
          <ac:chgData name="cmdsa alves" userId="4f01cadf00a5bf35" providerId="LiveId" clId="{0AE4CE25-22B7-45A8-8FE3-5412449F4D86}" dt="2020-06-16T22:28:25.564" v="3807" actId="478"/>
          <ac:spMkLst>
            <pc:docMk/>
            <pc:sldMk cId="1906848696" sldId="353"/>
            <ac:spMk id="2" creationId="{A465CA29-3DC0-4277-842A-2756A706B53A}"/>
          </ac:spMkLst>
        </pc:spChg>
        <pc:spChg chg="mod">
          <ac:chgData name="cmdsa alves" userId="4f01cadf00a5bf35" providerId="LiveId" clId="{0AE4CE25-22B7-45A8-8FE3-5412449F4D86}" dt="2020-06-16T22:01:31.829" v="3800"/>
          <ac:spMkLst>
            <pc:docMk/>
            <pc:sldMk cId="1906848696" sldId="353"/>
            <ac:spMk id="3" creationId="{2B44ACF1-CCC1-419E-A450-8D35A831FA5A}"/>
          </ac:spMkLst>
        </pc:spChg>
        <pc:picChg chg="add del mod">
          <ac:chgData name="cmdsa alves" userId="4f01cadf00a5bf35" providerId="LiveId" clId="{0AE4CE25-22B7-45A8-8FE3-5412449F4D86}" dt="2020-06-16T22:23:24.558" v="3804" actId="478"/>
          <ac:picMkLst>
            <pc:docMk/>
            <pc:sldMk cId="1906848696" sldId="353"/>
            <ac:picMk id="4" creationId="{895DF46F-AE43-4E92-AB02-F03AF14F7149}"/>
          </ac:picMkLst>
        </pc:picChg>
        <pc:picChg chg="add mod">
          <ac:chgData name="cmdsa alves" userId="4f01cadf00a5bf35" providerId="LiveId" clId="{0AE4CE25-22B7-45A8-8FE3-5412449F4D86}" dt="2020-06-16T22:23:26.676" v="3806" actId="1076"/>
          <ac:picMkLst>
            <pc:docMk/>
            <pc:sldMk cId="1906848696" sldId="353"/>
            <ac:picMk id="5" creationId="{F4B7F6DB-7201-420C-A32B-BCAED802EB46}"/>
          </ac:picMkLst>
        </pc:picChg>
      </pc:sldChg>
      <pc:sldMasterChg chg="addSldLayout delSldLayout">
        <pc:chgData name="cmdsa alves" userId="4f01cadf00a5bf35" providerId="LiveId" clId="{0AE4CE25-22B7-45A8-8FE3-5412449F4D86}" dt="2020-06-16T21:40:12.083" v="3795" actId="47"/>
        <pc:sldMasterMkLst>
          <pc:docMk/>
          <pc:sldMasterMk cId="0" sldId="2147483670"/>
        </pc:sldMasterMkLst>
        <pc:sldLayoutChg chg="add del">
          <pc:chgData name="cmdsa alves" userId="4f01cadf00a5bf35" providerId="LiveId" clId="{0AE4CE25-22B7-45A8-8FE3-5412449F4D86}" dt="2020-06-16T21:40:03.157" v="3763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cmdsa alves" userId="4f01cadf00a5bf35" providerId="LiveId" clId="{0AE4CE25-22B7-45A8-8FE3-5412449F4D86}" dt="2020-06-16T21:40:12.083" v="3795" actId="47"/>
          <pc:sldLayoutMkLst>
            <pc:docMk/>
            <pc:sldMasterMk cId="0" sldId="2147483670"/>
            <pc:sldLayoutMk cId="0" sldId="2147483652"/>
          </pc:sldLayoutMkLst>
        </pc:sldLayoutChg>
        <pc:sldLayoutChg chg="del">
          <pc:chgData name="cmdsa alves" userId="4f01cadf00a5bf35" providerId="LiveId" clId="{0AE4CE25-22B7-45A8-8FE3-5412449F4D86}" dt="2020-06-16T00:50:18.626" v="45" actId="47"/>
          <pc:sldLayoutMkLst>
            <pc:docMk/>
            <pc:sldMasterMk cId="0" sldId="2147483670"/>
            <pc:sldLayoutMk cId="0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3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599550" y="300959"/>
            <a:ext cx="7607547" cy="3114388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b="1" dirty="0"/>
              <a:t>ARTIGO</a:t>
            </a:r>
            <a:br>
              <a:rPr lang="pt-PT" b="1" dirty="0"/>
            </a:br>
            <a:r>
              <a:rPr lang="pt-PT" sz="3600" b="1" dirty="0"/>
              <a:t>O </a:t>
            </a:r>
            <a:r>
              <a:rPr lang="pt-PT" sz="3600" b="1" dirty="0" err="1"/>
              <a:t>CoAP</a:t>
            </a:r>
            <a:r>
              <a:rPr lang="pt-PT" sz="3600" b="1" dirty="0"/>
              <a:t> não procura ser um HTTP compactado, mas sim um protocolo Web</a:t>
            </a:r>
            <a:br>
              <a:rPr lang="pt-PT" sz="3600" b="1" dirty="0"/>
            </a:br>
            <a:r>
              <a:rPr lang="pt-PT" sz="3600" b="1" dirty="0"/>
              <a:t>especializado, com vantagens sobre o HTTP</a:t>
            </a:r>
            <a:endParaRPr b="1"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8193" y="3557832"/>
            <a:ext cx="4716575" cy="1090447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CARLOS ALVES PG41840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MESTRADO </a:t>
            </a:r>
            <a:r>
              <a:rPr lang="pt-PT"/>
              <a:t>ENGENHARIA INFORMÁTICA</a:t>
            </a:r>
            <a:endParaRPr lang="pt-P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ARQUITETURA EMERGENTES DE REDES</a:t>
            </a:r>
            <a:endParaRPr dirty="0"/>
          </a:p>
        </p:txBody>
      </p:sp>
      <p:pic>
        <p:nvPicPr>
          <p:cNvPr id="1026" name="Picture 2" descr="Escola de Engenharia da Universidade do Minho – Wikipédia, a ...">
            <a:extLst>
              <a:ext uri="{FF2B5EF4-FFF2-40B4-BE49-F238E27FC236}">
                <a16:creationId xmlns:a16="http://schemas.microsoft.com/office/drawing/2014/main" id="{5F4237A0-0084-4B71-8E7A-CAE3C1054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949" y="2907573"/>
            <a:ext cx="1919896" cy="17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7F195D51-CBCF-401E-8365-04A44400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4642" y="1848168"/>
            <a:ext cx="5654716" cy="892575"/>
          </a:xfrm>
        </p:spPr>
        <p:txBody>
          <a:bodyPr/>
          <a:lstStyle/>
          <a:p>
            <a:pPr marL="114300" indent="0" algn="ctr">
              <a:buNone/>
            </a:pPr>
            <a:r>
              <a:rPr lang="pt-PT" dirty="0"/>
              <a:t>Para se obter fiabilidade, a mensagem é marcada como Confirmável(CON).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7732AD8-FA98-4A86-B676-C6DC572F5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687720"/>
            <a:ext cx="5402413" cy="577800"/>
          </a:xfrm>
        </p:spPr>
        <p:txBody>
          <a:bodyPr/>
          <a:lstStyle/>
          <a:p>
            <a:r>
              <a:rPr lang="pt-PT" dirty="0"/>
              <a:t>ARQUITETURA</a:t>
            </a:r>
            <a:br>
              <a:rPr lang="pt-PT" dirty="0"/>
            </a:br>
            <a:r>
              <a:rPr lang="pt-PT" dirty="0"/>
              <a:t>Modelo de Mensagens - 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827EE4-CE94-4024-8544-2649108A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87" y="2849044"/>
            <a:ext cx="5654717" cy="16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2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6B4E3BB-0F31-4C66-A515-E53188110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1741" y="1655951"/>
            <a:ext cx="6351318" cy="1409082"/>
          </a:xfrm>
        </p:spPr>
        <p:txBody>
          <a:bodyPr/>
          <a:lstStyle/>
          <a:p>
            <a:pPr marL="114300" indent="0" algn="ctr">
              <a:buNone/>
            </a:pPr>
            <a:r>
              <a:rPr lang="pt-PT" dirty="0"/>
              <a:t>Mensagens que não requerem confirmação na transmissão, apenas é enviado Mensagem Não Confirmável.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5CE2424-9C20-4DEC-8697-F2636997E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656741"/>
            <a:ext cx="5419666" cy="577800"/>
          </a:xfrm>
        </p:spPr>
        <p:txBody>
          <a:bodyPr/>
          <a:lstStyle/>
          <a:p>
            <a:r>
              <a:rPr lang="pt-PT" dirty="0"/>
              <a:t>ARQUITETURA</a:t>
            </a:r>
            <a:br>
              <a:rPr lang="pt-PT" dirty="0"/>
            </a:br>
            <a:r>
              <a:rPr lang="pt-PT" dirty="0"/>
              <a:t>Modelo de Mensagens - 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C9EEBE-97F3-44A6-81D5-63A94ACD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53" y="3065033"/>
            <a:ext cx="5967648" cy="16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75A493C-7D0B-4497-815C-2BA1D41D5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307" y="1454888"/>
            <a:ext cx="4539771" cy="3531180"/>
          </a:xfrm>
          <a:solidFill>
            <a:schemeClr val="bg2"/>
          </a:solidFill>
        </p:spPr>
        <p:txBody>
          <a:bodyPr/>
          <a:lstStyle/>
          <a:p>
            <a:r>
              <a:rPr lang="pt-PT" dirty="0"/>
              <a:t>O </a:t>
            </a:r>
            <a:r>
              <a:rPr lang="pt-PT" dirty="0" err="1"/>
              <a:t>CoAP</a:t>
            </a:r>
            <a:r>
              <a:rPr lang="pt-PT" dirty="0"/>
              <a:t> suporta o armazenamento em cache, permitindo uma resposta aos pedidos com bastante eficiência. </a:t>
            </a:r>
          </a:p>
          <a:p>
            <a:r>
              <a:rPr lang="pt-PT" dirty="0"/>
              <a:t>O </a:t>
            </a:r>
            <a:r>
              <a:rPr lang="pt-PT" dirty="0" err="1"/>
              <a:t>CoAP</a:t>
            </a:r>
            <a:r>
              <a:rPr lang="pt-PT" dirty="0"/>
              <a:t> suporta o pedido a um proxy em nome de outro terminal </a:t>
            </a:r>
            <a:r>
              <a:rPr lang="pt-PT" dirty="0" err="1"/>
              <a:t>CoAP</a:t>
            </a:r>
            <a:r>
              <a:rPr lang="pt-PT" dirty="0"/>
              <a:t>, usando o URI do recurso para solicitar o pedido, enquanto que o endereço IP de destino é o endereço da proxy.</a:t>
            </a:r>
          </a:p>
          <a:p>
            <a:r>
              <a:rPr lang="pt-PT" dirty="0"/>
              <a:t>Com Proxy também é possível converter o método ou código da resposta.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D3F74A8-28CE-415D-A8CE-A262C524D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618709"/>
            <a:ext cx="2686500" cy="577800"/>
          </a:xfrm>
        </p:spPr>
        <p:txBody>
          <a:bodyPr/>
          <a:lstStyle/>
          <a:p>
            <a:r>
              <a:rPr lang="pt-PT" dirty="0"/>
              <a:t>ARQUITERUTA</a:t>
            </a:r>
            <a:br>
              <a:rPr lang="pt-PT" dirty="0"/>
            </a:br>
            <a:r>
              <a:rPr lang="pt-PT" dirty="0"/>
              <a:t>Cache e proxy</a:t>
            </a:r>
          </a:p>
        </p:txBody>
      </p:sp>
      <p:pic>
        <p:nvPicPr>
          <p:cNvPr id="4100" name="Picture 4" descr="Pervasive Computing - What You Need To Know: Constrained ...">
            <a:extLst>
              <a:ext uri="{FF2B5EF4-FFF2-40B4-BE49-F238E27FC236}">
                <a16:creationId xmlns:a16="http://schemas.microsoft.com/office/drawing/2014/main" id="{75433FEB-F3DF-4478-869E-6C5C1A7F2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377" y="907609"/>
            <a:ext cx="4160316" cy="247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0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4C4AF5E6-2961-4BD4-B3AB-9819D81E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4"/>
            <a:ext cx="3953175" cy="2444251"/>
          </a:xfrm>
        </p:spPr>
        <p:txBody>
          <a:bodyPr/>
          <a:lstStyle/>
          <a:p>
            <a:r>
              <a:rPr lang="pt-PT" dirty="0"/>
              <a:t>As mensagens </a:t>
            </a:r>
            <a:r>
              <a:rPr lang="pt-PT" dirty="0" err="1"/>
              <a:t>CoAp</a:t>
            </a:r>
            <a:r>
              <a:rPr lang="pt-PT" dirty="0"/>
              <a:t> são trocadas de forma assíncrona entre os </a:t>
            </a:r>
            <a:r>
              <a:rPr lang="pt-PT" dirty="0" err="1"/>
              <a:t>endpoints</a:t>
            </a:r>
            <a:r>
              <a:rPr lang="pt-PT" dirty="0"/>
              <a:t>. </a:t>
            </a:r>
          </a:p>
          <a:p>
            <a:r>
              <a:rPr lang="pt-PT" dirty="0"/>
              <a:t>Usa UDP – “transporte pouco confiável”</a:t>
            </a:r>
          </a:p>
          <a:p>
            <a:r>
              <a:rPr lang="pt-PT" dirty="0"/>
              <a:t>Implementa mecanismo de confiabilidade, sem criar o protocolo TCP.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970B73E-D89C-44C1-A550-0A52DE65E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670466"/>
            <a:ext cx="4712300" cy="588989"/>
          </a:xfrm>
        </p:spPr>
        <p:txBody>
          <a:bodyPr/>
          <a:lstStyle/>
          <a:p>
            <a:r>
              <a:rPr lang="pt-PT" dirty="0"/>
              <a:t>ARQUITERUTA</a:t>
            </a:r>
            <a:br>
              <a:rPr lang="pt-PT" dirty="0"/>
            </a:br>
            <a:r>
              <a:rPr lang="pt-PT" dirty="0"/>
              <a:t>Troca de Mensagens</a:t>
            </a:r>
          </a:p>
        </p:txBody>
      </p:sp>
      <p:sp>
        <p:nvSpPr>
          <p:cNvPr id="4" name="Marcador de Posição do Texto 1">
            <a:extLst>
              <a:ext uri="{FF2B5EF4-FFF2-40B4-BE49-F238E27FC236}">
                <a16:creationId xmlns:a16="http://schemas.microsoft.com/office/drawing/2014/main" id="{0B7FDDB4-2BE0-495F-920A-AEBD5C06A6F8}"/>
              </a:ext>
            </a:extLst>
          </p:cNvPr>
          <p:cNvSpPr txBox="1">
            <a:spLocks/>
          </p:cNvSpPr>
          <p:nvPr/>
        </p:nvSpPr>
        <p:spPr>
          <a:xfrm>
            <a:off x="4571999" y="2028783"/>
            <a:ext cx="3953175" cy="244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pt-PT" dirty="0"/>
              <a:t>Simples retransmissão stop-</a:t>
            </a:r>
            <a:r>
              <a:rPr lang="pt-PT" dirty="0" err="1"/>
              <a:t>and</a:t>
            </a:r>
            <a:r>
              <a:rPr lang="pt-PT" dirty="0"/>
              <a:t>-</a:t>
            </a:r>
            <a:r>
              <a:rPr lang="pt-PT" dirty="0" err="1"/>
              <a:t>wait</a:t>
            </a:r>
            <a:r>
              <a:rPr lang="pt-PT" dirty="0"/>
              <a:t> com </a:t>
            </a:r>
            <a:r>
              <a:rPr lang="pt-PT" dirty="0" err="1"/>
              <a:t>back-off</a:t>
            </a:r>
            <a:r>
              <a:rPr lang="pt-PT" dirty="0"/>
              <a:t> exponencial para mensagens CON.</a:t>
            </a:r>
          </a:p>
          <a:p>
            <a:r>
              <a:rPr lang="pt-PT" dirty="0"/>
              <a:t>Deteção de duplicações para mensagens CON e NON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EE99B1-D84E-4F98-88A2-6DF3D6CDA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376" y="202313"/>
            <a:ext cx="2260174" cy="16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B44ACF1-CCC1-419E-A450-8D35A831F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CoAP</a:t>
            </a:r>
            <a:r>
              <a:rPr lang="pt-PT" dirty="0"/>
              <a:t> e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B7F6DB-7201-420C-A32B-BCAED802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75" y="1248202"/>
            <a:ext cx="5611008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4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D13517F-2B0C-4DC6-B71D-BB09C4EEC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CoAP</a:t>
            </a:r>
            <a:r>
              <a:rPr lang="pt-PT" dirty="0"/>
              <a:t> e HTTP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147F035-62B1-4AB8-BF7D-FFFF9175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73" y="989475"/>
            <a:ext cx="5998839" cy="39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3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DIFERENÇAS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Diferenças entre o </a:t>
            </a:r>
            <a:r>
              <a:rPr lang="pt-PT" dirty="0" err="1"/>
              <a:t>CoAP</a:t>
            </a:r>
            <a:r>
              <a:rPr lang="pt-PT" dirty="0"/>
              <a:t> e o HTTP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3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FUNCIONALIDADES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DESCRIÇÃO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Descrição do Protocolo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Features</a:t>
            </a:r>
            <a:r>
              <a:rPr lang="pt-PT" dirty="0"/>
              <a:t> do protocolo e o seu funcionamento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ESTRUTURA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</a:t>
            </a:r>
            <a:r>
              <a:rPr lang="pt-PT" dirty="0" err="1"/>
              <a:t>CoAP</a:t>
            </a:r>
            <a:r>
              <a:rPr lang="pt-PT" dirty="0"/>
              <a:t> é um protocolo da web com uso de nós limitados e para ambientes restritos ou redes limitadas, principalmente a níveis energéticos.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CoAP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Neuron :: enabling networks - Solutions">
            <a:extLst>
              <a:ext uri="{FF2B5EF4-FFF2-40B4-BE49-F238E27FC236}">
                <a16:creationId xmlns:a16="http://schemas.microsoft.com/office/drawing/2014/main" id="{B9602AB0-7CEA-4E42-99EC-F55C311F5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53" y="2002403"/>
            <a:ext cx="2234570" cy="12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E5715C8-F962-4528-81CB-18FD5A05C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</a:t>
            </a:r>
            <a:r>
              <a:rPr lang="pt-PT" dirty="0" err="1"/>
              <a:t>CoAP</a:t>
            </a:r>
            <a:r>
              <a:rPr lang="pt-PT" dirty="0"/>
              <a:t> não foi projetado para ser um HTTP compacto, apenas realiza diversas operações comuns com o HTTP. Otimizado para aplicações </a:t>
            </a:r>
            <a:r>
              <a:rPr lang="pt-PT" dirty="0" err="1"/>
              <a:t>machine</a:t>
            </a:r>
            <a:r>
              <a:rPr lang="pt-PT" dirty="0"/>
              <a:t> to </a:t>
            </a:r>
            <a:r>
              <a:rPr lang="pt-PT" dirty="0" err="1"/>
              <a:t>machine</a:t>
            </a:r>
            <a:r>
              <a:rPr lang="pt-PT" dirty="0"/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3E83722-2D4B-4895-99A6-5570CF69D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CoAP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09519A-192B-43B4-9A12-9B9C00DF5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4" t="9727" r="9068" b="7889"/>
          <a:stretch/>
        </p:blipFill>
        <p:spPr>
          <a:xfrm>
            <a:off x="4848225" y="972772"/>
            <a:ext cx="3447827" cy="35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"/>
          <p:cNvSpPr/>
          <p:nvPr/>
        </p:nvSpPr>
        <p:spPr>
          <a:xfrm>
            <a:off x="4866744" y="1141595"/>
            <a:ext cx="2583925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1392865" y="1141595"/>
            <a:ext cx="279933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612;p30">
            <a:extLst>
              <a:ext uri="{FF2B5EF4-FFF2-40B4-BE49-F238E27FC236}">
                <a16:creationId xmlns:a16="http://schemas.microsoft.com/office/drawing/2014/main" id="{FFBA0CBB-C430-435A-B326-539E07803C80}"/>
              </a:ext>
            </a:extLst>
          </p:cNvPr>
          <p:cNvSpPr/>
          <p:nvPr/>
        </p:nvSpPr>
        <p:spPr>
          <a:xfrm>
            <a:off x="4811031" y="3949291"/>
            <a:ext cx="2822162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610;p30">
            <a:extLst>
              <a:ext uri="{FF2B5EF4-FFF2-40B4-BE49-F238E27FC236}">
                <a16:creationId xmlns:a16="http://schemas.microsoft.com/office/drawing/2014/main" id="{C50C71CB-0593-460F-8605-D9D0F22AB07E}"/>
              </a:ext>
            </a:extLst>
          </p:cNvPr>
          <p:cNvSpPr/>
          <p:nvPr/>
        </p:nvSpPr>
        <p:spPr>
          <a:xfrm>
            <a:off x="1336093" y="4041980"/>
            <a:ext cx="2822162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/>
              <a:t>FUNCIONALIDADES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515554" y="113789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PROTOCOLO WEB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537910" y="110097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LIGAÇÃO UDP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421871" y="413466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dirty="0"/>
              <a:t>MAPEAMENTO HTTP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5129776" y="3941722"/>
            <a:ext cx="221786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SEGURANÇA- DTLS</a:t>
            </a: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1336093" y="2549995"/>
            <a:ext cx="2933588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825779" y="2560788"/>
            <a:ext cx="2822162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>
            <a:off x="4192195" y="1503545"/>
            <a:ext cx="674549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cxnSpLocks/>
            <a:stCxn id="611" idx="2"/>
            <a:endCxn id="610" idx="0"/>
          </p:cNvCxnSpPr>
          <p:nvPr/>
        </p:nvCxnSpPr>
        <p:spPr>
          <a:xfrm rot="5400000">
            <a:off x="4138547" y="529835"/>
            <a:ext cx="684500" cy="33558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cxnSpLocks/>
            <a:stCxn id="610" idx="3"/>
            <a:endCxn id="612" idx="1"/>
          </p:cNvCxnSpPr>
          <p:nvPr/>
        </p:nvCxnSpPr>
        <p:spPr>
          <a:xfrm>
            <a:off x="4269681" y="2911945"/>
            <a:ext cx="556098" cy="1079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30182" y="268029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588329" y="1274289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" name="Google Shape;615;p30">
            <a:extLst>
              <a:ext uri="{FF2B5EF4-FFF2-40B4-BE49-F238E27FC236}">
                <a16:creationId xmlns:a16="http://schemas.microsoft.com/office/drawing/2014/main" id="{300D0CB1-5C5E-4CFA-93D6-52909684C9D9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4158255" y="4403930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02;p30">
            <a:extLst>
              <a:ext uri="{FF2B5EF4-FFF2-40B4-BE49-F238E27FC236}">
                <a16:creationId xmlns:a16="http://schemas.microsoft.com/office/drawing/2014/main" id="{BD144497-AF38-4262-9D6F-C02945295647}"/>
              </a:ext>
            </a:extLst>
          </p:cNvPr>
          <p:cNvSpPr txBox="1">
            <a:spLocks/>
          </p:cNvSpPr>
          <p:nvPr/>
        </p:nvSpPr>
        <p:spPr>
          <a:xfrm>
            <a:off x="1053671" y="2650275"/>
            <a:ext cx="2548965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PT" dirty="0"/>
              <a:t>ASSÍNCRONO</a:t>
            </a:r>
          </a:p>
        </p:txBody>
      </p:sp>
      <p:sp>
        <p:nvSpPr>
          <p:cNvPr id="69" name="Google Shape;602;p30">
            <a:extLst>
              <a:ext uri="{FF2B5EF4-FFF2-40B4-BE49-F238E27FC236}">
                <a16:creationId xmlns:a16="http://schemas.microsoft.com/office/drawing/2014/main" id="{9157163C-A473-4A4C-8CB5-0A3F5C33D9A2}"/>
              </a:ext>
            </a:extLst>
          </p:cNvPr>
          <p:cNvSpPr txBox="1">
            <a:spLocks/>
          </p:cNvSpPr>
          <p:nvPr/>
        </p:nvSpPr>
        <p:spPr>
          <a:xfrm>
            <a:off x="5466344" y="2562329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PT" dirty="0"/>
              <a:t>RECURSOS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A09CA27-1207-420A-AC4F-C0CF9A83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694" y="1236272"/>
            <a:ext cx="494046" cy="485673"/>
          </a:xfrm>
          <a:prstGeom prst="rect">
            <a:avLst/>
          </a:prstGeom>
        </p:spPr>
      </p:pic>
      <p:grpSp>
        <p:nvGrpSpPr>
          <p:cNvPr id="85" name="Google Shape;10364;p59">
            <a:extLst>
              <a:ext uri="{FF2B5EF4-FFF2-40B4-BE49-F238E27FC236}">
                <a16:creationId xmlns:a16="http://schemas.microsoft.com/office/drawing/2014/main" id="{308A0810-079E-4714-8CFF-80881BDB5632}"/>
              </a:ext>
            </a:extLst>
          </p:cNvPr>
          <p:cNvGrpSpPr/>
          <p:nvPr/>
        </p:nvGrpSpPr>
        <p:grpSpPr>
          <a:xfrm>
            <a:off x="3688196" y="2701744"/>
            <a:ext cx="403900" cy="464227"/>
            <a:chOff x="1805901" y="1960358"/>
            <a:chExt cx="284847" cy="373627"/>
          </a:xfrm>
        </p:grpSpPr>
        <p:sp>
          <p:nvSpPr>
            <p:cNvPr id="86" name="Google Shape;10365;p59">
              <a:extLst>
                <a:ext uri="{FF2B5EF4-FFF2-40B4-BE49-F238E27FC236}">
                  <a16:creationId xmlns:a16="http://schemas.microsoft.com/office/drawing/2014/main" id="{8E8D4331-5A7D-4E17-8050-8C696306CACB}"/>
                </a:ext>
              </a:extLst>
            </p:cNvPr>
            <p:cNvSpPr/>
            <p:nvPr/>
          </p:nvSpPr>
          <p:spPr>
            <a:xfrm>
              <a:off x="1805901" y="1960358"/>
              <a:ext cx="284847" cy="373627"/>
            </a:xfrm>
            <a:custGeom>
              <a:avLst/>
              <a:gdLst/>
              <a:ahLst/>
              <a:cxnLst/>
              <a:rect l="l" t="t" r="r" b="b"/>
              <a:pathLst>
                <a:path w="8942" h="11729" extrusionOk="0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366;p59">
              <a:extLst>
                <a:ext uri="{FF2B5EF4-FFF2-40B4-BE49-F238E27FC236}">
                  <a16:creationId xmlns:a16="http://schemas.microsoft.com/office/drawing/2014/main" id="{21AAAD8F-72FD-46D3-B4D9-6FAAF340A744}"/>
                </a:ext>
              </a:extLst>
            </p:cNvPr>
            <p:cNvSpPr/>
            <p:nvPr/>
          </p:nvSpPr>
          <p:spPr>
            <a:xfrm>
              <a:off x="1841929" y="2295249"/>
              <a:ext cx="165773" cy="13315"/>
            </a:xfrm>
            <a:custGeom>
              <a:avLst/>
              <a:gdLst/>
              <a:ahLst/>
              <a:cxnLst/>
              <a:rect l="l" t="t" r="r" b="b"/>
              <a:pathLst>
                <a:path w="5204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1134;p60">
            <a:extLst>
              <a:ext uri="{FF2B5EF4-FFF2-40B4-BE49-F238E27FC236}">
                <a16:creationId xmlns:a16="http://schemas.microsoft.com/office/drawing/2014/main" id="{8DCBFBF6-2A04-411B-9191-C64FC3E7717E}"/>
              </a:ext>
            </a:extLst>
          </p:cNvPr>
          <p:cNvGrpSpPr/>
          <p:nvPr/>
        </p:nvGrpSpPr>
        <p:grpSpPr>
          <a:xfrm>
            <a:off x="4832955" y="4041980"/>
            <a:ext cx="578914" cy="521997"/>
            <a:chOff x="1748582" y="3372635"/>
            <a:chExt cx="359269" cy="335780"/>
          </a:xfrm>
        </p:grpSpPr>
        <p:sp>
          <p:nvSpPr>
            <p:cNvPr id="91" name="Google Shape;11135;p60">
              <a:extLst>
                <a:ext uri="{FF2B5EF4-FFF2-40B4-BE49-F238E27FC236}">
                  <a16:creationId xmlns:a16="http://schemas.microsoft.com/office/drawing/2014/main" id="{39A444C9-F8FC-4B10-B980-0FF6A8469A6B}"/>
                </a:ext>
              </a:extLst>
            </p:cNvPr>
            <p:cNvSpPr/>
            <p:nvPr/>
          </p:nvSpPr>
          <p:spPr>
            <a:xfrm>
              <a:off x="2080161" y="3535210"/>
              <a:ext cx="27690" cy="10630"/>
            </a:xfrm>
            <a:custGeom>
              <a:avLst/>
              <a:gdLst/>
              <a:ahLst/>
              <a:cxnLst/>
              <a:rect l="l" t="t" r="r" b="b"/>
              <a:pathLst>
                <a:path w="870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703" y="333"/>
                  </a:lnTo>
                  <a:cubicBezTo>
                    <a:pt x="786" y="333"/>
                    <a:pt x="870" y="262"/>
                    <a:pt x="870" y="167"/>
                  </a:cubicBezTo>
                  <a:cubicBezTo>
                    <a:pt x="870" y="83"/>
                    <a:pt x="786" y="0"/>
                    <a:pt x="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11136;p60">
              <a:extLst>
                <a:ext uri="{FF2B5EF4-FFF2-40B4-BE49-F238E27FC236}">
                  <a16:creationId xmlns:a16="http://schemas.microsoft.com/office/drawing/2014/main" id="{1D603740-A516-49A5-91CE-5DF70266097B}"/>
                </a:ext>
              </a:extLst>
            </p:cNvPr>
            <p:cNvGrpSpPr/>
            <p:nvPr/>
          </p:nvGrpSpPr>
          <p:grpSpPr>
            <a:xfrm>
              <a:off x="1748582" y="3372635"/>
              <a:ext cx="333520" cy="335780"/>
              <a:chOff x="1748582" y="3372635"/>
              <a:chExt cx="333520" cy="335780"/>
            </a:xfrm>
          </p:grpSpPr>
          <p:sp>
            <p:nvSpPr>
              <p:cNvPr id="93" name="Google Shape;11137;p60">
                <a:extLst>
                  <a:ext uri="{FF2B5EF4-FFF2-40B4-BE49-F238E27FC236}">
                    <a16:creationId xmlns:a16="http://schemas.microsoft.com/office/drawing/2014/main" id="{5E39D87A-0D98-45A2-8715-FD9FBB69F13E}"/>
                  </a:ext>
                </a:extLst>
              </p:cNvPr>
              <p:cNvSpPr/>
              <p:nvPr/>
            </p:nvSpPr>
            <p:spPr>
              <a:xfrm>
                <a:off x="1748582" y="3372635"/>
                <a:ext cx="308504" cy="335780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10550" extrusionOk="0">
                    <a:moveTo>
                      <a:pt x="8454" y="4215"/>
                    </a:moveTo>
                    <a:cubicBezTo>
                      <a:pt x="8978" y="4298"/>
                      <a:pt x="9359" y="4739"/>
                      <a:pt x="9359" y="5275"/>
                    </a:cubicBezTo>
                    <a:cubicBezTo>
                      <a:pt x="9359" y="5811"/>
                      <a:pt x="8978" y="6263"/>
                      <a:pt x="8454" y="6334"/>
                    </a:cubicBezTo>
                    <a:lnTo>
                      <a:pt x="8454" y="4215"/>
                    </a:lnTo>
                    <a:close/>
                    <a:moveTo>
                      <a:pt x="1251" y="4036"/>
                    </a:moveTo>
                    <a:lnTo>
                      <a:pt x="1251" y="6525"/>
                    </a:lnTo>
                    <a:lnTo>
                      <a:pt x="894" y="6525"/>
                    </a:lnTo>
                    <a:cubicBezTo>
                      <a:pt x="596" y="6525"/>
                      <a:pt x="358" y="6287"/>
                      <a:pt x="358" y="5989"/>
                    </a:cubicBezTo>
                    <a:lnTo>
                      <a:pt x="358" y="4572"/>
                    </a:lnTo>
                    <a:cubicBezTo>
                      <a:pt x="358" y="4275"/>
                      <a:pt x="596" y="4036"/>
                      <a:pt x="894" y="4036"/>
                    </a:cubicBezTo>
                    <a:close/>
                    <a:moveTo>
                      <a:pt x="2668" y="4025"/>
                    </a:moveTo>
                    <a:lnTo>
                      <a:pt x="2668" y="6525"/>
                    </a:lnTo>
                    <a:lnTo>
                      <a:pt x="1584" y="6525"/>
                    </a:lnTo>
                    <a:lnTo>
                      <a:pt x="1584" y="4025"/>
                    </a:lnTo>
                    <a:close/>
                    <a:moveTo>
                      <a:pt x="2846" y="7727"/>
                    </a:moveTo>
                    <a:lnTo>
                      <a:pt x="2846" y="8466"/>
                    </a:lnTo>
                    <a:lnTo>
                      <a:pt x="2537" y="8466"/>
                    </a:lnTo>
                    <a:lnTo>
                      <a:pt x="2727" y="7727"/>
                    </a:lnTo>
                    <a:close/>
                    <a:moveTo>
                      <a:pt x="2608" y="6834"/>
                    </a:moveTo>
                    <a:lnTo>
                      <a:pt x="2001" y="9156"/>
                    </a:lnTo>
                    <a:lnTo>
                      <a:pt x="1584" y="9156"/>
                    </a:lnTo>
                    <a:lnTo>
                      <a:pt x="1584" y="6834"/>
                    </a:lnTo>
                    <a:close/>
                    <a:moveTo>
                      <a:pt x="8133" y="357"/>
                    </a:moveTo>
                    <a:lnTo>
                      <a:pt x="8133" y="10228"/>
                    </a:lnTo>
                    <a:lnTo>
                      <a:pt x="7394" y="10228"/>
                    </a:lnTo>
                    <a:lnTo>
                      <a:pt x="7394" y="3251"/>
                    </a:lnTo>
                    <a:cubicBezTo>
                      <a:pt x="7394" y="3167"/>
                      <a:pt x="7323" y="3084"/>
                      <a:pt x="7240" y="3084"/>
                    </a:cubicBezTo>
                    <a:cubicBezTo>
                      <a:pt x="7144" y="3084"/>
                      <a:pt x="7073" y="3167"/>
                      <a:pt x="7073" y="3251"/>
                    </a:cubicBezTo>
                    <a:lnTo>
                      <a:pt x="7073" y="9144"/>
                    </a:lnTo>
                    <a:cubicBezTo>
                      <a:pt x="6859" y="8859"/>
                      <a:pt x="6549" y="8466"/>
                      <a:pt x="6132" y="8073"/>
                    </a:cubicBezTo>
                    <a:cubicBezTo>
                      <a:pt x="5668" y="7632"/>
                      <a:pt x="5192" y="7275"/>
                      <a:pt x="4704" y="7013"/>
                    </a:cubicBezTo>
                    <a:cubicBezTo>
                      <a:pt x="4132" y="6715"/>
                      <a:pt x="3561" y="6561"/>
                      <a:pt x="2989" y="6537"/>
                    </a:cubicBezTo>
                    <a:lnTo>
                      <a:pt x="2989" y="4036"/>
                    </a:lnTo>
                    <a:cubicBezTo>
                      <a:pt x="3572" y="4013"/>
                      <a:pt x="4132" y="3846"/>
                      <a:pt x="4704" y="3560"/>
                    </a:cubicBezTo>
                    <a:cubicBezTo>
                      <a:pt x="5192" y="3310"/>
                      <a:pt x="5668" y="2953"/>
                      <a:pt x="6132" y="2501"/>
                    </a:cubicBezTo>
                    <a:cubicBezTo>
                      <a:pt x="6537" y="2108"/>
                      <a:pt x="6847" y="1715"/>
                      <a:pt x="7073" y="1429"/>
                    </a:cubicBezTo>
                    <a:lnTo>
                      <a:pt x="7073" y="2489"/>
                    </a:lnTo>
                    <a:cubicBezTo>
                      <a:pt x="7073" y="2584"/>
                      <a:pt x="7144" y="2655"/>
                      <a:pt x="7240" y="2655"/>
                    </a:cubicBezTo>
                    <a:cubicBezTo>
                      <a:pt x="7323" y="2655"/>
                      <a:pt x="7394" y="2584"/>
                      <a:pt x="7394" y="2489"/>
                    </a:cubicBezTo>
                    <a:lnTo>
                      <a:pt x="7394" y="357"/>
                    </a:lnTo>
                    <a:close/>
                    <a:moveTo>
                      <a:pt x="7228" y="0"/>
                    </a:moveTo>
                    <a:cubicBezTo>
                      <a:pt x="7144" y="0"/>
                      <a:pt x="7073" y="84"/>
                      <a:pt x="7073" y="167"/>
                    </a:cubicBezTo>
                    <a:lnTo>
                      <a:pt x="7073" y="822"/>
                    </a:lnTo>
                    <a:cubicBezTo>
                      <a:pt x="6966" y="988"/>
                      <a:pt x="6549" y="1631"/>
                      <a:pt x="5906" y="2251"/>
                    </a:cubicBezTo>
                    <a:cubicBezTo>
                      <a:pt x="5227" y="2905"/>
                      <a:pt x="4132" y="3703"/>
                      <a:pt x="2822" y="3703"/>
                    </a:cubicBezTo>
                    <a:lnTo>
                      <a:pt x="882" y="3703"/>
                    </a:lnTo>
                    <a:cubicBezTo>
                      <a:pt x="405" y="3703"/>
                      <a:pt x="1" y="4084"/>
                      <a:pt x="1" y="4572"/>
                    </a:cubicBezTo>
                    <a:lnTo>
                      <a:pt x="1" y="5989"/>
                    </a:lnTo>
                    <a:cubicBezTo>
                      <a:pt x="1" y="6465"/>
                      <a:pt x="382" y="6870"/>
                      <a:pt x="882" y="6870"/>
                    </a:cubicBezTo>
                    <a:lnTo>
                      <a:pt x="1239" y="6870"/>
                    </a:lnTo>
                    <a:lnTo>
                      <a:pt x="1239" y="9359"/>
                    </a:lnTo>
                    <a:cubicBezTo>
                      <a:pt x="1239" y="9442"/>
                      <a:pt x="1310" y="9513"/>
                      <a:pt x="1394" y="9513"/>
                    </a:cubicBezTo>
                    <a:lnTo>
                      <a:pt x="2096" y="9513"/>
                    </a:lnTo>
                    <a:cubicBezTo>
                      <a:pt x="2168" y="9513"/>
                      <a:pt x="2227" y="9478"/>
                      <a:pt x="2263" y="9394"/>
                    </a:cubicBezTo>
                    <a:lnTo>
                      <a:pt x="2406" y="8823"/>
                    </a:lnTo>
                    <a:lnTo>
                      <a:pt x="2977" y="8823"/>
                    </a:lnTo>
                    <a:cubicBezTo>
                      <a:pt x="3061" y="8823"/>
                      <a:pt x="3144" y="8739"/>
                      <a:pt x="3144" y="8656"/>
                    </a:cubicBezTo>
                    <a:lnTo>
                      <a:pt x="3144" y="7573"/>
                    </a:lnTo>
                    <a:cubicBezTo>
                      <a:pt x="3144" y="7477"/>
                      <a:pt x="3061" y="7406"/>
                      <a:pt x="2977" y="7406"/>
                    </a:cubicBezTo>
                    <a:lnTo>
                      <a:pt x="2787" y="7406"/>
                    </a:lnTo>
                    <a:lnTo>
                      <a:pt x="2930" y="6858"/>
                    </a:lnTo>
                    <a:cubicBezTo>
                      <a:pt x="4180" y="6894"/>
                      <a:pt x="5227" y="7656"/>
                      <a:pt x="5882" y="8299"/>
                    </a:cubicBezTo>
                    <a:cubicBezTo>
                      <a:pt x="6537" y="8942"/>
                      <a:pt x="6954" y="9573"/>
                      <a:pt x="7037" y="9728"/>
                    </a:cubicBezTo>
                    <a:lnTo>
                      <a:pt x="7037" y="10383"/>
                    </a:lnTo>
                    <a:cubicBezTo>
                      <a:pt x="7037" y="10466"/>
                      <a:pt x="7109" y="10549"/>
                      <a:pt x="7204" y="10549"/>
                    </a:cubicBezTo>
                    <a:lnTo>
                      <a:pt x="8264" y="10549"/>
                    </a:lnTo>
                    <a:cubicBezTo>
                      <a:pt x="8347" y="10549"/>
                      <a:pt x="8430" y="10466"/>
                      <a:pt x="8430" y="10383"/>
                    </a:cubicBezTo>
                    <a:lnTo>
                      <a:pt x="8430" y="6656"/>
                    </a:lnTo>
                    <a:cubicBezTo>
                      <a:pt x="9121" y="6573"/>
                      <a:pt x="9657" y="5989"/>
                      <a:pt x="9657" y="5275"/>
                    </a:cubicBezTo>
                    <a:cubicBezTo>
                      <a:pt x="9692" y="4560"/>
                      <a:pt x="9168" y="3965"/>
                      <a:pt x="8454" y="3894"/>
                    </a:cubicBezTo>
                    <a:lnTo>
                      <a:pt x="8454" y="167"/>
                    </a:lnTo>
                    <a:cubicBezTo>
                      <a:pt x="8454" y="84"/>
                      <a:pt x="8383" y="0"/>
                      <a:pt x="828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11138;p60">
                <a:extLst>
                  <a:ext uri="{FF2B5EF4-FFF2-40B4-BE49-F238E27FC236}">
                    <a16:creationId xmlns:a16="http://schemas.microsoft.com/office/drawing/2014/main" id="{36FE1348-5714-4974-B70B-7EEC8E7227DD}"/>
                  </a:ext>
                </a:extLst>
              </p:cNvPr>
              <p:cNvSpPr/>
              <p:nvPr/>
            </p:nvSpPr>
            <p:spPr>
              <a:xfrm>
                <a:off x="2057054" y="3472000"/>
                <a:ext cx="25048" cy="2231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01" extrusionOk="0">
                    <a:moveTo>
                      <a:pt x="600" y="1"/>
                    </a:moveTo>
                    <a:cubicBezTo>
                      <a:pt x="557" y="1"/>
                      <a:pt x="512" y="16"/>
                      <a:pt x="477" y="45"/>
                    </a:cubicBezTo>
                    <a:lnTo>
                      <a:pt x="107" y="414"/>
                    </a:lnTo>
                    <a:cubicBezTo>
                      <a:pt x="0" y="522"/>
                      <a:pt x="72" y="700"/>
                      <a:pt x="227" y="700"/>
                    </a:cubicBezTo>
                    <a:cubicBezTo>
                      <a:pt x="262" y="700"/>
                      <a:pt x="310" y="676"/>
                      <a:pt x="346" y="653"/>
                    </a:cubicBezTo>
                    <a:lnTo>
                      <a:pt x="715" y="283"/>
                    </a:lnTo>
                    <a:cubicBezTo>
                      <a:pt x="786" y="200"/>
                      <a:pt x="786" y="105"/>
                      <a:pt x="715" y="45"/>
                    </a:cubicBezTo>
                    <a:cubicBezTo>
                      <a:pt x="685" y="16"/>
                      <a:pt x="643" y="1"/>
                      <a:pt x="60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1139;p60">
                <a:extLst>
                  <a:ext uri="{FF2B5EF4-FFF2-40B4-BE49-F238E27FC236}">
                    <a16:creationId xmlns:a16="http://schemas.microsoft.com/office/drawing/2014/main" id="{6AFE6A66-0CFF-43F5-849C-88ABB53F7C85}"/>
                  </a:ext>
                </a:extLst>
              </p:cNvPr>
              <p:cNvSpPr/>
              <p:nvPr/>
            </p:nvSpPr>
            <p:spPr>
              <a:xfrm>
                <a:off x="2058550" y="3586834"/>
                <a:ext cx="23552" cy="226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11" extrusionOk="0">
                    <a:moveTo>
                      <a:pt x="184" y="0"/>
                    </a:moveTo>
                    <a:cubicBezTo>
                      <a:pt x="141" y="0"/>
                      <a:pt x="96" y="15"/>
                      <a:pt x="60" y="45"/>
                    </a:cubicBezTo>
                    <a:cubicBezTo>
                      <a:pt x="1" y="104"/>
                      <a:pt x="1" y="212"/>
                      <a:pt x="60" y="283"/>
                    </a:cubicBezTo>
                    <a:lnTo>
                      <a:pt x="430" y="664"/>
                    </a:lnTo>
                    <a:cubicBezTo>
                      <a:pt x="461" y="696"/>
                      <a:pt x="500" y="711"/>
                      <a:pt x="538" y="711"/>
                    </a:cubicBezTo>
                    <a:cubicBezTo>
                      <a:pt x="586" y="711"/>
                      <a:pt x="634" y="687"/>
                      <a:pt x="668" y="640"/>
                    </a:cubicBezTo>
                    <a:cubicBezTo>
                      <a:pt x="739" y="581"/>
                      <a:pt x="727" y="485"/>
                      <a:pt x="668" y="426"/>
                    </a:cubicBezTo>
                    <a:lnTo>
                      <a:pt x="299" y="45"/>
                    </a:lnTo>
                    <a:cubicBezTo>
                      <a:pt x="269" y="15"/>
                      <a:pt x="227" y="0"/>
                      <a:pt x="18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38841DA0-19F0-4BAF-9395-D2764CD04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252" y="4204667"/>
            <a:ext cx="359695" cy="353599"/>
          </a:xfrm>
          <a:prstGeom prst="rect">
            <a:avLst/>
          </a:prstGeom>
        </p:spPr>
      </p:pic>
      <p:cxnSp>
        <p:nvCxnSpPr>
          <p:cNvPr id="97" name="Google Shape;614;p30">
            <a:extLst>
              <a:ext uri="{FF2B5EF4-FFF2-40B4-BE49-F238E27FC236}">
                <a16:creationId xmlns:a16="http://schemas.microsoft.com/office/drawing/2014/main" id="{4F35E50D-9377-4133-B53F-F027BBD90D08}"/>
              </a:ext>
            </a:extLst>
          </p:cNvPr>
          <p:cNvCxnSpPr>
            <a:cxnSpLocks/>
            <a:stCxn id="69" idx="2"/>
            <a:endCxn id="56" idx="0"/>
          </p:cNvCxnSpPr>
          <p:nvPr/>
        </p:nvCxnSpPr>
        <p:spPr>
          <a:xfrm rot="5400000">
            <a:off x="4159609" y="1794594"/>
            <a:ext cx="834951" cy="36598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727EE247-577B-4AB2-A029-D584B10D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4"/>
            <a:ext cx="3534300" cy="2237217"/>
          </a:xfrm>
        </p:spPr>
        <p:txBody>
          <a:bodyPr/>
          <a:lstStyle/>
          <a:p>
            <a:r>
              <a:rPr lang="pt-PT" dirty="0"/>
              <a:t>O modelo de interação do </a:t>
            </a:r>
            <a:r>
              <a:rPr lang="pt-PT" dirty="0" err="1"/>
              <a:t>CoAP</a:t>
            </a:r>
            <a:r>
              <a:rPr lang="pt-PT" dirty="0"/>
              <a:t> é semelhante ao modelo cliente/servidor do HTTP, diferindo nas implementações.</a:t>
            </a:r>
          </a:p>
          <a:p>
            <a:r>
              <a:rPr lang="pt-PT" dirty="0"/>
              <a:t>Os Pedidos do </a:t>
            </a:r>
            <a:r>
              <a:rPr lang="pt-PT" dirty="0" err="1"/>
              <a:t>CoAP</a:t>
            </a:r>
            <a:r>
              <a:rPr lang="pt-PT" dirty="0"/>
              <a:t> são equivalentes aos do HTTP.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4C7B53-2851-4A5A-93DE-95330DA94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780647" cy="577800"/>
          </a:xfrm>
        </p:spPr>
        <p:txBody>
          <a:bodyPr/>
          <a:lstStyle/>
          <a:p>
            <a:r>
              <a:rPr lang="pt-PT" dirty="0" err="1"/>
              <a:t>CoAP</a:t>
            </a:r>
            <a:r>
              <a:rPr lang="pt-PT" dirty="0"/>
              <a:t> - Funcionalidades</a:t>
            </a:r>
          </a:p>
        </p:txBody>
      </p:sp>
      <p:sp>
        <p:nvSpPr>
          <p:cNvPr id="4" name="Marcador de Posição do Texto 1">
            <a:extLst>
              <a:ext uri="{FF2B5EF4-FFF2-40B4-BE49-F238E27FC236}">
                <a16:creationId xmlns:a16="http://schemas.microsoft.com/office/drawing/2014/main" id="{FE5E2199-FF8F-4173-A745-A97708D241EA}"/>
              </a:ext>
            </a:extLst>
          </p:cNvPr>
          <p:cNvSpPr txBox="1">
            <a:spLocks/>
          </p:cNvSpPr>
          <p:nvPr/>
        </p:nvSpPr>
        <p:spPr>
          <a:xfrm>
            <a:off x="4990877" y="1679173"/>
            <a:ext cx="3534300" cy="223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pt-PT" dirty="0"/>
              <a:t>O </a:t>
            </a:r>
            <a:r>
              <a:rPr lang="pt-PT" dirty="0" err="1"/>
              <a:t>CoAP</a:t>
            </a:r>
            <a:r>
              <a:rPr lang="pt-PT" dirty="0"/>
              <a:t> lida com as trocas de forma assíncrona num transporte orientado a </a:t>
            </a:r>
            <a:r>
              <a:rPr lang="pt-PT" dirty="0" err="1"/>
              <a:t>Datagramas</a:t>
            </a:r>
            <a:r>
              <a:rPr lang="pt-PT" dirty="0"/>
              <a:t>, UDP.</a:t>
            </a:r>
          </a:p>
          <a:p>
            <a:pPr algn="r"/>
            <a:r>
              <a:rPr lang="pt-PT" dirty="0"/>
              <a:t>Processo realizado usando uma camada de mensagens que suporta confiabilidade opcional.</a:t>
            </a:r>
          </a:p>
        </p:txBody>
      </p:sp>
    </p:spTree>
    <p:extLst>
      <p:ext uri="{BB962C8B-B14F-4D97-AF65-F5344CB8AC3E}">
        <p14:creationId xmlns:p14="http://schemas.microsoft.com/office/powerpoint/2010/main" val="287026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0E1BB0D-246F-4553-8082-2CA652E3C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4"/>
            <a:ext cx="3953176" cy="2357987"/>
          </a:xfrm>
        </p:spPr>
        <p:txBody>
          <a:bodyPr/>
          <a:lstStyle/>
          <a:p>
            <a:pPr marL="114300" indent="0">
              <a:buNone/>
            </a:pPr>
            <a:r>
              <a:rPr lang="pt-PT" sz="2000" b="1" dirty="0"/>
              <a:t>O protocolo define 4 tipos de mensagens:</a:t>
            </a:r>
          </a:p>
          <a:p>
            <a:pPr marL="114300" indent="0">
              <a:buNone/>
            </a:pPr>
            <a:endParaRPr lang="pt-PT" sz="2000" b="1" dirty="0"/>
          </a:p>
          <a:p>
            <a:r>
              <a:rPr lang="pt-PT" dirty="0"/>
              <a:t>Confirmáveis</a:t>
            </a:r>
          </a:p>
          <a:p>
            <a:r>
              <a:rPr lang="pt-PT" dirty="0"/>
              <a:t>Não Confirmáveis</a:t>
            </a:r>
          </a:p>
          <a:p>
            <a:r>
              <a:rPr lang="pt-PT" dirty="0"/>
              <a:t>Reconhecimento</a:t>
            </a:r>
          </a:p>
          <a:p>
            <a:r>
              <a:rPr lang="pt-PT" dirty="0" err="1"/>
              <a:t>Reset</a:t>
            </a:r>
            <a:endParaRPr lang="pt-PT" dirty="0"/>
          </a:p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1E9BD5E-D3F8-4967-9615-90848F2A1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817439"/>
            <a:ext cx="4729552" cy="577800"/>
          </a:xfrm>
        </p:spPr>
        <p:txBody>
          <a:bodyPr/>
          <a:lstStyle/>
          <a:p>
            <a:r>
              <a:rPr lang="pt-PT" dirty="0"/>
              <a:t>ARQUITETURA </a:t>
            </a:r>
            <a:br>
              <a:rPr lang="pt-PT" dirty="0"/>
            </a:br>
            <a:r>
              <a:rPr lang="pt-PT" sz="2800" dirty="0"/>
              <a:t>Tipos de MENSAGENS</a:t>
            </a:r>
          </a:p>
        </p:txBody>
      </p:sp>
      <p:pic>
        <p:nvPicPr>
          <p:cNvPr id="2050" name="Picture 2" descr="CoAP Protocol: Step-by-Step Guide - DZone IoT">
            <a:extLst>
              <a:ext uri="{FF2B5EF4-FFF2-40B4-BE49-F238E27FC236}">
                <a16:creationId xmlns:a16="http://schemas.microsoft.com/office/drawing/2014/main" id="{EA7C1CE0-AEE0-47E9-AD5B-7BD7FD60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056" y="1395239"/>
            <a:ext cx="3245090" cy="277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9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D1CA112-8B51-4E05-B63B-7008A471D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653215"/>
            <a:ext cx="5902745" cy="577800"/>
          </a:xfrm>
        </p:spPr>
        <p:txBody>
          <a:bodyPr/>
          <a:lstStyle/>
          <a:p>
            <a:r>
              <a:rPr lang="pt-PT" dirty="0"/>
              <a:t>ARQUITETURA </a:t>
            </a:r>
            <a:br>
              <a:rPr lang="pt-PT" dirty="0"/>
            </a:br>
            <a:r>
              <a:rPr lang="pt-PT" sz="3200" dirty="0"/>
              <a:t>Métodos idênticos aos do HTTP</a:t>
            </a:r>
            <a:endParaRPr lang="pt-PT" dirty="0"/>
          </a:p>
        </p:txBody>
      </p:sp>
      <p:pic>
        <p:nvPicPr>
          <p:cNvPr id="3074" name="Picture 2" descr="Artigo Curl API (GET/POST/PUT/DELETE) - DEV">
            <a:extLst>
              <a:ext uri="{FF2B5EF4-FFF2-40B4-BE49-F238E27FC236}">
                <a16:creationId xmlns:a16="http://schemas.microsoft.com/office/drawing/2014/main" id="{F3AF9C17-BFC4-4051-AECA-4492BB134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80" y="1863306"/>
            <a:ext cx="5442999" cy="20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9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550EDC23-707F-4E1A-B8C7-732F4506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043" y="1901529"/>
            <a:ext cx="6523848" cy="2599527"/>
          </a:xfrm>
          <a:solidFill>
            <a:schemeClr val="bg2"/>
          </a:solidFill>
        </p:spPr>
        <p:txBody>
          <a:bodyPr/>
          <a:lstStyle/>
          <a:p>
            <a:r>
              <a:rPr lang="pt-PT" dirty="0"/>
              <a:t>O modelo de mensagens do </a:t>
            </a:r>
            <a:r>
              <a:rPr lang="pt-PT" dirty="0" err="1"/>
              <a:t>CoAp</a:t>
            </a:r>
            <a:r>
              <a:rPr lang="pt-PT" dirty="0"/>
              <a:t> é baseado na troca de mensagens pelo UDP entre </a:t>
            </a:r>
            <a:r>
              <a:rPr lang="pt-PT" dirty="0" err="1"/>
              <a:t>endpoints</a:t>
            </a:r>
            <a:r>
              <a:rPr lang="pt-PT" dirty="0"/>
              <a:t>.</a:t>
            </a:r>
          </a:p>
          <a:p>
            <a:r>
              <a:rPr lang="pt-PT" dirty="0"/>
              <a:t>São usados cabeçalhos binários de comprimento fixo de 4 bytes.</a:t>
            </a:r>
          </a:p>
          <a:p>
            <a:r>
              <a:rPr lang="pt-PT" dirty="0"/>
              <a:t>Os campos do cabeçalho são definidos com Versão, Tipo, </a:t>
            </a:r>
            <a:r>
              <a:rPr lang="pt-PT" dirty="0" err="1"/>
              <a:t>Token</a:t>
            </a:r>
            <a:r>
              <a:rPr lang="pt-PT" dirty="0"/>
              <a:t> </a:t>
            </a:r>
            <a:r>
              <a:rPr lang="pt-PT" dirty="0" err="1"/>
              <a:t>Length</a:t>
            </a:r>
            <a:r>
              <a:rPr lang="pt-PT" dirty="0"/>
              <a:t>(TKL), </a:t>
            </a:r>
            <a:r>
              <a:rPr lang="pt-PT" dirty="0" err="1"/>
              <a:t>Code</a:t>
            </a:r>
            <a:r>
              <a:rPr lang="pt-PT" dirty="0"/>
              <a:t>, Mensagem ID, </a:t>
            </a:r>
            <a:r>
              <a:rPr lang="pt-PT" dirty="0" err="1"/>
              <a:t>Token</a:t>
            </a:r>
            <a:r>
              <a:rPr lang="pt-PT" dirty="0"/>
              <a:t> e ainda o </a:t>
            </a:r>
            <a:r>
              <a:rPr lang="pt-PT" dirty="0" err="1"/>
              <a:t>Payload</a:t>
            </a:r>
            <a:r>
              <a:rPr lang="pt-PT" dirty="0"/>
              <a:t> </a:t>
            </a:r>
          </a:p>
          <a:p>
            <a:r>
              <a:rPr lang="pt-PT" dirty="0"/>
              <a:t>O número de opções é determinado pelo cabeçalho.</a:t>
            </a:r>
          </a:p>
          <a:p>
            <a:r>
              <a:rPr lang="pt-PT" dirty="0"/>
              <a:t>Suporta solicitações </a:t>
            </a:r>
            <a:r>
              <a:rPr lang="pt-PT" dirty="0" err="1"/>
              <a:t>CoAP</a:t>
            </a:r>
            <a:r>
              <a:rPr lang="pt-PT" dirty="0"/>
              <a:t> </a:t>
            </a:r>
            <a:r>
              <a:rPr lang="pt-PT" dirty="0" err="1"/>
              <a:t>multicast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1648DF5-5D63-4590-B2F5-FEF050DDB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670468"/>
            <a:ext cx="3953175" cy="577800"/>
          </a:xfrm>
        </p:spPr>
        <p:txBody>
          <a:bodyPr/>
          <a:lstStyle/>
          <a:p>
            <a:r>
              <a:rPr lang="pt-PT" dirty="0"/>
              <a:t>ARQUITETURA</a:t>
            </a:r>
            <a:br>
              <a:rPr lang="pt-PT" dirty="0"/>
            </a:br>
            <a:r>
              <a:rPr lang="pt-PT" dirty="0"/>
              <a:t>Modelo de Mensagens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76D26A-A72D-4ABD-A2D5-EB037AA3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3771"/>
            <a:ext cx="4347432" cy="16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212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459</Words>
  <Application>Microsoft Office PowerPoint</Application>
  <PresentationFormat>Apresentação no Ecrã (16:9)</PresentationFormat>
  <Paragraphs>60</Paragraphs>
  <Slides>15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Advent Pro SemiBold</vt:lpstr>
      <vt:lpstr>Maven Pro</vt:lpstr>
      <vt:lpstr>Share Tech</vt:lpstr>
      <vt:lpstr>Fira Sans Condensed Medium</vt:lpstr>
      <vt:lpstr>Arial</vt:lpstr>
      <vt:lpstr>Fira Sans Extra Condensed Medium</vt:lpstr>
      <vt:lpstr>Data Science Consulting by Slidesgo</vt:lpstr>
      <vt:lpstr>ARTIGO O CoAP não procura ser um HTTP compactado, mas sim um protocolo Web especializado, com vantagens sobre o HTTP</vt:lpstr>
      <vt:lpstr>DIFERENÇAS</vt:lpstr>
      <vt:lpstr>CoAP</vt:lpstr>
      <vt:lpstr>CoAP</vt:lpstr>
      <vt:lpstr>FUNCIONALIDADES</vt:lpstr>
      <vt:lpstr>CoAP - Funcionalidades</vt:lpstr>
      <vt:lpstr>ARQUITETURA  Tipos de MENSAGENS</vt:lpstr>
      <vt:lpstr>ARQUITETURA  Métodos idênticos aos do HTTP</vt:lpstr>
      <vt:lpstr>ARQUITETURA Modelo de Mensagens</vt:lpstr>
      <vt:lpstr>ARQUITETURA Modelo de Mensagens - Exemplo</vt:lpstr>
      <vt:lpstr>ARQUITETURA Modelo de Mensagens - Exemplo</vt:lpstr>
      <vt:lpstr>ARQUITERUTA Cache e proxy</vt:lpstr>
      <vt:lpstr>ARQUITERUTA Troca de Mensagens</vt:lpstr>
      <vt:lpstr>CoAP e HTTP</vt:lpstr>
      <vt:lpstr>CoAP e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2 SELENIUM, KRITIKA E DEEPSCAN</dc:title>
  <dc:creator>cmdsa alves</dc:creator>
  <cp:lastModifiedBy>cmdsa alves</cp:lastModifiedBy>
  <cp:revision>42</cp:revision>
  <dcterms:modified xsi:type="dcterms:W3CDTF">2020-06-17T22:24:03Z</dcterms:modified>
</cp:coreProperties>
</file>