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77" d="100"/>
          <a:sy n="77" d="100"/>
        </p:scale>
        <p:origin x="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DEA47-828D-4831-B2D2-14FBC8742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713BD7-6913-4518-8BAC-B4B5E110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BA6EFD-FBFD-4A87-8B9F-4A1752EF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9282F9-A671-4A5D-AD49-D57AC933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35F49-3E6A-4B67-B71E-ABAFB5F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7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F69E4-FECA-49A6-94D6-24794BBE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6C8A9D-A4C2-42AD-8BCE-F93551FF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3B843-F7B0-45BB-A283-FDCFCCD1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D320FA-23D4-46F4-ADD1-2D1CA3CF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71C2D-7BB6-43D0-817C-7D1D3986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48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5BADD6-E478-4537-B09C-095AE39D9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A16ABC-7257-40AF-830F-55E589CA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B89CE-5EED-4025-897C-28F4D830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DA98F-131A-467C-8336-FFFC740C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65575-8569-4420-810E-5B819D17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71BDD-A100-4EDD-8255-A4DD802A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2BA9C-8FB9-446C-8913-1978034B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5EF17-A7BC-4284-BB8D-91EBAF25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B167D5-9949-456D-9C2B-87C0F10C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4651C-7F34-49ED-BF9F-143B30A8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3C49-D178-42F8-AFBC-447778A0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5B48B-9220-46B6-9D02-88C5A921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57E90-3D92-4392-8774-FA1964E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A7A4-8598-4A24-BDA0-60F9314F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93F5B0-7EAE-4BF7-956C-E29C617E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3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D6BB5-19C6-4E4B-A5B2-C1363664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5EEF8-C3BE-4DB3-9A10-9C7BBEFA7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4E1BCD-C63A-4F9E-8AA5-7D27BF0D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1E4C9E-7E6D-42B7-BA0C-4912B995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5F3DB1-72CF-4D4E-9EDB-768AC9E6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F065A3-6F49-46D3-8343-4D9597B5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2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DC73A-0373-431D-806C-BBDA4E7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24B0F9-33EA-4341-8251-840EB2DC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1D16BD-F582-4576-9597-CE75E5579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469EC6-63E5-4625-98D6-EBA7C5C25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7BAD79-98CA-4333-9027-AA0D73DDE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6462B9-1BCB-48EC-A76E-E5099628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884919-7701-4F32-9DBE-2BA4ADE0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D161E4-827E-4D12-BE22-EF9E7C24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D873F-3A00-4299-BEDF-8505346E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89E0C9-9C10-424C-88F9-02256EE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EA7728-8EC8-434B-AF23-75A7FF5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307466-BB22-42C5-BA7D-3308F22B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6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658006-669F-4AE6-9C73-B34A1A0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8A13F2-10C0-45DA-95D5-4FE75DEF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2C31AF-F7BD-4FE3-A44B-2273E185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2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975B2-418B-47DF-89C1-D60F81E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719086-373E-456A-96EC-77BECD48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E06391-8230-48C6-9152-E6069E64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EF37A8-EC5A-46CD-9119-BB5D5533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C52BFE-47C9-4CB3-A678-6F437E12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60E5A5-B94B-469F-8D70-4C01C56F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1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5A27-F783-47B1-A14A-041C626A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693D2D-B9E6-477A-9D74-922CE85B6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311DF-C008-4A10-8186-BD617CBF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03EF0B-860B-43F7-B5B8-4886FEEF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FA393-BEBE-45DC-8345-76FF12A0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F05F77-3390-4D66-830F-866E0C9E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2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3FE000-A9FF-4F19-9F86-38ECC218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31904-8C33-42F8-97FA-34E3F1B1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112D0-67A9-4261-813D-B91CB9EE5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06FC-F69F-44B8-80BA-A1E6EA52E9B0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8C709E-7E47-4A00-A8A9-8BD1899D5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99929-6083-4308-AF6C-0C5DA4165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6CBFE-98BF-4205-AF79-C4DDA7A1A1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9E69D-4F74-4EC2-9E25-F76FD79CF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53A810-A230-4C03-BC4F-A486170EF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30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>
            <a:off x="5232018" y="3196962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>
            <a:off x="5384418" y="3349362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>
            <a:off x="5536818" y="3501762"/>
            <a:ext cx="2160000" cy="21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0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FCD728-E67A-4720-BEB1-17E16223FCA4}"/>
              </a:ext>
            </a:extLst>
          </p:cNvPr>
          <p:cNvGrpSpPr/>
          <p:nvPr/>
        </p:nvGrpSpPr>
        <p:grpSpPr>
          <a:xfrm flipH="1">
            <a:off x="5232018" y="3196962"/>
            <a:ext cx="2464800" cy="2464800"/>
            <a:chOff x="5232018" y="3196962"/>
            <a:chExt cx="2464800" cy="24648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92101A3-1162-40E3-A6D8-9CD5BF4401C4}"/>
                </a:ext>
              </a:extLst>
            </p:cNvPr>
            <p:cNvSpPr/>
            <p:nvPr/>
          </p:nvSpPr>
          <p:spPr>
            <a:xfrm>
              <a:off x="5232018" y="3196962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4F3524C-CC1E-4C95-B7F1-AB641C79461C}"/>
                </a:ext>
              </a:extLst>
            </p:cNvPr>
            <p:cNvSpPr/>
            <p:nvPr/>
          </p:nvSpPr>
          <p:spPr>
            <a:xfrm>
              <a:off x="5384418" y="3349362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59429D5-E5C0-4A5E-9E09-B117AB5ECA45}"/>
                </a:ext>
              </a:extLst>
            </p:cNvPr>
            <p:cNvSpPr/>
            <p:nvPr/>
          </p:nvSpPr>
          <p:spPr>
            <a:xfrm>
              <a:off x="5536818" y="3501762"/>
              <a:ext cx="2160000" cy="21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0869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 flipH="1">
            <a:off x="5016000" y="2349000"/>
            <a:ext cx="2160000" cy="21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 flipH="1">
            <a:off x="5376000" y="2709000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 flipH="1">
            <a:off x="5736000" y="3069000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11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 flipH="1">
            <a:off x="5736000" y="2349000"/>
            <a:ext cx="72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 flipH="1">
            <a:off x="5826000" y="2549260"/>
            <a:ext cx="54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 flipH="1">
            <a:off x="5916000" y="2884337"/>
            <a:ext cx="360000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313E31-30D4-49A7-A422-8E6E878E3911}"/>
              </a:ext>
            </a:extLst>
          </p:cNvPr>
          <p:cNvSpPr txBox="1"/>
          <p:nvPr/>
        </p:nvSpPr>
        <p:spPr>
          <a:xfrm>
            <a:off x="4445981" y="3813085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SIMPLY </a:t>
            </a:r>
            <a:r>
              <a:rPr lang="de-DE" sz="3200" b="1" dirty="0" err="1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the</a:t>
            </a:r>
            <a:r>
              <a:rPr lang="de-DE" sz="3200" b="1" dirty="0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 BEST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AF6EF5-B834-4C14-9B77-30D29EFFCADE}"/>
              </a:ext>
            </a:extLst>
          </p:cNvPr>
          <p:cNvSpPr txBox="1"/>
          <p:nvPr/>
        </p:nvSpPr>
        <p:spPr>
          <a:xfrm>
            <a:off x="4772004" y="4361716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systemic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cook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book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3BFBF-038E-485A-9623-56A47B07466D}"/>
              </a:ext>
            </a:extLst>
          </p:cNvPr>
          <p:cNvGrpSpPr/>
          <p:nvPr/>
        </p:nvGrpSpPr>
        <p:grpSpPr>
          <a:xfrm>
            <a:off x="2967038" y="834827"/>
            <a:ext cx="6257924" cy="5449093"/>
            <a:chOff x="145866" y="1120656"/>
            <a:chExt cx="2184823" cy="2698992"/>
          </a:xfrm>
        </p:grpSpPr>
        <p:sp>
          <p:nvSpPr>
            <p:cNvPr id="7" name="Bogen 6">
              <a:extLst>
                <a:ext uri="{FF2B5EF4-FFF2-40B4-BE49-F238E27FC236}">
                  <a16:creationId xmlns:a16="http://schemas.microsoft.com/office/drawing/2014/main" id="{4FC8D8D1-4878-4060-A3A1-55D941A0A6B9}"/>
                </a:ext>
              </a:extLst>
            </p:cNvPr>
            <p:cNvSpPr/>
            <p:nvPr/>
          </p:nvSpPr>
          <p:spPr>
            <a:xfrm flipV="1">
              <a:off x="1650045" y="1120656"/>
              <a:ext cx="680644" cy="1306285"/>
            </a:xfrm>
            <a:prstGeom prst="arc">
              <a:avLst>
                <a:gd name="adj1" fmla="val 11315017"/>
                <a:gd name="adj2" fmla="val 1624158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>
              <a:extLst>
                <a:ext uri="{FF2B5EF4-FFF2-40B4-BE49-F238E27FC236}">
                  <a16:creationId xmlns:a16="http://schemas.microsoft.com/office/drawing/2014/main" id="{5D830C0E-22E5-42AE-AC81-7A4601DDFD0A}"/>
                </a:ext>
              </a:extLst>
            </p:cNvPr>
            <p:cNvSpPr/>
            <p:nvPr/>
          </p:nvSpPr>
          <p:spPr>
            <a:xfrm flipH="1" flipV="1">
              <a:off x="145866" y="1120656"/>
              <a:ext cx="680644" cy="1306285"/>
            </a:xfrm>
            <a:prstGeom prst="arc">
              <a:avLst>
                <a:gd name="adj1" fmla="val 11315017"/>
                <a:gd name="adj2" fmla="val 1624158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F7A37D0-8E36-4BE6-8C80-4418A40C0734}"/>
                </a:ext>
              </a:extLst>
            </p:cNvPr>
            <p:cNvCxnSpPr/>
            <p:nvPr/>
          </p:nvCxnSpPr>
          <p:spPr>
            <a:xfrm>
              <a:off x="815453" y="1687710"/>
              <a:ext cx="8456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5CFCAEA-9D98-44BF-BA1C-CE7CDBB27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3354" y="2548884"/>
              <a:ext cx="0" cy="12707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2BE514F-49F7-4668-BDB2-8874E4A8B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188" y="2514462"/>
              <a:ext cx="0" cy="12707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5375FE12-B7EA-4400-A1DA-A7C2973EB11B}"/>
              </a:ext>
            </a:extLst>
          </p:cNvPr>
          <p:cNvSpPr/>
          <p:nvPr/>
        </p:nvSpPr>
        <p:spPr>
          <a:xfrm>
            <a:off x="5092827" y="0"/>
            <a:ext cx="400050" cy="197967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931E80C-65BF-4D86-A515-6548D5CA3896}"/>
              </a:ext>
            </a:extLst>
          </p:cNvPr>
          <p:cNvSpPr/>
          <p:nvPr/>
        </p:nvSpPr>
        <p:spPr>
          <a:xfrm>
            <a:off x="6665682" y="1"/>
            <a:ext cx="400050" cy="197967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59429D5-E5C0-4A5E-9E09-B117AB5ECA45}"/>
              </a:ext>
            </a:extLst>
          </p:cNvPr>
          <p:cNvSpPr/>
          <p:nvPr/>
        </p:nvSpPr>
        <p:spPr>
          <a:xfrm flipH="1">
            <a:off x="5757272" y="3508329"/>
            <a:ext cx="72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F3524C-CC1E-4C95-B7F1-AB641C79461C}"/>
              </a:ext>
            </a:extLst>
          </p:cNvPr>
          <p:cNvSpPr/>
          <p:nvPr/>
        </p:nvSpPr>
        <p:spPr>
          <a:xfrm flipH="1">
            <a:off x="5847272" y="3708589"/>
            <a:ext cx="54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2101A3-1162-40E3-A6D8-9CD5BF4401C4}"/>
              </a:ext>
            </a:extLst>
          </p:cNvPr>
          <p:cNvSpPr/>
          <p:nvPr/>
        </p:nvSpPr>
        <p:spPr>
          <a:xfrm flipH="1">
            <a:off x="5937272" y="4043666"/>
            <a:ext cx="360000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E313E31-30D4-49A7-A422-8E6E878E3911}"/>
              </a:ext>
            </a:extLst>
          </p:cNvPr>
          <p:cNvSpPr txBox="1"/>
          <p:nvPr/>
        </p:nvSpPr>
        <p:spPr>
          <a:xfrm>
            <a:off x="4445981" y="4972414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SIMPLY </a:t>
            </a:r>
            <a:r>
              <a:rPr lang="de-DE" sz="3200" b="1" dirty="0" err="1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the</a:t>
            </a:r>
            <a:r>
              <a:rPr lang="de-DE" sz="3200" b="1" dirty="0">
                <a:latin typeface="Aharoni" panose="02010803020104030203" pitchFamily="2" charset="-79"/>
                <a:ea typeface="HGMaruGothicMPRO" panose="020B0400000000000000" pitchFamily="34" charset="-128"/>
                <a:cs typeface="Aharoni" panose="02010803020104030203" pitchFamily="2" charset="-79"/>
              </a:rPr>
              <a:t> BEST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4AF6EF5-B834-4C14-9B77-30D29EFFCADE}"/>
              </a:ext>
            </a:extLst>
          </p:cNvPr>
          <p:cNvSpPr txBox="1"/>
          <p:nvPr/>
        </p:nvSpPr>
        <p:spPr>
          <a:xfrm>
            <a:off x="4816275" y="5521045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systemic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cook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book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BC04581-28BF-494D-9B8B-9B111EDDA034}"/>
              </a:ext>
            </a:extLst>
          </p:cNvPr>
          <p:cNvSpPr txBox="1"/>
          <p:nvPr/>
        </p:nvSpPr>
        <p:spPr>
          <a:xfrm>
            <a:off x="5446255" y="1239255"/>
            <a:ext cx="134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Alexander</a:t>
            </a:r>
          </a:p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Gerber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7097DB6-1DE9-41E5-AFD9-29AD995EF636}"/>
              </a:ext>
            </a:extLst>
          </p:cNvPr>
          <p:cNvSpPr/>
          <p:nvPr/>
        </p:nvSpPr>
        <p:spPr>
          <a:xfrm>
            <a:off x="2208000" y="-1593000"/>
            <a:ext cx="7776000" cy="1004400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2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HGMaruGothicMPRO</vt:lpstr>
      <vt:lpstr>Aharoni</vt:lpstr>
      <vt:lpstr>Arial</vt:lpstr>
      <vt:lpstr>Calibri</vt:lpstr>
      <vt:lpstr>Calibri Light</vt:lpstr>
      <vt:lpstr>Office</vt:lpstr>
      <vt:lpstr>Simply the Best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the Best</dc:title>
  <dc:creator>Alexander Gerber - commodus.</dc:creator>
  <cp:lastModifiedBy>Alexander Gerber - commodus.</cp:lastModifiedBy>
  <cp:revision>7</cp:revision>
  <dcterms:created xsi:type="dcterms:W3CDTF">2018-08-18T13:57:21Z</dcterms:created>
  <dcterms:modified xsi:type="dcterms:W3CDTF">2018-08-19T05:48:50Z</dcterms:modified>
</cp:coreProperties>
</file>