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45281-0E5E-E64E-A7FB-340FBB15A474}" v="28" dt="2022-11-01T15:07:53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704"/>
  </p:normalViewPr>
  <p:slideViewPr>
    <p:cSldViewPr snapToGrid="0">
      <p:cViewPr>
        <p:scale>
          <a:sx n="59" d="100"/>
          <a:sy n="59" d="100"/>
        </p:scale>
        <p:origin x="56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2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24575,'22'-1'0,"0"-1"0,2 0 0,-6 0 0,-9 2 0,-4-1 0,0 1 0,4 0 0,3 0 0,1 0 0,-2-1 0,-3 0 0,-2 1 0,10-1 0,13 1 0,12 0 0,5 0 0,-11 0 0,-14 0 0,-7 0 0,0 0 0,12 0 0,11-1 0,3-1 0,-14 1 0,-9 1 0,-15 0 0,-1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24575,'36'12'0,"5"2"0,6 4 0,-8-3 0,-14-5 0,-12-5 0,-9-2 0,-3 0 0,-3 1 0,-3 5 0,-6 5 0,-6 5 0,-4 1 0,0 0 0,4-5 0,7-5 0,2-1 0,-6 6-1696,-13 14 0,10-11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24575,'29'0'0,"25"0"0,-6 1 0,6 0 0,16 0 0,5 1 0,-1 0 0,0 0 0,-4 1 0,-5-1 0,24 2 0,-46-2 0,-24-2 0,-16 0 0,-3-1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24575,'8'14'0,"2"2"0,0-2 0,-2 0 0,-3-4 0,-3-4 0,-1-1 0,-2 0 0,-1 0 0,-1 1 0,-2 2 0,-3 3 0,-7 2 0,-3 1 0,-2 0 0,1-4 0,4-2 0,3-2 0,3-2 0,1-1 0,1 0 0,2-1 0,2-1 0,1 0 0,1 0 0,0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24575,'65'-13'0,"28"-1"0,-30 4 0,3 1 0,0 1 0,-3 1 0,32-2 0,-41 4 0,-35 3 0,-8 1 0,3 0 0,2 0 0,-1 0 0,-5 0 0,-6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24575,'26'4'0,"19"9"0,2 5 0,9 5 0,-10-1 0,-22-9 0,-13-6 0,-9-3 0,-3 0 0,-3 4 0,-5 5 0,-8 4 0,-6 3 0,-4 1 0,3-3 0,5-5 0,8-6 0,6-4 0,1-1 0,1-1 0,2-1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24575,'17'1'0,"12"1"0,47 0 0,-22-1 0,43 3 0,-46-2 0,-1 0 0,-17-1 0,-12-1 0,1 1 0,9-1 0,9 1 0,8 0 0,3 0 0,-4 2 0,-11-2 0,-15 1 0,-14-2 0,-6 1 0,0-1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24575,'40'14'0,"-5"0"0,-4 1 0,-11-2 0,-9-5 0,-5-2 0,-5-3 0,-1 0 0,-3 3 0,-3 3 0,-5 1 0,0 1 0,0-2 0,2-1 0,1-2 0,-1 1 0,-2 1 0,-3 0 0,-1 1 0,3-2 0,4-2 0,5-3 0,2-2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24575,'25'0'0,"17"0"0,30 1 0,26-2 0,0 0 0,-20 0 0,-35 1 0,-27 0 0,-10-1 0,0 1 0,0 0 0,-1-1 0,-1 1 0,5 0 0,6-1 0,7 0 0,3-1 0,-11 2 0,-2-1 0,-10 1 0,6 0 0,7 0 0,5 0 0,-2 0 0,-6 0 0,-2 0 0,11-1 0,11-1 0,5 0 0,-6 1 0,-16 1 0,-9 0 0,-6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24575,'19'7'0,"9"4"0,11 6 0,10 5 0,-17-8 0,0 2 0,-23-12 0,-3-1 0,-4 0 0,-4 0 0,-5 6 0,-1 2 0,-8 4 0,-8 4 0,-4-1 0,0 0 0,7-6 0,11-5 0,4-4 0,3 0 0,2-2 0,0 1 0,0 2 0,-3 6 0,2-4 0,-1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24575,'0'-8'0,"0"2"0,1 7 0,0-1 0,7 0 0,22 0 0,45 0 0,-18 0 0,5 1 0,13 0 0,2 0 0,2 0 0,-4 0 0,-13 0 0,-6 0 0,21 1 0,-43-2 0,-24 0 0,-9 0 0,-1-1 0,-1-4 0,0 4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2:1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24575,'11'18'0,"2"2"0,0 5 0,0 1 0,-5-5 0,-2-5 0,-2-8 0,-3-4 0,1-3 0,-2 0 0,-2 0 0,-2 4 0,-3 4 0,-2 5 0,-1 1 0,-1-2 0,1-2 0,0-4 0,0-1 0,0-1 0,2-2 0,1 0 0,3 0 0,2-2 0,0 0 0,-1 0 0,-1 1 0,0-1 0,2 0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2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24575,'12'9'0,"2"3"0,5 4 0,-2 0 0,-3-4 0,-6-5 0,-4-4 0,-3-2 0,-1 1 0,0 0 0,1 2 0,-1 2 0,-1 1 0,-2 3 0,-3 5 0,-3 2 0,-2 3 0,-1 3 0,-1-2 0,-1 2 0,1-3 0,2-3 0,3-5 0,3-4 0,3-5 0,1-2 0,0 0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0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24575,'18'-5'0,"7"-1"0,7-2 0,-3 1 0,-9 3 0,-8 2 0,-6 0 0,0 2 0,3-1 0,3 1 0,1-1 0,2 0 0,-2 0 0,0 1 0,0-1 0,2 0 0,3 0 0,3 0 0,12 1 0,-9 0 0,11 0 0,-19 0 0,1 0 0,-2 0 0,0 0 0,8 0 0,4 0 0,3 1 0,-2-1 0,-5 1 0,-4-1 0,-2 0 0,5 0 0,5 0 0,3 0 0,0 0 0,-4 0 0,-5 0 0,-8 0 0,-6 0 0,-7 0 0,-1 0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0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24575,'14'4'0,"4"2"0,11 6 0,6 4 0,-2 2 0,-4-3 0,-12-4 0,-8-5 0,-6-3 0,-6 0 0,-6 1 0,-5 3 0,-4 1 0,1 0 0,0-2 0,2-2 0,2-1 0,4-1 0,4 0 0,2 0 0,0 0 0,-1 1 0,-1 0 0,1 1 0,1-2 0,2-1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0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24575,'38'-10'0,"7"-1"0,9-2 0,-2 2 0,-12 2 0,-15 4 0,-11 3 0,-1 0 0,3-1 0,4 0 0,1-1 0,-1 0 0,-2 0 0,-2 0 0,-1 1 0,-4 0 0,-3 1 0,-2 0 0,-4 1 0,1 0 0,4 0 0,7-1 0,5-1 0,1 0 0,-4 1 0,-7 1 0,-4 0 0,-1 0 0,1 0 0,1 0 0,0 0 0,-3 0 0,1 0 0,-1 0 0,1 0 0,-1 0 0,-2 0 0,0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0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24575,'24'4'0,"11"-1"0,15 0 0,5 0 0,-10 0 0,-16-1 0,-17-1 0,-9-1 0,-2 2 0,-1 0 0,1 3 0,-1 3 0,0 2 0,-1 2 0,0 2 0,-1-1 0,-1-1 0,0-2 0,1-3 0,0-3 0,2-1 0,-1-2 0,0 1 0,0 1 0,-1 1 0,0 0 0,0 1 0,0 0 0,0 0 0,0 1 0,0 1 0,0-1 0,0-1 0,1-2 0,1-2 0,-1 0 0,1 0 0,-2 2 0,1-2 0,0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0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24575,'14'-1'0,"14"-2"0,16 1 0,8-2 0,-7 1 0,-12 1 0,-14 1 0,-8 0 0,-1 1 0,2-1 0,-1 0 0,-1 0 0,-3 0 0,-3 0 0,-1 0 0,-1 1 0,3 0 0,4-1 0,4 0 0,1 0 0,-1 0 0,-4 1 0,-4-1 0,-2 1 0,1 0 0,7 0 0,6-1 0,5 1 0,2-1 0,-4 1 0,-7 0 0,-3 1 0,0-1 0,5 0 0,6 1 0,5-1 0,3 0 0,-3 0 0,-7 0 0,-9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24575,'33'2'0,"-3"1"0,2-1 0,-10 1 0,-10-2 0,-7 1 0,-7 4 0,-8 7 0,-4 7 0,-5 3 0,-4 1 0,3-2 0,4-5 0,5-5 0,6-6 0,3-3 0,0-1 0,2-1 0,-2 1 0,1 1 0,-1 0 0,0 0 0,1-1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5:0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24575,'29'0'0,"22"-1"0,27-2 0,3 1 0,-10 1 0,-23-1 0,-21 2 0,-5 0 0,-5-1 0,-4 1 0,-3 0 0,-1 0 0,1 0 0,4 0 0,3 0 0,-2-1 0,-2 1 0,0 0 0,4 0 0,3 0 0,-4 1 0,-8-1 0,-4 0 0,-5-1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7">
            <a:extLst>
              <a:ext uri="{FF2B5EF4-FFF2-40B4-BE49-F238E27FC236}">
                <a16:creationId xmlns:a16="http://schemas.microsoft.com/office/drawing/2014/main" id="{66F31833-534A-19EA-D8F0-0911309C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720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01E79E7-14FF-90A6-48F8-040F0974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890" y="361466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3104AB1-511B-62A3-47AB-C89DC290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285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C0028C-4FBB-B87A-35AD-6AD00EEF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310" y="201360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EE554-E233-2B70-A820-399C0296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762" y="383392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138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C920FA-6AD2-73A1-0B86-CFF8F826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121" y="407368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981BE74-92AF-C0EA-1714-381002DD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285" y="406067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41A039F-D097-52AA-354E-F8BE64BF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230" y="359297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147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10056D9-6B5B-8770-63C1-C627E3FF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720" y="338510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F5F58B0-ECEB-7B52-6CF8-D69463417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790" y="292888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D4AC9E-C4BD-01F4-EE79-424BEF5D7367}"/>
              </a:ext>
            </a:extLst>
          </p:cNvPr>
          <p:cNvGrpSpPr/>
          <p:nvPr/>
        </p:nvGrpSpPr>
        <p:grpSpPr>
          <a:xfrm>
            <a:off x="6026490" y="2078730"/>
            <a:ext cx="200520" cy="87480"/>
            <a:chOff x="6026490" y="2078730"/>
            <a:chExt cx="20052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3D3351-2DB9-F578-E48A-7133AA55F366}"/>
                    </a:ext>
                  </a:extLst>
                </p14:cNvPr>
                <p14:cNvContentPartPr/>
                <p14:nvPr/>
              </p14:nvContentPartPr>
              <p14:xfrm>
                <a:off x="6026490" y="2121210"/>
                <a:ext cx="191520" cy="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3D3351-2DB9-F578-E48A-7133AA55F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7850" y="2112570"/>
                  <a:ext cx="20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27C68D-7173-3BAF-DF30-9C0EE91077F7}"/>
                    </a:ext>
                  </a:extLst>
                </p14:cNvPr>
                <p14:cNvContentPartPr/>
                <p14:nvPr/>
              </p14:nvContentPartPr>
              <p14:xfrm>
                <a:off x="6183450" y="2078730"/>
                <a:ext cx="43560" cy="8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27C68D-7173-3BAF-DF30-9C0EE91077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4810" y="2070090"/>
                  <a:ext cx="612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08C038-4FCD-1E11-4AF1-077156B0D643}"/>
              </a:ext>
            </a:extLst>
          </p:cNvPr>
          <p:cNvGrpSpPr/>
          <p:nvPr/>
        </p:nvGrpSpPr>
        <p:grpSpPr>
          <a:xfrm>
            <a:off x="6017439" y="2806005"/>
            <a:ext cx="317880" cy="56520"/>
            <a:chOff x="6017439" y="2806005"/>
            <a:chExt cx="31788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F12064-DA1F-5089-4E9C-C26CAE89FD31}"/>
                    </a:ext>
                  </a:extLst>
                </p14:cNvPr>
                <p14:cNvContentPartPr/>
                <p14:nvPr/>
              </p14:nvContentPartPr>
              <p14:xfrm>
                <a:off x="6017439" y="2830125"/>
                <a:ext cx="284040" cy="1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F12064-DA1F-5089-4E9C-C26CAE89FD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08439" y="2821485"/>
                  <a:ext cx="301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A2BB5B-AD8D-D6B0-D7C6-6838BA314F5D}"/>
                    </a:ext>
                  </a:extLst>
                </p14:cNvPr>
                <p14:cNvContentPartPr/>
                <p14:nvPr/>
              </p14:nvContentPartPr>
              <p14:xfrm>
                <a:off x="6267639" y="2806005"/>
                <a:ext cx="6768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A2BB5B-AD8D-D6B0-D7C6-6838BA314F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8999" y="2797005"/>
                  <a:ext cx="85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FDFD9D-E89F-5385-922C-7DC509DCAD5D}"/>
              </a:ext>
            </a:extLst>
          </p:cNvPr>
          <p:cNvGrpSpPr/>
          <p:nvPr/>
        </p:nvGrpSpPr>
        <p:grpSpPr>
          <a:xfrm>
            <a:off x="6015639" y="3053325"/>
            <a:ext cx="210960" cy="71280"/>
            <a:chOff x="6015639" y="3053325"/>
            <a:chExt cx="21096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8E2C60-5367-3236-E13C-E41CB9F1615F}"/>
                    </a:ext>
                  </a:extLst>
                </p14:cNvPr>
                <p14:cNvContentPartPr/>
                <p14:nvPr/>
              </p14:nvContentPartPr>
              <p14:xfrm>
                <a:off x="6015639" y="3081045"/>
                <a:ext cx="204480" cy="4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8E2C60-5367-3236-E13C-E41CB9F161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6639" y="3072045"/>
                  <a:ext cx="222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D9D113-7050-5FB9-FADB-6A7F880FBFAF}"/>
                    </a:ext>
                  </a:extLst>
                </p14:cNvPr>
                <p14:cNvContentPartPr/>
                <p14:nvPr/>
              </p14:nvContentPartPr>
              <p14:xfrm>
                <a:off x="6134439" y="3053325"/>
                <a:ext cx="92160" cy="67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D9D113-7050-5FB9-FADB-6A7F880F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25799" y="3044325"/>
                  <a:ext cx="1098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07AAC8-4654-396D-7B42-E048E3297CE4}"/>
              </a:ext>
            </a:extLst>
          </p:cNvPr>
          <p:cNvGrpSpPr/>
          <p:nvPr/>
        </p:nvGrpSpPr>
        <p:grpSpPr>
          <a:xfrm>
            <a:off x="6632679" y="2811405"/>
            <a:ext cx="236880" cy="63360"/>
            <a:chOff x="6632679" y="2811405"/>
            <a:chExt cx="23688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02EA66-527B-469D-7617-B3F854F4E2D0}"/>
                    </a:ext>
                  </a:extLst>
                </p14:cNvPr>
                <p14:cNvContentPartPr/>
                <p14:nvPr/>
              </p14:nvContentPartPr>
              <p14:xfrm>
                <a:off x="6632679" y="2825085"/>
                <a:ext cx="236880" cy="1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02EA66-527B-469D-7617-B3F854F4E2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4039" y="2816085"/>
                  <a:ext cx="254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F1D8AE-339A-D310-3298-F06C89B0C3CD}"/>
                    </a:ext>
                  </a:extLst>
                </p14:cNvPr>
                <p14:cNvContentPartPr/>
                <p14:nvPr/>
              </p14:nvContentPartPr>
              <p14:xfrm>
                <a:off x="6795759" y="2811405"/>
                <a:ext cx="48600" cy="6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F1D8AE-339A-D310-3298-F06C89B0C3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6759" y="2802405"/>
                  <a:ext cx="6624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2CDA46-BFB5-7BBB-5BF9-BAC6BF66CFB6}"/>
              </a:ext>
            </a:extLst>
          </p:cNvPr>
          <p:cNvGrpSpPr/>
          <p:nvPr/>
        </p:nvGrpSpPr>
        <p:grpSpPr>
          <a:xfrm>
            <a:off x="6041199" y="3485325"/>
            <a:ext cx="246600" cy="102600"/>
            <a:chOff x="6041199" y="3485325"/>
            <a:chExt cx="24660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89F994-CB50-19C5-8C9A-DC50C9886C54}"/>
                    </a:ext>
                  </a:extLst>
                </p14:cNvPr>
                <p14:cNvContentPartPr/>
                <p14:nvPr/>
              </p14:nvContentPartPr>
              <p14:xfrm>
                <a:off x="6041199" y="3518085"/>
                <a:ext cx="21744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89F994-CB50-19C5-8C9A-DC50C9886C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32559" y="3509445"/>
                  <a:ext cx="235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2FC175-3E50-CAC2-59D1-D5EC9A46F2AE}"/>
                    </a:ext>
                  </a:extLst>
                </p14:cNvPr>
                <p14:cNvContentPartPr/>
                <p14:nvPr/>
              </p14:nvContentPartPr>
              <p14:xfrm>
                <a:off x="6213279" y="3485325"/>
                <a:ext cx="7452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2FC175-3E50-CAC2-59D1-D5EC9A46F2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04639" y="3476685"/>
                  <a:ext cx="921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CBC5CC-2A04-8286-7DE1-7113A7491F0B}"/>
              </a:ext>
            </a:extLst>
          </p:cNvPr>
          <p:cNvGrpSpPr/>
          <p:nvPr/>
        </p:nvGrpSpPr>
        <p:grpSpPr>
          <a:xfrm>
            <a:off x="6055959" y="3699525"/>
            <a:ext cx="276480" cy="71280"/>
            <a:chOff x="6055959" y="3699525"/>
            <a:chExt cx="27648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D64B48-BB1A-2C15-5355-C720B1C970B8}"/>
                    </a:ext>
                  </a:extLst>
                </p14:cNvPr>
                <p14:cNvContentPartPr/>
                <p14:nvPr/>
              </p14:nvContentPartPr>
              <p14:xfrm>
                <a:off x="6055959" y="3723285"/>
                <a:ext cx="276480" cy="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D64B48-BB1A-2C15-5355-C720B1C970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46959" y="3714285"/>
                  <a:ext cx="294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421A89-E41E-B7F1-2B0E-4F121031A53A}"/>
                    </a:ext>
                  </a:extLst>
                </p14:cNvPr>
                <p14:cNvContentPartPr/>
                <p14:nvPr/>
              </p14:nvContentPartPr>
              <p14:xfrm>
                <a:off x="6265839" y="3699525"/>
                <a:ext cx="55800" cy="7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421A89-E41E-B7F1-2B0E-4F121031A5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56839" y="3690525"/>
                  <a:ext cx="7344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43ED82-83D1-0662-7090-D92898E43AD4}"/>
              </a:ext>
            </a:extLst>
          </p:cNvPr>
          <p:cNvGrpSpPr/>
          <p:nvPr/>
        </p:nvGrpSpPr>
        <p:grpSpPr>
          <a:xfrm>
            <a:off x="6029679" y="3946398"/>
            <a:ext cx="310320" cy="83880"/>
            <a:chOff x="6029679" y="3946398"/>
            <a:chExt cx="31032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605B87-2BC5-A344-E2AD-C9F6D1C2A2B6}"/>
                    </a:ext>
                  </a:extLst>
                </p14:cNvPr>
                <p14:cNvContentPartPr/>
                <p14:nvPr/>
              </p14:nvContentPartPr>
              <p14:xfrm>
                <a:off x="6029679" y="3987438"/>
                <a:ext cx="235800" cy="2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605B87-2BC5-A344-E2AD-C9F6D1C2A2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20679" y="3978798"/>
                  <a:ext cx="253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8A8783-5049-B923-6799-E5141E4020BF}"/>
                    </a:ext>
                  </a:extLst>
                </p14:cNvPr>
                <p14:cNvContentPartPr/>
                <p14:nvPr/>
              </p14:nvContentPartPr>
              <p14:xfrm>
                <a:off x="6247119" y="3946398"/>
                <a:ext cx="92880" cy="8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8A8783-5049-B923-6799-E5141E4020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38479" y="3937758"/>
                  <a:ext cx="1105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A299AE-45E6-3E59-5778-90A60EC868AC}"/>
              </a:ext>
            </a:extLst>
          </p:cNvPr>
          <p:cNvGrpSpPr/>
          <p:nvPr/>
        </p:nvGrpSpPr>
        <p:grpSpPr>
          <a:xfrm>
            <a:off x="6024999" y="4149438"/>
            <a:ext cx="308880" cy="65520"/>
            <a:chOff x="6024999" y="4149438"/>
            <a:chExt cx="30888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5E451D-BCD2-1234-4850-A7EB2DE40464}"/>
                    </a:ext>
                  </a:extLst>
                </p14:cNvPr>
                <p14:cNvContentPartPr/>
                <p14:nvPr/>
              </p14:nvContentPartPr>
              <p14:xfrm>
                <a:off x="6024999" y="4169238"/>
                <a:ext cx="264240" cy="10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5E451D-BCD2-1234-4850-A7EB2DE404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16359" y="4160598"/>
                  <a:ext cx="28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3E4585-459A-80DF-C8C9-7365E9A11414}"/>
                    </a:ext>
                  </a:extLst>
                </p14:cNvPr>
                <p14:cNvContentPartPr/>
                <p14:nvPr/>
              </p14:nvContentPartPr>
              <p14:xfrm>
                <a:off x="6281679" y="4149438"/>
                <a:ext cx="52200" cy="6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3E4585-459A-80DF-C8C9-7365E9A114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73039" y="4140798"/>
                  <a:ext cx="698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5EE992-5DB6-259C-B008-D681A7F46D7F}"/>
              </a:ext>
            </a:extLst>
          </p:cNvPr>
          <p:cNvGrpSpPr/>
          <p:nvPr/>
        </p:nvGrpSpPr>
        <p:grpSpPr>
          <a:xfrm>
            <a:off x="6566439" y="3704672"/>
            <a:ext cx="367560" cy="88920"/>
            <a:chOff x="6566439" y="3704672"/>
            <a:chExt cx="3675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1BA550-6496-BB61-6B58-0F54C4CD395B}"/>
                    </a:ext>
                  </a:extLst>
                </p14:cNvPr>
                <p14:cNvContentPartPr/>
                <p14:nvPr/>
              </p14:nvContentPartPr>
              <p14:xfrm>
                <a:off x="6566439" y="3748038"/>
                <a:ext cx="296640" cy="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1BA550-6496-BB61-6B58-0F54C4CD39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7439" y="3739398"/>
                  <a:ext cx="314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8CA031-D9D5-A7E4-A0AA-04F820769614}"/>
                    </a:ext>
                  </a:extLst>
                </p14:cNvPr>
                <p14:cNvContentPartPr/>
                <p14:nvPr/>
              </p14:nvContentPartPr>
              <p14:xfrm>
                <a:off x="6855879" y="3704672"/>
                <a:ext cx="78120" cy="8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8CA031-D9D5-A7E4-A0AA-04F8207696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6879" y="3696032"/>
                  <a:ext cx="95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05E401-8C00-029E-081C-B532518FE0EF}"/>
              </a:ext>
            </a:extLst>
          </p:cNvPr>
          <p:cNvGrpSpPr/>
          <p:nvPr/>
        </p:nvGrpSpPr>
        <p:grpSpPr>
          <a:xfrm>
            <a:off x="6627999" y="4161483"/>
            <a:ext cx="287640" cy="104040"/>
            <a:chOff x="6627999" y="4161483"/>
            <a:chExt cx="28764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911A16-6F59-5846-FF6C-DD3E61025CBC}"/>
                    </a:ext>
                  </a:extLst>
                </p14:cNvPr>
                <p14:cNvContentPartPr/>
                <p14:nvPr/>
              </p14:nvContentPartPr>
              <p14:xfrm>
                <a:off x="6627999" y="4209723"/>
                <a:ext cx="281520" cy="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911A16-6F59-5846-FF6C-DD3E61025C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19359" y="4200723"/>
                  <a:ext cx="29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976085-49B1-3A3C-31A2-3DEC3D3D54BD}"/>
                    </a:ext>
                  </a:extLst>
                </p14:cNvPr>
                <p14:cNvContentPartPr/>
                <p14:nvPr/>
              </p14:nvContentPartPr>
              <p14:xfrm>
                <a:off x="6875679" y="4161483"/>
                <a:ext cx="39960" cy="10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976085-49B1-3A3C-31A2-3DEC3D3D54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67039" y="4152483"/>
                  <a:ext cx="57600" cy="121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1085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     	2	1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	                    4	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313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4	2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1085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2	2 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</a:t>
            </a:r>
            <a:r>
              <a:rPr lang="en-US" sz="1600"/>
              <a:t>	2	1</a:t>
            </a:r>
            <a:endParaRPr lang="en-US" sz="1600" dirty="0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261</Words>
  <Application>Microsoft Macintosh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Tadesse, Meba S</cp:lastModifiedBy>
  <cp:revision>59</cp:revision>
  <cp:lastPrinted>2015-10-07T21:36:22Z</cp:lastPrinted>
  <dcterms:created xsi:type="dcterms:W3CDTF">2003-12-08T11:02:30Z</dcterms:created>
  <dcterms:modified xsi:type="dcterms:W3CDTF">2022-11-01T15:23:37Z</dcterms:modified>
</cp:coreProperties>
</file>