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>
        <p:scale>
          <a:sx n="125" d="100"/>
          <a:sy n="125" d="100"/>
        </p:scale>
        <p:origin x="13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20B4-8D40-48B7-A999-BECB6B8DA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12FD0-F6CE-4469-9A1D-5EFF224B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FE83-0153-4C0A-AB23-824F1DEA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5D99-4D8F-4278-B854-D29103B0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E269-2244-4232-8B62-C61F4CD0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9B89-737B-4F90-AD52-01BB12AE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D442E-DD67-4CD8-B4D4-B61E2A6CA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C7DF-72A3-4F0D-A5DF-A356BB8B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9A5D-E065-4CA8-9476-6BBE15D4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E1BB-35DB-4755-AE6D-6B68E80C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A0488-0EF1-4FF9-850E-2802EC8B8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5C63D-6F76-4C9C-8C42-1694BA3DE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9852-9DF8-4D28-A104-530599AC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B61C-9700-4A57-AD75-6637CA08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C2E8-17CB-482B-9F61-85E876AC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DD71-C07B-4082-957B-401FEFC4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D9FC-FD0F-4CB6-8BC1-A489F401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7DD7-B317-4029-A9B1-D3757415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32C2-F33F-4613-9BFC-DC0B6B1E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E2CC-D23F-40A4-B441-57999AF0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1D40-2FDB-449F-BEB4-F4314801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63FE-FECF-4F0A-AAD9-E44186CB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21F9C-1E1F-4766-983D-0E870C34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1EA5-85C7-41CB-9F25-6F1FF746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771D-979A-4A1C-BCAF-114263CC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5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9A59-B6E0-4526-B99C-AF1AB967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BD23-949F-4437-903F-6147E7ED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30953-3DF2-4E9E-8112-5E1267EC1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CC332-C096-484E-818D-3E12B4D7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621D-2AF6-49CA-8D60-1639CB43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68DE-BA91-4525-9EA9-A3F20175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4FF2-A5D4-49DA-AF9F-C12CF04E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72FAE-90CB-4E8E-A24B-BAD7EDA8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2878-AE33-4BB1-A49B-5076B42D1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E647E-D58B-4392-8A8F-D6FD21B0C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88BB-2764-4BC4-8DE1-A7DBFBC3D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D4083-02F6-4FB5-8970-DF0086BE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22ED2-D8FA-42CC-B6C1-62BA56F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5C4D5-6E41-48CC-AE12-1CEA5241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9F3E-86F8-4D7C-8995-19F54688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243BE-F76D-4E01-BE35-5308D679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A1755-5E68-4591-9E10-05B5EFB3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69260-C8AB-4DDA-B46D-85BF506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A4689-82A7-4E89-8B0E-5E51880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C9DA6-5441-4D12-8938-7D526158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6B829-D747-4619-B640-16C84AE5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C8B2-4A33-4BCF-AF72-4E613A26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6DD7-2843-4A86-B40E-1E33484F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87A11-6C5F-4107-922A-4B78416CF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76751-B88B-489E-A51A-AD14CFDE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EA8D8-5779-4ADC-8555-71DE8602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09A3-6108-4E46-97A7-B7B64B95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2C3E-597B-416C-88BC-4AB60A10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57D5B-2183-4850-9292-A9865505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13E5C-0E87-4238-8C3F-E9214170E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3A89-7D67-44EE-B75E-7851443A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91DBE-C3C4-40D2-B2D2-AED19983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CCB58-38BA-4A7A-8DE7-769C0231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6CBBF-0E91-4732-80FF-F7CB265B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5CF69-4C60-4E68-9D8F-BED9958F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43C02-F193-4D55-A471-2E82319ED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AD13-76D1-4FFD-9366-DC47EA7EFF41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6EBE-1969-458B-8404-E0198ACA5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4E52-2C37-420D-B084-71E9F0ACE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ADA0-69AB-4252-B398-68F4A030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FC802E-C847-4BE5-BC3A-21D6D54437E6}"/>
              </a:ext>
            </a:extLst>
          </p:cNvPr>
          <p:cNvSpPr/>
          <p:nvPr/>
        </p:nvSpPr>
        <p:spPr>
          <a:xfrm>
            <a:off x="451262" y="299852"/>
            <a:ext cx="11251870" cy="6261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4519FA-FE25-411F-AEDE-596B95C1059B}"/>
              </a:ext>
            </a:extLst>
          </p:cNvPr>
          <p:cNvCxnSpPr>
            <a:cxnSpLocks/>
          </p:cNvCxnSpPr>
          <p:nvPr/>
        </p:nvCxnSpPr>
        <p:spPr>
          <a:xfrm>
            <a:off x="451262" y="632362"/>
            <a:ext cx="112518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9F0AC-A970-4469-A957-1F30414AF9AB}"/>
              </a:ext>
            </a:extLst>
          </p:cNvPr>
          <p:cNvSpPr/>
          <p:nvPr/>
        </p:nvSpPr>
        <p:spPr>
          <a:xfrm>
            <a:off x="488868" y="387619"/>
            <a:ext cx="973777" cy="219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50CDA-EDA5-430A-B482-8AC16CD61E07}"/>
              </a:ext>
            </a:extLst>
          </p:cNvPr>
          <p:cNvSpPr txBox="1"/>
          <p:nvPr/>
        </p:nvSpPr>
        <p:spPr>
          <a:xfrm>
            <a:off x="488868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2286AD-4A9E-40C5-872A-0E17B9573298}"/>
              </a:ext>
            </a:extLst>
          </p:cNvPr>
          <p:cNvSpPr/>
          <p:nvPr/>
        </p:nvSpPr>
        <p:spPr>
          <a:xfrm>
            <a:off x="1500251" y="387619"/>
            <a:ext cx="973777" cy="219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4ABFC-870E-4FD9-9C5B-E82AD068EE76}"/>
              </a:ext>
            </a:extLst>
          </p:cNvPr>
          <p:cNvSpPr txBox="1"/>
          <p:nvPr/>
        </p:nvSpPr>
        <p:spPr>
          <a:xfrm>
            <a:off x="1500251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Map</a:t>
            </a:r>
          </a:p>
        </p:txBody>
      </p:sp>
      <p:pic>
        <p:nvPicPr>
          <p:cNvPr id="21" name="Graphic 20" descr="Minimize">
            <a:extLst>
              <a:ext uri="{FF2B5EF4-FFF2-40B4-BE49-F238E27FC236}">
                <a16:creationId xmlns:a16="http://schemas.microsoft.com/office/drawing/2014/main" id="{1A741D97-42FF-4EC1-82BC-A0AC4527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4794" y="357649"/>
            <a:ext cx="219694" cy="219694"/>
          </a:xfrm>
          <a:prstGeom prst="rect">
            <a:avLst/>
          </a:prstGeom>
        </p:spPr>
      </p:pic>
      <p:pic>
        <p:nvPicPr>
          <p:cNvPr id="25" name="Graphic 24" descr="Maximize">
            <a:extLst>
              <a:ext uri="{FF2B5EF4-FFF2-40B4-BE49-F238E27FC236}">
                <a16:creationId xmlns:a16="http://schemas.microsoft.com/office/drawing/2014/main" id="{D400FCD9-98ED-4A01-82AA-81063CD33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736" y="357649"/>
            <a:ext cx="219694" cy="219694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12AA7532-5B4D-4B55-8CE9-797DD79E7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0204" y="348124"/>
            <a:ext cx="241154" cy="2411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E38143-0F70-4052-BFD8-03762F32E44F}"/>
              </a:ext>
            </a:extLst>
          </p:cNvPr>
          <p:cNvSpPr txBox="1"/>
          <p:nvPr/>
        </p:nvSpPr>
        <p:spPr>
          <a:xfrm>
            <a:off x="3464475" y="1074420"/>
            <a:ext cx="522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bas Neue Bold" panose="020B0606020202050201" pitchFamily="34" charset="0"/>
              </a:rPr>
              <a:t>WELCOME TO ZORK BUILDER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8BD980-88CB-43A1-BD6C-69B9A937B957}"/>
              </a:ext>
            </a:extLst>
          </p:cNvPr>
          <p:cNvSpPr/>
          <p:nvPr/>
        </p:nvSpPr>
        <p:spPr>
          <a:xfrm>
            <a:off x="4610100" y="3238500"/>
            <a:ext cx="2941320" cy="906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9F0325-856E-4FD5-BD4D-B57DF1AE888F}"/>
              </a:ext>
            </a:extLst>
          </p:cNvPr>
          <p:cNvSpPr txBox="1"/>
          <p:nvPr/>
        </p:nvSpPr>
        <p:spPr>
          <a:xfrm>
            <a:off x="4905361" y="3461057"/>
            <a:ext cx="238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Create new game file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589A42-A3DF-48F3-987B-4AC6728DFE10}"/>
              </a:ext>
            </a:extLst>
          </p:cNvPr>
          <p:cNvSpPr/>
          <p:nvPr/>
        </p:nvSpPr>
        <p:spPr>
          <a:xfrm>
            <a:off x="4606535" y="4335780"/>
            <a:ext cx="2941320" cy="906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CDCBD-525F-438F-8510-CA604926B365}"/>
              </a:ext>
            </a:extLst>
          </p:cNvPr>
          <p:cNvSpPr txBox="1"/>
          <p:nvPr/>
        </p:nvSpPr>
        <p:spPr>
          <a:xfrm>
            <a:off x="4794293" y="4558337"/>
            <a:ext cx="256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Open existing game file</a:t>
            </a:r>
          </a:p>
        </p:txBody>
      </p:sp>
    </p:spTree>
    <p:extLst>
      <p:ext uri="{BB962C8B-B14F-4D97-AF65-F5344CB8AC3E}">
        <p14:creationId xmlns:p14="http://schemas.microsoft.com/office/powerpoint/2010/main" val="240119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2150AC-5077-4A91-BFE3-76E848BA4C7C}"/>
              </a:ext>
            </a:extLst>
          </p:cNvPr>
          <p:cNvSpPr/>
          <p:nvPr/>
        </p:nvSpPr>
        <p:spPr>
          <a:xfrm>
            <a:off x="451262" y="299852"/>
            <a:ext cx="11251870" cy="6261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DC67C1-D67F-40D3-B1F8-1BF5251AA47A}"/>
              </a:ext>
            </a:extLst>
          </p:cNvPr>
          <p:cNvCxnSpPr>
            <a:cxnSpLocks/>
          </p:cNvCxnSpPr>
          <p:nvPr/>
        </p:nvCxnSpPr>
        <p:spPr>
          <a:xfrm>
            <a:off x="451262" y="632362"/>
            <a:ext cx="112518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D69B12C-A709-4704-812A-C54692274CD3}"/>
              </a:ext>
            </a:extLst>
          </p:cNvPr>
          <p:cNvSpPr/>
          <p:nvPr/>
        </p:nvSpPr>
        <p:spPr>
          <a:xfrm>
            <a:off x="488868" y="387619"/>
            <a:ext cx="973777" cy="219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CD695-320A-4135-A9A9-83EF232AD39E}"/>
              </a:ext>
            </a:extLst>
          </p:cNvPr>
          <p:cNvSpPr txBox="1"/>
          <p:nvPr/>
        </p:nvSpPr>
        <p:spPr>
          <a:xfrm>
            <a:off x="488868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  <a:ea typeface="Verdana" panose="020B0604030504040204" pitchFamily="34" charset="0"/>
              </a:rPr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C5B5B8-BACD-4EA6-89F4-2BA6EF36E836}"/>
              </a:ext>
            </a:extLst>
          </p:cNvPr>
          <p:cNvSpPr/>
          <p:nvPr/>
        </p:nvSpPr>
        <p:spPr>
          <a:xfrm>
            <a:off x="1500251" y="387619"/>
            <a:ext cx="973777" cy="219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8E429-E170-4095-AD4C-F0C01E50131D}"/>
              </a:ext>
            </a:extLst>
          </p:cNvPr>
          <p:cNvSpPr txBox="1"/>
          <p:nvPr/>
        </p:nvSpPr>
        <p:spPr>
          <a:xfrm>
            <a:off x="1500251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Map</a:t>
            </a:r>
          </a:p>
        </p:txBody>
      </p:sp>
      <p:pic>
        <p:nvPicPr>
          <p:cNvPr id="10" name="Graphic 9" descr="Minimize">
            <a:extLst>
              <a:ext uri="{FF2B5EF4-FFF2-40B4-BE49-F238E27FC236}">
                <a16:creationId xmlns:a16="http://schemas.microsoft.com/office/drawing/2014/main" id="{2BB1A06F-D652-4D85-AD95-1CEDD646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4794" y="357649"/>
            <a:ext cx="219694" cy="219694"/>
          </a:xfrm>
          <a:prstGeom prst="rect">
            <a:avLst/>
          </a:prstGeom>
        </p:spPr>
      </p:pic>
      <p:pic>
        <p:nvPicPr>
          <p:cNvPr id="11" name="Graphic 10" descr="Maximize">
            <a:extLst>
              <a:ext uri="{FF2B5EF4-FFF2-40B4-BE49-F238E27FC236}">
                <a16:creationId xmlns:a16="http://schemas.microsoft.com/office/drawing/2014/main" id="{0394DF56-C763-442A-8C43-91BB0BE46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736" y="357649"/>
            <a:ext cx="219694" cy="219694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CA93F0F1-4FA9-46CA-845B-6C089A705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0204" y="348124"/>
            <a:ext cx="241154" cy="241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559EB2-565C-4A3F-AC4B-F3F175E47C23}"/>
              </a:ext>
            </a:extLst>
          </p:cNvPr>
          <p:cNvSpPr txBox="1"/>
          <p:nvPr/>
        </p:nvSpPr>
        <p:spPr>
          <a:xfrm>
            <a:off x="3464475" y="1074420"/>
            <a:ext cx="522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bas Neue Bold" panose="020B0606020202050201" pitchFamily="34" charset="0"/>
              </a:rPr>
              <a:t>WELCOME TO ZORK BUILDER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EE9344-85D0-4EC1-ADF9-1A004E6BF253}"/>
              </a:ext>
            </a:extLst>
          </p:cNvPr>
          <p:cNvSpPr/>
          <p:nvPr/>
        </p:nvSpPr>
        <p:spPr>
          <a:xfrm>
            <a:off x="4610100" y="3238500"/>
            <a:ext cx="2941320" cy="90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5A6C9-AE21-4311-9780-119681A83381}"/>
              </a:ext>
            </a:extLst>
          </p:cNvPr>
          <p:cNvSpPr txBox="1"/>
          <p:nvPr/>
        </p:nvSpPr>
        <p:spPr>
          <a:xfrm>
            <a:off x="4905361" y="3461057"/>
            <a:ext cx="238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Create new game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84910-9BA0-4C9D-A8E8-9638D1A17C07}"/>
              </a:ext>
            </a:extLst>
          </p:cNvPr>
          <p:cNvSpPr/>
          <p:nvPr/>
        </p:nvSpPr>
        <p:spPr>
          <a:xfrm>
            <a:off x="4606535" y="4335780"/>
            <a:ext cx="2941320" cy="906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0C76C-FD11-41EF-ACCF-7B9225FEED3B}"/>
              </a:ext>
            </a:extLst>
          </p:cNvPr>
          <p:cNvSpPr txBox="1"/>
          <p:nvPr/>
        </p:nvSpPr>
        <p:spPr>
          <a:xfrm>
            <a:off x="4794293" y="4558337"/>
            <a:ext cx="256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Open existing game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75D0E-10C1-4F41-B2B6-C99AF0C6E3CD}"/>
              </a:ext>
            </a:extLst>
          </p:cNvPr>
          <p:cNvSpPr/>
          <p:nvPr/>
        </p:nvSpPr>
        <p:spPr>
          <a:xfrm>
            <a:off x="3483279" y="2347474"/>
            <a:ext cx="5225442" cy="3278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A68F63CD-5812-47A8-8DE8-DE3985D838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926" y="2421869"/>
            <a:ext cx="241154" cy="241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08EE87-5E7A-4BDA-8446-249B300EB0F5}"/>
              </a:ext>
            </a:extLst>
          </p:cNvPr>
          <p:cNvSpPr txBox="1"/>
          <p:nvPr/>
        </p:nvSpPr>
        <p:spPr>
          <a:xfrm>
            <a:off x="5065124" y="2542446"/>
            <a:ext cx="2061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bas Neue Bold" panose="020B0606020202050201" pitchFamily="34" charset="0"/>
              </a:rPr>
              <a:t>New game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83F1FC-262C-4A46-9DD5-1872C14E47C4}"/>
              </a:ext>
            </a:extLst>
          </p:cNvPr>
          <p:cNvSpPr txBox="1"/>
          <p:nvPr/>
        </p:nvSpPr>
        <p:spPr>
          <a:xfrm>
            <a:off x="3748060" y="3258852"/>
            <a:ext cx="20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bas Neue Bold" panose="020B0606020202050201" pitchFamily="34" charset="0"/>
              </a:rPr>
              <a:t>Zork welcome message: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842C89-2127-48A6-BF20-47921CB89125}"/>
              </a:ext>
            </a:extLst>
          </p:cNvPr>
          <p:cNvSpPr/>
          <p:nvPr/>
        </p:nvSpPr>
        <p:spPr>
          <a:xfrm>
            <a:off x="3855062" y="3648536"/>
            <a:ext cx="4399938" cy="1193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7D6B0-2936-4ABD-A69D-4DCCEBA651B9}"/>
              </a:ext>
            </a:extLst>
          </p:cNvPr>
          <p:cNvSpPr txBox="1"/>
          <p:nvPr/>
        </p:nvSpPr>
        <p:spPr>
          <a:xfrm>
            <a:off x="3855062" y="3689247"/>
            <a:ext cx="1548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anose="020B0604020202020204" pitchFamily="2" charset="0"/>
              </a:rPr>
              <a:t>Welcome to… ZORK!</a:t>
            </a:r>
          </a:p>
        </p:txBody>
      </p:sp>
      <p:pic>
        <p:nvPicPr>
          <p:cNvPr id="25" name="Graphic 24" descr="Cursor">
            <a:extLst>
              <a:ext uri="{FF2B5EF4-FFF2-40B4-BE49-F238E27FC236}">
                <a16:creationId xmlns:a16="http://schemas.microsoft.com/office/drawing/2014/main" id="{D3AE4318-DA1D-48EC-956F-4A234337A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8165" y="4357275"/>
            <a:ext cx="241154" cy="24115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7C7BB24-79B0-42E1-95DE-179EB1056E47}"/>
              </a:ext>
            </a:extLst>
          </p:cNvPr>
          <p:cNvSpPr/>
          <p:nvPr/>
        </p:nvSpPr>
        <p:spPr>
          <a:xfrm>
            <a:off x="3855062" y="4964274"/>
            <a:ext cx="2177438" cy="3790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E8791-C94A-4491-A2C1-18801F55B1A9}"/>
              </a:ext>
            </a:extLst>
          </p:cNvPr>
          <p:cNvSpPr txBox="1"/>
          <p:nvPr/>
        </p:nvSpPr>
        <p:spPr>
          <a:xfrm>
            <a:off x="4331810" y="4959670"/>
            <a:ext cx="11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Create game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40AF2C-2351-415D-80C4-C8D6518F766E}"/>
              </a:ext>
            </a:extLst>
          </p:cNvPr>
          <p:cNvSpPr txBox="1"/>
          <p:nvPr/>
        </p:nvSpPr>
        <p:spPr>
          <a:xfrm>
            <a:off x="4331810" y="4959670"/>
            <a:ext cx="11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Create game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076F66-0629-453A-9D18-D7DEE222E00F}"/>
              </a:ext>
            </a:extLst>
          </p:cNvPr>
          <p:cNvSpPr/>
          <p:nvPr/>
        </p:nvSpPr>
        <p:spPr>
          <a:xfrm>
            <a:off x="6083143" y="4964274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C11AB-D416-4385-9018-6505CA3C0178}"/>
              </a:ext>
            </a:extLst>
          </p:cNvPr>
          <p:cNvSpPr txBox="1"/>
          <p:nvPr/>
        </p:nvSpPr>
        <p:spPr>
          <a:xfrm>
            <a:off x="6821106" y="4959670"/>
            <a:ext cx="72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83957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25D6E-09CC-4D85-9F1D-D1BBCC563D64}"/>
              </a:ext>
            </a:extLst>
          </p:cNvPr>
          <p:cNvSpPr/>
          <p:nvPr/>
        </p:nvSpPr>
        <p:spPr>
          <a:xfrm>
            <a:off x="451262" y="299852"/>
            <a:ext cx="11251870" cy="6261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A40E16-4C79-495E-9F93-D18B0B1F8D30}"/>
              </a:ext>
            </a:extLst>
          </p:cNvPr>
          <p:cNvCxnSpPr>
            <a:cxnSpLocks/>
          </p:cNvCxnSpPr>
          <p:nvPr/>
        </p:nvCxnSpPr>
        <p:spPr>
          <a:xfrm>
            <a:off x="451262" y="632362"/>
            <a:ext cx="112518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756E7D5-5A58-4CAC-96A0-715550E2AECB}"/>
              </a:ext>
            </a:extLst>
          </p:cNvPr>
          <p:cNvSpPr/>
          <p:nvPr/>
        </p:nvSpPr>
        <p:spPr>
          <a:xfrm>
            <a:off x="488868" y="387619"/>
            <a:ext cx="973777" cy="219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1663F-9766-4808-9890-5B07925B9926}"/>
              </a:ext>
            </a:extLst>
          </p:cNvPr>
          <p:cNvSpPr txBox="1"/>
          <p:nvPr/>
        </p:nvSpPr>
        <p:spPr>
          <a:xfrm>
            <a:off x="488868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49146-6F53-4DA3-A028-C5217414447E}"/>
              </a:ext>
            </a:extLst>
          </p:cNvPr>
          <p:cNvSpPr/>
          <p:nvPr/>
        </p:nvSpPr>
        <p:spPr>
          <a:xfrm>
            <a:off x="1500251" y="387619"/>
            <a:ext cx="973777" cy="219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AD5D8-61EB-41D2-9E6C-96253376B1C4}"/>
              </a:ext>
            </a:extLst>
          </p:cNvPr>
          <p:cNvSpPr txBox="1"/>
          <p:nvPr/>
        </p:nvSpPr>
        <p:spPr>
          <a:xfrm>
            <a:off x="1500251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Map</a:t>
            </a:r>
          </a:p>
        </p:txBody>
      </p:sp>
      <p:pic>
        <p:nvPicPr>
          <p:cNvPr id="10" name="Graphic 9" descr="Minimize">
            <a:extLst>
              <a:ext uri="{FF2B5EF4-FFF2-40B4-BE49-F238E27FC236}">
                <a16:creationId xmlns:a16="http://schemas.microsoft.com/office/drawing/2014/main" id="{C356E550-6F9A-40C8-BC1F-E48BE2B23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4794" y="357649"/>
            <a:ext cx="219694" cy="219694"/>
          </a:xfrm>
          <a:prstGeom prst="rect">
            <a:avLst/>
          </a:prstGeom>
        </p:spPr>
      </p:pic>
      <p:pic>
        <p:nvPicPr>
          <p:cNvPr id="11" name="Graphic 10" descr="Maximize">
            <a:extLst>
              <a:ext uri="{FF2B5EF4-FFF2-40B4-BE49-F238E27FC236}">
                <a16:creationId xmlns:a16="http://schemas.microsoft.com/office/drawing/2014/main" id="{F70C3C85-92B9-42F6-9E57-4DCFB90C1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736" y="357649"/>
            <a:ext cx="219694" cy="219694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ADF5BDDF-93BB-4D63-A4BE-B3633B875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0204" y="348124"/>
            <a:ext cx="241154" cy="241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C45CBD-C108-443A-A819-B8F3D66C79AD}"/>
              </a:ext>
            </a:extLst>
          </p:cNvPr>
          <p:cNvSpPr txBox="1"/>
          <p:nvPr/>
        </p:nvSpPr>
        <p:spPr>
          <a:xfrm>
            <a:off x="488868" y="657412"/>
            <a:ext cx="2580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bas Neue Bold" panose="020B0606020202050201" pitchFamily="34" charset="0"/>
              </a:rPr>
              <a:t>ZORK Editor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210B53-AEC5-452F-A166-997089A8054C}"/>
              </a:ext>
            </a:extLst>
          </p:cNvPr>
          <p:cNvSpPr/>
          <p:nvPr/>
        </p:nvSpPr>
        <p:spPr>
          <a:xfrm>
            <a:off x="3024846" y="1710966"/>
            <a:ext cx="6404903" cy="4514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6B5C5D1-A6C2-4808-B49F-6AD629AA32CC}"/>
              </a:ext>
            </a:extLst>
          </p:cNvPr>
          <p:cNvSpPr/>
          <p:nvPr/>
        </p:nvSpPr>
        <p:spPr>
          <a:xfrm>
            <a:off x="5578249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08DAE-5D53-4271-948B-C47D32FB4414}"/>
              </a:ext>
            </a:extLst>
          </p:cNvPr>
          <p:cNvSpPr txBox="1"/>
          <p:nvPr/>
        </p:nvSpPr>
        <p:spPr>
          <a:xfrm>
            <a:off x="5649686" y="205538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West of..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067817-9914-420F-AA49-7393FB5CAF1B}"/>
              </a:ext>
            </a:extLst>
          </p:cNvPr>
          <p:cNvSpPr/>
          <p:nvPr/>
        </p:nvSpPr>
        <p:spPr>
          <a:xfrm>
            <a:off x="649335" y="3082036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2E3D3-387B-4822-8D03-4B485CDDB52E}"/>
              </a:ext>
            </a:extLst>
          </p:cNvPr>
          <p:cNvSpPr txBox="1"/>
          <p:nvPr/>
        </p:nvSpPr>
        <p:spPr>
          <a:xfrm>
            <a:off x="1268043" y="3082036"/>
            <a:ext cx="9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Add room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66286-D56E-42DF-9235-196F6C3B5ED7}"/>
              </a:ext>
            </a:extLst>
          </p:cNvPr>
          <p:cNvSpPr/>
          <p:nvPr/>
        </p:nvSpPr>
        <p:spPr>
          <a:xfrm>
            <a:off x="649335" y="3692822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B277A-B686-48FA-B237-AF9408C6F326}"/>
              </a:ext>
            </a:extLst>
          </p:cNvPr>
          <p:cNvSpPr txBox="1"/>
          <p:nvPr/>
        </p:nvSpPr>
        <p:spPr>
          <a:xfrm>
            <a:off x="1268043" y="3683133"/>
            <a:ext cx="9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Edit room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536714-99D4-4499-9999-75E4A11E2DE7}"/>
              </a:ext>
            </a:extLst>
          </p:cNvPr>
          <p:cNvSpPr/>
          <p:nvPr/>
        </p:nvSpPr>
        <p:spPr>
          <a:xfrm>
            <a:off x="649335" y="4298631"/>
            <a:ext cx="2177438" cy="3790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FCE998-49E3-4BB0-911C-E7CD07194069}"/>
              </a:ext>
            </a:extLst>
          </p:cNvPr>
          <p:cNvSpPr txBox="1"/>
          <p:nvPr/>
        </p:nvSpPr>
        <p:spPr>
          <a:xfrm>
            <a:off x="1181025" y="4298631"/>
            <a:ext cx="11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Delete room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5F2F6A-40DD-4461-A3A1-85346746BAC0}"/>
              </a:ext>
            </a:extLst>
          </p:cNvPr>
          <p:cNvSpPr/>
          <p:nvPr/>
        </p:nvSpPr>
        <p:spPr>
          <a:xfrm>
            <a:off x="4103826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BD44B1-734E-4F14-BCD1-A9397DD9AF62}"/>
              </a:ext>
            </a:extLst>
          </p:cNvPr>
          <p:cNvSpPr txBox="1"/>
          <p:nvPr/>
        </p:nvSpPr>
        <p:spPr>
          <a:xfrm>
            <a:off x="4163041" y="2039516"/>
            <a:ext cx="92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South of..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C6B94F-E556-428D-943E-3337535187C1}"/>
              </a:ext>
            </a:extLst>
          </p:cNvPr>
          <p:cNvSpPr/>
          <p:nvPr/>
        </p:nvSpPr>
        <p:spPr>
          <a:xfrm>
            <a:off x="5575200" y="2994462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328E5-3913-4D86-B3CD-2DBFB7C83956}"/>
              </a:ext>
            </a:extLst>
          </p:cNvPr>
          <p:cNvSpPr txBox="1"/>
          <p:nvPr/>
        </p:nvSpPr>
        <p:spPr>
          <a:xfrm>
            <a:off x="5712504" y="3033964"/>
            <a:ext cx="70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forest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F17C317-494B-438D-BBCD-76796EBB47EF}"/>
              </a:ext>
            </a:extLst>
          </p:cNvPr>
          <p:cNvSpPr/>
          <p:nvPr/>
        </p:nvSpPr>
        <p:spPr>
          <a:xfrm>
            <a:off x="7078940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A0A19D-C635-469A-AB12-2A46FBA5CC55}"/>
              </a:ext>
            </a:extLst>
          </p:cNvPr>
          <p:cNvSpPr txBox="1"/>
          <p:nvPr/>
        </p:nvSpPr>
        <p:spPr>
          <a:xfrm>
            <a:off x="7078940" y="203833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North of..</a:t>
            </a:r>
          </a:p>
        </p:txBody>
      </p:sp>
      <p:pic>
        <p:nvPicPr>
          <p:cNvPr id="35" name="Graphic 34" descr="Transfer">
            <a:extLst>
              <a:ext uri="{FF2B5EF4-FFF2-40B4-BE49-F238E27FC236}">
                <a16:creationId xmlns:a16="http://schemas.microsoft.com/office/drawing/2014/main" id="{64748D43-ADDE-48E6-8478-06AA04EBD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2757" y="2130927"/>
            <a:ext cx="393864" cy="277921"/>
          </a:xfrm>
          <a:prstGeom prst="rect">
            <a:avLst/>
          </a:prstGeom>
        </p:spPr>
      </p:pic>
      <p:pic>
        <p:nvPicPr>
          <p:cNvPr id="36" name="Graphic 35" descr="Transfer">
            <a:extLst>
              <a:ext uri="{FF2B5EF4-FFF2-40B4-BE49-F238E27FC236}">
                <a16:creationId xmlns:a16="http://schemas.microsoft.com/office/drawing/2014/main" id="{319AE730-56CD-4047-A653-B2FC12532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3360" y="2146796"/>
            <a:ext cx="393864" cy="277921"/>
          </a:xfrm>
          <a:prstGeom prst="rect">
            <a:avLst/>
          </a:prstGeom>
        </p:spPr>
      </p:pic>
      <p:pic>
        <p:nvPicPr>
          <p:cNvPr id="37" name="Graphic 36" descr="Transfer">
            <a:extLst>
              <a:ext uri="{FF2B5EF4-FFF2-40B4-BE49-F238E27FC236}">
                <a16:creationId xmlns:a16="http://schemas.microsoft.com/office/drawing/2014/main" id="{D77311D7-B8CC-4E1E-B339-0194C3B4C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871853" y="2590380"/>
            <a:ext cx="393864" cy="277921"/>
          </a:xfrm>
          <a:prstGeom prst="rect">
            <a:avLst/>
          </a:prstGeom>
        </p:spPr>
      </p:pic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F047F4AC-1B00-43EB-B433-F0AA174F7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80766" y="1898591"/>
            <a:ext cx="234583" cy="2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5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0803DA-4AD0-4621-9A69-95CD6BFAF252}"/>
              </a:ext>
            </a:extLst>
          </p:cNvPr>
          <p:cNvSpPr/>
          <p:nvPr/>
        </p:nvSpPr>
        <p:spPr>
          <a:xfrm>
            <a:off x="451262" y="299852"/>
            <a:ext cx="11251870" cy="6261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4297E7-DE7C-4AF1-AF10-BB67930EEBC2}"/>
              </a:ext>
            </a:extLst>
          </p:cNvPr>
          <p:cNvCxnSpPr>
            <a:cxnSpLocks/>
          </p:cNvCxnSpPr>
          <p:nvPr/>
        </p:nvCxnSpPr>
        <p:spPr>
          <a:xfrm>
            <a:off x="451262" y="632362"/>
            <a:ext cx="112518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7C2FC18-D0B1-453C-9F42-C29715E5A491}"/>
              </a:ext>
            </a:extLst>
          </p:cNvPr>
          <p:cNvSpPr/>
          <p:nvPr/>
        </p:nvSpPr>
        <p:spPr>
          <a:xfrm>
            <a:off x="488868" y="387619"/>
            <a:ext cx="973777" cy="219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6849A-D879-4F95-A0C0-A9FA5F643EDD}"/>
              </a:ext>
            </a:extLst>
          </p:cNvPr>
          <p:cNvSpPr txBox="1"/>
          <p:nvPr/>
        </p:nvSpPr>
        <p:spPr>
          <a:xfrm>
            <a:off x="488868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A8AC1-576A-4D54-81CB-B659E62B1EBE}"/>
              </a:ext>
            </a:extLst>
          </p:cNvPr>
          <p:cNvSpPr/>
          <p:nvPr/>
        </p:nvSpPr>
        <p:spPr>
          <a:xfrm>
            <a:off x="1500251" y="387619"/>
            <a:ext cx="973777" cy="219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B41AE-F38E-446D-9D9E-5DC448AC919A}"/>
              </a:ext>
            </a:extLst>
          </p:cNvPr>
          <p:cNvSpPr txBox="1"/>
          <p:nvPr/>
        </p:nvSpPr>
        <p:spPr>
          <a:xfrm>
            <a:off x="1500251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Map</a:t>
            </a:r>
          </a:p>
        </p:txBody>
      </p:sp>
      <p:pic>
        <p:nvPicPr>
          <p:cNvPr id="10" name="Graphic 9" descr="Minimize">
            <a:extLst>
              <a:ext uri="{FF2B5EF4-FFF2-40B4-BE49-F238E27FC236}">
                <a16:creationId xmlns:a16="http://schemas.microsoft.com/office/drawing/2014/main" id="{2C459C53-CA7A-4DE2-A42B-7DD23746B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4794" y="357649"/>
            <a:ext cx="219694" cy="219694"/>
          </a:xfrm>
          <a:prstGeom prst="rect">
            <a:avLst/>
          </a:prstGeom>
        </p:spPr>
      </p:pic>
      <p:pic>
        <p:nvPicPr>
          <p:cNvPr id="11" name="Graphic 10" descr="Maximize">
            <a:extLst>
              <a:ext uri="{FF2B5EF4-FFF2-40B4-BE49-F238E27FC236}">
                <a16:creationId xmlns:a16="http://schemas.microsoft.com/office/drawing/2014/main" id="{6368A754-A1E9-4ED2-B000-B1B1711C7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736" y="357649"/>
            <a:ext cx="219694" cy="219694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06DB5371-F8FF-43D9-AE2F-8EA8BB7C3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0204" y="348124"/>
            <a:ext cx="241154" cy="241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8B72FA-1DDE-449A-B96E-5C98A0BD8F88}"/>
              </a:ext>
            </a:extLst>
          </p:cNvPr>
          <p:cNvSpPr txBox="1"/>
          <p:nvPr/>
        </p:nvSpPr>
        <p:spPr>
          <a:xfrm>
            <a:off x="488868" y="657412"/>
            <a:ext cx="2580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bas Neue Bold" panose="020B0606020202050201" pitchFamily="34" charset="0"/>
              </a:rPr>
              <a:t>ZORK Editor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481539-2692-4C88-8290-5F459263CE8E}"/>
              </a:ext>
            </a:extLst>
          </p:cNvPr>
          <p:cNvSpPr/>
          <p:nvPr/>
        </p:nvSpPr>
        <p:spPr>
          <a:xfrm>
            <a:off x="3024846" y="1710966"/>
            <a:ext cx="6404903" cy="4514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E3F589-1EA9-4CB1-B5CE-FCB5C385A67B}"/>
              </a:ext>
            </a:extLst>
          </p:cNvPr>
          <p:cNvSpPr/>
          <p:nvPr/>
        </p:nvSpPr>
        <p:spPr>
          <a:xfrm>
            <a:off x="5578249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2CE9C4-0649-40BF-AD63-C24548EB3D6E}"/>
              </a:ext>
            </a:extLst>
          </p:cNvPr>
          <p:cNvSpPr txBox="1"/>
          <p:nvPr/>
        </p:nvSpPr>
        <p:spPr>
          <a:xfrm>
            <a:off x="5649686" y="205538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West of..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8119B2-D98A-4A07-876E-9DCF57044A32}"/>
              </a:ext>
            </a:extLst>
          </p:cNvPr>
          <p:cNvSpPr/>
          <p:nvPr/>
        </p:nvSpPr>
        <p:spPr>
          <a:xfrm>
            <a:off x="649335" y="3082036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D4083-72B8-45A4-BC8F-92EAAC7724C8}"/>
              </a:ext>
            </a:extLst>
          </p:cNvPr>
          <p:cNvSpPr txBox="1"/>
          <p:nvPr/>
        </p:nvSpPr>
        <p:spPr>
          <a:xfrm>
            <a:off x="1268043" y="3082036"/>
            <a:ext cx="9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Add room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F3D1D4-E8B0-4E60-BA3B-7C8AE904B3D9}"/>
              </a:ext>
            </a:extLst>
          </p:cNvPr>
          <p:cNvSpPr/>
          <p:nvPr/>
        </p:nvSpPr>
        <p:spPr>
          <a:xfrm>
            <a:off x="649335" y="3692822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8EFF1E-A6B1-4C15-93ED-5B4B07B7923E}"/>
              </a:ext>
            </a:extLst>
          </p:cNvPr>
          <p:cNvSpPr txBox="1"/>
          <p:nvPr/>
        </p:nvSpPr>
        <p:spPr>
          <a:xfrm>
            <a:off x="1268043" y="3683133"/>
            <a:ext cx="9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Edit room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5F6FBB-AE00-4DD5-9884-9B23D1A3CFE4}"/>
              </a:ext>
            </a:extLst>
          </p:cNvPr>
          <p:cNvSpPr/>
          <p:nvPr/>
        </p:nvSpPr>
        <p:spPr>
          <a:xfrm>
            <a:off x="649335" y="4298631"/>
            <a:ext cx="2177438" cy="3790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1C4C7F-0C6A-47FF-92AC-D9EE03537680}"/>
              </a:ext>
            </a:extLst>
          </p:cNvPr>
          <p:cNvSpPr txBox="1"/>
          <p:nvPr/>
        </p:nvSpPr>
        <p:spPr>
          <a:xfrm>
            <a:off x="1181025" y="4298631"/>
            <a:ext cx="11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Delete 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332F4F-C9DB-4D3F-BE2E-517FD394AB64}"/>
              </a:ext>
            </a:extLst>
          </p:cNvPr>
          <p:cNvSpPr/>
          <p:nvPr/>
        </p:nvSpPr>
        <p:spPr>
          <a:xfrm>
            <a:off x="4103826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B6DE0-F920-475B-9E79-A0FD4F45FFBF}"/>
              </a:ext>
            </a:extLst>
          </p:cNvPr>
          <p:cNvSpPr txBox="1"/>
          <p:nvPr/>
        </p:nvSpPr>
        <p:spPr>
          <a:xfrm>
            <a:off x="4163041" y="2039516"/>
            <a:ext cx="92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South of..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B8FEB6-F734-4EBE-BD7E-88265331BEA2}"/>
              </a:ext>
            </a:extLst>
          </p:cNvPr>
          <p:cNvSpPr/>
          <p:nvPr/>
        </p:nvSpPr>
        <p:spPr>
          <a:xfrm>
            <a:off x="5575200" y="2994462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E84E6-5EC0-47D4-8453-581FE75AC581}"/>
              </a:ext>
            </a:extLst>
          </p:cNvPr>
          <p:cNvSpPr txBox="1"/>
          <p:nvPr/>
        </p:nvSpPr>
        <p:spPr>
          <a:xfrm>
            <a:off x="5712504" y="3033964"/>
            <a:ext cx="70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forest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D3A4FB-1B3B-4EE8-BDD8-447B479E5083}"/>
              </a:ext>
            </a:extLst>
          </p:cNvPr>
          <p:cNvSpPr/>
          <p:nvPr/>
        </p:nvSpPr>
        <p:spPr>
          <a:xfrm>
            <a:off x="7078940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CFC5DC-4C5B-4BEE-8737-331389CE756B}"/>
              </a:ext>
            </a:extLst>
          </p:cNvPr>
          <p:cNvSpPr txBox="1"/>
          <p:nvPr/>
        </p:nvSpPr>
        <p:spPr>
          <a:xfrm>
            <a:off x="7078940" y="203833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North of..</a:t>
            </a:r>
          </a:p>
        </p:txBody>
      </p:sp>
      <p:pic>
        <p:nvPicPr>
          <p:cNvPr id="29" name="Graphic 28" descr="Transfer">
            <a:extLst>
              <a:ext uri="{FF2B5EF4-FFF2-40B4-BE49-F238E27FC236}">
                <a16:creationId xmlns:a16="http://schemas.microsoft.com/office/drawing/2014/main" id="{15D93241-B05D-4A76-957C-AF76150C86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2757" y="2130927"/>
            <a:ext cx="393864" cy="277921"/>
          </a:xfrm>
          <a:prstGeom prst="rect">
            <a:avLst/>
          </a:prstGeom>
        </p:spPr>
      </p:pic>
      <p:pic>
        <p:nvPicPr>
          <p:cNvPr id="30" name="Graphic 29" descr="Transfer">
            <a:extLst>
              <a:ext uri="{FF2B5EF4-FFF2-40B4-BE49-F238E27FC236}">
                <a16:creationId xmlns:a16="http://schemas.microsoft.com/office/drawing/2014/main" id="{377FA710-474A-4497-B0B0-25CB77AB5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3360" y="2146796"/>
            <a:ext cx="393864" cy="277921"/>
          </a:xfrm>
          <a:prstGeom prst="rect">
            <a:avLst/>
          </a:prstGeom>
        </p:spPr>
      </p:pic>
      <p:pic>
        <p:nvPicPr>
          <p:cNvPr id="31" name="Graphic 30" descr="Transfer">
            <a:extLst>
              <a:ext uri="{FF2B5EF4-FFF2-40B4-BE49-F238E27FC236}">
                <a16:creationId xmlns:a16="http://schemas.microsoft.com/office/drawing/2014/main" id="{EC6AA854-DF45-4D72-82D0-E875A8EFF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871853" y="2590380"/>
            <a:ext cx="393864" cy="277921"/>
          </a:xfrm>
          <a:prstGeom prst="rect">
            <a:avLst/>
          </a:prstGeom>
        </p:spPr>
      </p:pic>
      <p:pic>
        <p:nvPicPr>
          <p:cNvPr id="32" name="Graphic 31" descr="Pin">
            <a:extLst>
              <a:ext uri="{FF2B5EF4-FFF2-40B4-BE49-F238E27FC236}">
                <a16:creationId xmlns:a16="http://schemas.microsoft.com/office/drawing/2014/main" id="{CE3C8137-8058-47B5-B238-53324B437E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80766" y="1898591"/>
            <a:ext cx="234583" cy="23458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B214F12-0826-4392-A06F-10BEDB3660FA}"/>
              </a:ext>
            </a:extLst>
          </p:cNvPr>
          <p:cNvSpPr/>
          <p:nvPr/>
        </p:nvSpPr>
        <p:spPr>
          <a:xfrm>
            <a:off x="9477721" y="1710954"/>
            <a:ext cx="2177438" cy="45117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EB45B6-3E9C-41EF-B91B-8641ECFD37DB}"/>
              </a:ext>
            </a:extLst>
          </p:cNvPr>
          <p:cNvSpPr txBox="1"/>
          <p:nvPr/>
        </p:nvSpPr>
        <p:spPr>
          <a:xfrm>
            <a:off x="9487154" y="2449474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Start Location: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2BF029-7E8F-43FB-9767-809F058789EE}"/>
              </a:ext>
            </a:extLst>
          </p:cNvPr>
          <p:cNvSpPr txBox="1"/>
          <p:nvPr/>
        </p:nvSpPr>
        <p:spPr>
          <a:xfrm>
            <a:off x="10066431" y="1950187"/>
            <a:ext cx="100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bas Neue Bold" panose="020B0606020202050201" pitchFamily="34" charset="0"/>
              </a:rPr>
              <a:t>Add room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04045-0DC4-40B5-9118-113F2A970409}"/>
              </a:ext>
            </a:extLst>
          </p:cNvPr>
          <p:cNvSpPr txBox="1"/>
          <p:nvPr/>
        </p:nvSpPr>
        <p:spPr>
          <a:xfrm>
            <a:off x="9487154" y="2772384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Name: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00E5C-DD2C-4328-A7CC-724B239D4ADD}"/>
              </a:ext>
            </a:extLst>
          </p:cNvPr>
          <p:cNvSpPr txBox="1"/>
          <p:nvPr/>
        </p:nvSpPr>
        <p:spPr>
          <a:xfrm>
            <a:off x="9487154" y="3100922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Description: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43FEC1-B644-4AC6-992D-14A2F41945A3}"/>
              </a:ext>
            </a:extLst>
          </p:cNvPr>
          <p:cNvSpPr/>
          <p:nvPr/>
        </p:nvSpPr>
        <p:spPr>
          <a:xfrm>
            <a:off x="9596456" y="3409299"/>
            <a:ext cx="1914843" cy="666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17A24-FBE9-427E-878C-704C77BD05BE}"/>
              </a:ext>
            </a:extLst>
          </p:cNvPr>
          <p:cNvSpPr txBox="1"/>
          <p:nvPr/>
        </p:nvSpPr>
        <p:spPr>
          <a:xfrm>
            <a:off x="9582204" y="3408699"/>
            <a:ext cx="192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Enter a room description…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D70DFC-2416-481D-AEE9-3AB609119DD6}"/>
              </a:ext>
            </a:extLst>
          </p:cNvPr>
          <p:cNvSpPr txBox="1"/>
          <p:nvPr/>
        </p:nvSpPr>
        <p:spPr>
          <a:xfrm>
            <a:off x="9487154" y="4144742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Neighboring rooms: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ECF598-54A2-4691-844D-6A320486CEB5}"/>
              </a:ext>
            </a:extLst>
          </p:cNvPr>
          <p:cNvSpPr/>
          <p:nvPr/>
        </p:nvSpPr>
        <p:spPr>
          <a:xfrm>
            <a:off x="9594763" y="4478512"/>
            <a:ext cx="772396" cy="1052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AA16B4-AB5E-4FDD-9CB4-0F15D5C6EC02}"/>
              </a:ext>
            </a:extLst>
          </p:cNvPr>
          <p:cNvSpPr/>
          <p:nvPr/>
        </p:nvSpPr>
        <p:spPr>
          <a:xfrm>
            <a:off x="9477721" y="5744472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D56019-CF66-480D-B4CA-0B5D88A03A77}"/>
              </a:ext>
            </a:extLst>
          </p:cNvPr>
          <p:cNvSpPr txBox="1"/>
          <p:nvPr/>
        </p:nvSpPr>
        <p:spPr>
          <a:xfrm>
            <a:off x="10284823" y="5734720"/>
            <a:ext cx="56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Save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9588FA-7B83-4B1C-841A-4E093CEFA842}"/>
              </a:ext>
            </a:extLst>
          </p:cNvPr>
          <p:cNvSpPr txBox="1"/>
          <p:nvPr/>
        </p:nvSpPr>
        <p:spPr>
          <a:xfrm>
            <a:off x="9561764" y="4493159"/>
            <a:ext cx="83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Room Name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449612-F2A4-42D5-A60E-D97246A59627}"/>
              </a:ext>
            </a:extLst>
          </p:cNvPr>
          <p:cNvSpPr/>
          <p:nvPr/>
        </p:nvSpPr>
        <p:spPr>
          <a:xfrm>
            <a:off x="10705904" y="4480798"/>
            <a:ext cx="772396" cy="1052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D2029-2DA1-4ACA-963D-F512E3D09E0C}"/>
              </a:ext>
            </a:extLst>
          </p:cNvPr>
          <p:cNvSpPr txBox="1"/>
          <p:nvPr/>
        </p:nvSpPr>
        <p:spPr>
          <a:xfrm>
            <a:off x="10769042" y="4487290"/>
            <a:ext cx="681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Direction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EE2785-296B-4CE8-8C52-9D26F0296C42}"/>
              </a:ext>
            </a:extLst>
          </p:cNvPr>
          <p:cNvCxnSpPr>
            <a:cxnSpLocks/>
          </p:cNvCxnSpPr>
          <p:nvPr/>
        </p:nvCxnSpPr>
        <p:spPr>
          <a:xfrm>
            <a:off x="9588483" y="4715091"/>
            <a:ext cx="78495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AAC1AB-54DD-4B5D-81D2-5C9A14431E4E}"/>
              </a:ext>
            </a:extLst>
          </p:cNvPr>
          <p:cNvCxnSpPr>
            <a:cxnSpLocks/>
          </p:cNvCxnSpPr>
          <p:nvPr/>
        </p:nvCxnSpPr>
        <p:spPr>
          <a:xfrm>
            <a:off x="10699624" y="4715091"/>
            <a:ext cx="78495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DB52E08-0597-4FBC-AEAB-23E0B72F2E92}"/>
              </a:ext>
            </a:extLst>
          </p:cNvPr>
          <p:cNvSpPr/>
          <p:nvPr/>
        </p:nvSpPr>
        <p:spPr>
          <a:xfrm>
            <a:off x="10002835" y="2832370"/>
            <a:ext cx="1081079" cy="221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9FCBC0-304D-4D83-A9E9-0B0FDEAC3648}"/>
              </a:ext>
            </a:extLst>
          </p:cNvPr>
          <p:cNvSpPr txBox="1"/>
          <p:nvPr/>
        </p:nvSpPr>
        <p:spPr>
          <a:xfrm>
            <a:off x="9969940" y="2821237"/>
            <a:ext cx="192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Behind House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AD48F8-8C61-4F60-B3A1-9AAF213529CC}"/>
              </a:ext>
            </a:extLst>
          </p:cNvPr>
          <p:cNvSpPr/>
          <p:nvPr/>
        </p:nvSpPr>
        <p:spPr>
          <a:xfrm>
            <a:off x="10585277" y="2493923"/>
            <a:ext cx="244053" cy="2440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C3628D-8BFC-473D-AD04-DE2B12F530E2}"/>
              </a:ext>
            </a:extLst>
          </p:cNvPr>
          <p:cNvSpPr/>
          <p:nvPr/>
        </p:nvSpPr>
        <p:spPr>
          <a:xfrm>
            <a:off x="10615420" y="2521233"/>
            <a:ext cx="183765" cy="1867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11AF3F-2A11-4290-8DBD-4481A0152E73}"/>
              </a:ext>
            </a:extLst>
          </p:cNvPr>
          <p:cNvSpPr/>
          <p:nvPr/>
        </p:nvSpPr>
        <p:spPr>
          <a:xfrm>
            <a:off x="9293365" y="1884676"/>
            <a:ext cx="91789" cy="5400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Eject">
            <a:extLst>
              <a:ext uri="{FF2B5EF4-FFF2-40B4-BE49-F238E27FC236}">
                <a16:creationId xmlns:a16="http://schemas.microsoft.com/office/drawing/2014/main" id="{16C0477E-5E1F-455D-95A4-77A8DA5BD7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8664" y="1737226"/>
            <a:ext cx="121190" cy="121190"/>
          </a:xfrm>
          <a:prstGeom prst="rect">
            <a:avLst/>
          </a:prstGeom>
        </p:spPr>
      </p:pic>
      <p:pic>
        <p:nvPicPr>
          <p:cNvPr id="64" name="Graphic 63" descr="Eject">
            <a:extLst>
              <a:ext uri="{FF2B5EF4-FFF2-40B4-BE49-F238E27FC236}">
                <a16:creationId xmlns:a16="http://schemas.microsoft.com/office/drawing/2014/main" id="{D209CD81-5D5B-4C63-BCB4-CD511DBCF1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278664" y="6077731"/>
            <a:ext cx="121190" cy="1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4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8C448EE1-80FD-4093-A9B1-E9DA60EF43A2}"/>
              </a:ext>
            </a:extLst>
          </p:cNvPr>
          <p:cNvSpPr/>
          <p:nvPr/>
        </p:nvSpPr>
        <p:spPr>
          <a:xfrm>
            <a:off x="451262" y="299852"/>
            <a:ext cx="11251870" cy="6261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A239C7B-5317-40CA-97C7-BBA45F1D9FAA}"/>
              </a:ext>
            </a:extLst>
          </p:cNvPr>
          <p:cNvCxnSpPr>
            <a:cxnSpLocks/>
          </p:cNvCxnSpPr>
          <p:nvPr/>
        </p:nvCxnSpPr>
        <p:spPr>
          <a:xfrm>
            <a:off x="451262" y="632362"/>
            <a:ext cx="112518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C3E957A-C382-4FCD-B818-4BC8FC956E6F}"/>
              </a:ext>
            </a:extLst>
          </p:cNvPr>
          <p:cNvSpPr/>
          <p:nvPr/>
        </p:nvSpPr>
        <p:spPr>
          <a:xfrm>
            <a:off x="488868" y="387619"/>
            <a:ext cx="973777" cy="219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2929176-0160-4879-BA42-FD1ECD87F506}"/>
              </a:ext>
            </a:extLst>
          </p:cNvPr>
          <p:cNvSpPr txBox="1"/>
          <p:nvPr/>
        </p:nvSpPr>
        <p:spPr>
          <a:xfrm>
            <a:off x="488868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File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C58276B-3341-400A-9CBB-0CC78CFFCCD1}"/>
              </a:ext>
            </a:extLst>
          </p:cNvPr>
          <p:cNvSpPr/>
          <p:nvPr/>
        </p:nvSpPr>
        <p:spPr>
          <a:xfrm>
            <a:off x="1500251" y="387619"/>
            <a:ext cx="973777" cy="219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10ECD07-106F-42EA-8EFB-6F868FF0CC20}"/>
              </a:ext>
            </a:extLst>
          </p:cNvPr>
          <p:cNvSpPr txBox="1"/>
          <p:nvPr/>
        </p:nvSpPr>
        <p:spPr>
          <a:xfrm>
            <a:off x="1500251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Map</a:t>
            </a:r>
          </a:p>
        </p:txBody>
      </p:sp>
      <p:pic>
        <p:nvPicPr>
          <p:cNvPr id="150" name="Graphic 149" descr="Minimize">
            <a:extLst>
              <a:ext uri="{FF2B5EF4-FFF2-40B4-BE49-F238E27FC236}">
                <a16:creationId xmlns:a16="http://schemas.microsoft.com/office/drawing/2014/main" id="{40C19C8F-711A-4395-95BF-FD557E50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4794" y="357649"/>
            <a:ext cx="219694" cy="219694"/>
          </a:xfrm>
          <a:prstGeom prst="rect">
            <a:avLst/>
          </a:prstGeom>
        </p:spPr>
      </p:pic>
      <p:pic>
        <p:nvPicPr>
          <p:cNvPr id="151" name="Graphic 150" descr="Maximize">
            <a:extLst>
              <a:ext uri="{FF2B5EF4-FFF2-40B4-BE49-F238E27FC236}">
                <a16:creationId xmlns:a16="http://schemas.microsoft.com/office/drawing/2014/main" id="{9C909BF4-5CE0-460F-A6D6-1857277B7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736" y="357649"/>
            <a:ext cx="219694" cy="219694"/>
          </a:xfrm>
          <a:prstGeom prst="rect">
            <a:avLst/>
          </a:prstGeom>
        </p:spPr>
      </p:pic>
      <p:pic>
        <p:nvPicPr>
          <p:cNvPr id="152" name="Graphic 151" descr="Close">
            <a:extLst>
              <a:ext uri="{FF2B5EF4-FFF2-40B4-BE49-F238E27FC236}">
                <a16:creationId xmlns:a16="http://schemas.microsoft.com/office/drawing/2014/main" id="{0D82CE65-F6D6-432D-AE53-C900DCD4B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0204" y="348124"/>
            <a:ext cx="241154" cy="241154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9D3019B5-D4C4-496B-916C-832C73402C7A}"/>
              </a:ext>
            </a:extLst>
          </p:cNvPr>
          <p:cNvSpPr txBox="1"/>
          <p:nvPr/>
        </p:nvSpPr>
        <p:spPr>
          <a:xfrm>
            <a:off x="488868" y="657412"/>
            <a:ext cx="2580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bas Neue Bold" panose="020B0606020202050201" pitchFamily="34" charset="0"/>
              </a:rPr>
              <a:t>ZORK Editor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C7E923A-D4C6-4AC5-897E-7860A69FE84D}"/>
              </a:ext>
            </a:extLst>
          </p:cNvPr>
          <p:cNvSpPr/>
          <p:nvPr/>
        </p:nvSpPr>
        <p:spPr>
          <a:xfrm>
            <a:off x="3024846" y="1710966"/>
            <a:ext cx="6404903" cy="4514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D468504-314E-4EA7-8A09-849321AF4F8C}"/>
              </a:ext>
            </a:extLst>
          </p:cNvPr>
          <p:cNvSpPr/>
          <p:nvPr/>
        </p:nvSpPr>
        <p:spPr>
          <a:xfrm>
            <a:off x="5578249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C4BEA2B-A3D4-4F1E-B04E-A01565A99576}"/>
              </a:ext>
            </a:extLst>
          </p:cNvPr>
          <p:cNvSpPr txBox="1"/>
          <p:nvPr/>
        </p:nvSpPr>
        <p:spPr>
          <a:xfrm>
            <a:off x="5649686" y="205538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West of..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A882697-7D39-4816-8841-845067DA06B3}"/>
              </a:ext>
            </a:extLst>
          </p:cNvPr>
          <p:cNvSpPr/>
          <p:nvPr/>
        </p:nvSpPr>
        <p:spPr>
          <a:xfrm>
            <a:off x="649335" y="3082036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37BB74A-C1D9-4853-BAAE-207BDABEE1FE}"/>
              </a:ext>
            </a:extLst>
          </p:cNvPr>
          <p:cNvSpPr txBox="1"/>
          <p:nvPr/>
        </p:nvSpPr>
        <p:spPr>
          <a:xfrm>
            <a:off x="1268043" y="3082036"/>
            <a:ext cx="9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Add room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298DC61-F85B-4E85-BDF0-E9644D63DE9B}"/>
              </a:ext>
            </a:extLst>
          </p:cNvPr>
          <p:cNvSpPr/>
          <p:nvPr/>
        </p:nvSpPr>
        <p:spPr>
          <a:xfrm>
            <a:off x="649335" y="3692822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BE8A17-4791-4ED9-AF45-1FB73C0D7B67}"/>
              </a:ext>
            </a:extLst>
          </p:cNvPr>
          <p:cNvSpPr txBox="1"/>
          <p:nvPr/>
        </p:nvSpPr>
        <p:spPr>
          <a:xfrm>
            <a:off x="1268043" y="3683133"/>
            <a:ext cx="9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Edit room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EEEA18F-7CA6-4DBC-ACA0-9F9B435816D2}"/>
              </a:ext>
            </a:extLst>
          </p:cNvPr>
          <p:cNvSpPr/>
          <p:nvPr/>
        </p:nvSpPr>
        <p:spPr>
          <a:xfrm>
            <a:off x="649335" y="4298631"/>
            <a:ext cx="2177438" cy="3790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C0DBA4D-E70D-4FA9-BEF7-A2EF2858A458}"/>
              </a:ext>
            </a:extLst>
          </p:cNvPr>
          <p:cNvSpPr txBox="1"/>
          <p:nvPr/>
        </p:nvSpPr>
        <p:spPr>
          <a:xfrm>
            <a:off x="1181025" y="4298631"/>
            <a:ext cx="11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Delete room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5C5DA02-95A1-4F7C-BAEE-492BC04E47E3}"/>
              </a:ext>
            </a:extLst>
          </p:cNvPr>
          <p:cNvSpPr/>
          <p:nvPr/>
        </p:nvSpPr>
        <p:spPr>
          <a:xfrm>
            <a:off x="4103826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8812198-4E6D-40E1-B43D-671423979D11}"/>
              </a:ext>
            </a:extLst>
          </p:cNvPr>
          <p:cNvSpPr txBox="1"/>
          <p:nvPr/>
        </p:nvSpPr>
        <p:spPr>
          <a:xfrm>
            <a:off x="4163041" y="2039516"/>
            <a:ext cx="92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South of..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50B53929-513C-4572-B183-4795CC953CB2}"/>
              </a:ext>
            </a:extLst>
          </p:cNvPr>
          <p:cNvSpPr/>
          <p:nvPr/>
        </p:nvSpPr>
        <p:spPr>
          <a:xfrm>
            <a:off x="5575200" y="2994462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E11F110-AFE7-4FF9-94C0-FFB562B24738}"/>
              </a:ext>
            </a:extLst>
          </p:cNvPr>
          <p:cNvSpPr txBox="1"/>
          <p:nvPr/>
        </p:nvSpPr>
        <p:spPr>
          <a:xfrm>
            <a:off x="5712504" y="3033964"/>
            <a:ext cx="70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forest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E979116-3035-48DB-85B8-53D7E1B8029A}"/>
              </a:ext>
            </a:extLst>
          </p:cNvPr>
          <p:cNvSpPr/>
          <p:nvPr/>
        </p:nvSpPr>
        <p:spPr>
          <a:xfrm>
            <a:off x="7078940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1172B95-8903-40A4-9ACD-DF1F8C8423B0}"/>
              </a:ext>
            </a:extLst>
          </p:cNvPr>
          <p:cNvSpPr txBox="1"/>
          <p:nvPr/>
        </p:nvSpPr>
        <p:spPr>
          <a:xfrm>
            <a:off x="7078940" y="203833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North of..</a:t>
            </a:r>
          </a:p>
        </p:txBody>
      </p:sp>
      <p:pic>
        <p:nvPicPr>
          <p:cNvPr id="169" name="Graphic 168" descr="Transfer">
            <a:extLst>
              <a:ext uri="{FF2B5EF4-FFF2-40B4-BE49-F238E27FC236}">
                <a16:creationId xmlns:a16="http://schemas.microsoft.com/office/drawing/2014/main" id="{629C8CD9-CBCD-471A-9BB6-FBDF5B41F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2757" y="2130927"/>
            <a:ext cx="393864" cy="277921"/>
          </a:xfrm>
          <a:prstGeom prst="rect">
            <a:avLst/>
          </a:prstGeom>
        </p:spPr>
      </p:pic>
      <p:pic>
        <p:nvPicPr>
          <p:cNvPr id="170" name="Graphic 169" descr="Transfer">
            <a:extLst>
              <a:ext uri="{FF2B5EF4-FFF2-40B4-BE49-F238E27FC236}">
                <a16:creationId xmlns:a16="http://schemas.microsoft.com/office/drawing/2014/main" id="{67B504F3-009D-48EA-BF5A-180FD1C3EA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3360" y="2146796"/>
            <a:ext cx="393864" cy="277921"/>
          </a:xfrm>
          <a:prstGeom prst="rect">
            <a:avLst/>
          </a:prstGeom>
        </p:spPr>
      </p:pic>
      <p:pic>
        <p:nvPicPr>
          <p:cNvPr id="171" name="Graphic 170" descr="Transfer">
            <a:extLst>
              <a:ext uri="{FF2B5EF4-FFF2-40B4-BE49-F238E27FC236}">
                <a16:creationId xmlns:a16="http://schemas.microsoft.com/office/drawing/2014/main" id="{9C4C4D23-A375-4B48-8FAB-ED409364C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871853" y="2590380"/>
            <a:ext cx="393864" cy="277921"/>
          </a:xfrm>
          <a:prstGeom prst="rect">
            <a:avLst/>
          </a:prstGeom>
        </p:spPr>
      </p:pic>
      <p:pic>
        <p:nvPicPr>
          <p:cNvPr id="172" name="Graphic 171" descr="Pin">
            <a:extLst>
              <a:ext uri="{FF2B5EF4-FFF2-40B4-BE49-F238E27FC236}">
                <a16:creationId xmlns:a16="http://schemas.microsoft.com/office/drawing/2014/main" id="{2D70E66E-92DC-4D9F-A280-ACA703FB39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80766" y="1898591"/>
            <a:ext cx="234583" cy="234583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9ABFEA3A-7383-4998-AD86-F84704B98AFF}"/>
              </a:ext>
            </a:extLst>
          </p:cNvPr>
          <p:cNvSpPr/>
          <p:nvPr/>
        </p:nvSpPr>
        <p:spPr>
          <a:xfrm>
            <a:off x="9477721" y="1710954"/>
            <a:ext cx="2177438" cy="45117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01CF269-75D0-469D-88FD-4CC5435E896F}"/>
              </a:ext>
            </a:extLst>
          </p:cNvPr>
          <p:cNvSpPr txBox="1"/>
          <p:nvPr/>
        </p:nvSpPr>
        <p:spPr>
          <a:xfrm>
            <a:off x="9487154" y="2449474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Start Location: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3885B32-98A1-46A3-A27E-2D72F96A4D3E}"/>
              </a:ext>
            </a:extLst>
          </p:cNvPr>
          <p:cNvSpPr txBox="1"/>
          <p:nvPr/>
        </p:nvSpPr>
        <p:spPr>
          <a:xfrm>
            <a:off x="10066431" y="1950187"/>
            <a:ext cx="100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bas Neue Bold" panose="020B0606020202050201" pitchFamily="34" charset="0"/>
              </a:rPr>
              <a:t>Edit room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0FA1449-418A-4B77-B043-B9DD1FB42EF0}"/>
              </a:ext>
            </a:extLst>
          </p:cNvPr>
          <p:cNvSpPr txBox="1"/>
          <p:nvPr/>
        </p:nvSpPr>
        <p:spPr>
          <a:xfrm>
            <a:off x="9487154" y="2772384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Name: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CC2B1D5-62DD-4BD3-9006-F1C3F5F66BF3}"/>
              </a:ext>
            </a:extLst>
          </p:cNvPr>
          <p:cNvSpPr txBox="1"/>
          <p:nvPr/>
        </p:nvSpPr>
        <p:spPr>
          <a:xfrm>
            <a:off x="9487154" y="3100922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Description: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DFD205-DDAE-4CBF-BE76-F08119A405EB}"/>
              </a:ext>
            </a:extLst>
          </p:cNvPr>
          <p:cNvSpPr/>
          <p:nvPr/>
        </p:nvSpPr>
        <p:spPr>
          <a:xfrm>
            <a:off x="9596456" y="3409299"/>
            <a:ext cx="1914843" cy="666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3F54AE3-E948-46E1-A5A3-5311AE0CBD6F}"/>
              </a:ext>
            </a:extLst>
          </p:cNvPr>
          <p:cNvSpPr txBox="1"/>
          <p:nvPr/>
        </p:nvSpPr>
        <p:spPr>
          <a:xfrm>
            <a:off x="9582204" y="3408699"/>
            <a:ext cx="192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Enter a room description…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8C41F0-D698-4FBB-9E77-CC1755AA73F7}"/>
              </a:ext>
            </a:extLst>
          </p:cNvPr>
          <p:cNvSpPr txBox="1"/>
          <p:nvPr/>
        </p:nvSpPr>
        <p:spPr>
          <a:xfrm>
            <a:off x="9487154" y="4144742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Neighboring rooms: 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BF185A7-C32B-4959-8D11-CC3DBB54ACBE}"/>
              </a:ext>
            </a:extLst>
          </p:cNvPr>
          <p:cNvSpPr/>
          <p:nvPr/>
        </p:nvSpPr>
        <p:spPr>
          <a:xfrm>
            <a:off x="9594763" y="4478512"/>
            <a:ext cx="772396" cy="1052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B2D79A2-8CF9-4F9C-B994-8714A445ABEB}"/>
              </a:ext>
            </a:extLst>
          </p:cNvPr>
          <p:cNvSpPr/>
          <p:nvPr/>
        </p:nvSpPr>
        <p:spPr>
          <a:xfrm>
            <a:off x="9477721" y="5744472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41E9F4-0CED-471A-9BB1-5E981E5359E7}"/>
              </a:ext>
            </a:extLst>
          </p:cNvPr>
          <p:cNvSpPr txBox="1"/>
          <p:nvPr/>
        </p:nvSpPr>
        <p:spPr>
          <a:xfrm>
            <a:off x="10284823" y="5734720"/>
            <a:ext cx="56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Save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FC5C38-E038-4FED-8E3F-31123F0DF343}"/>
              </a:ext>
            </a:extLst>
          </p:cNvPr>
          <p:cNvSpPr txBox="1"/>
          <p:nvPr/>
        </p:nvSpPr>
        <p:spPr>
          <a:xfrm>
            <a:off x="9561764" y="4493159"/>
            <a:ext cx="83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Room Name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9AEB10A-E997-48A7-972A-FCCE56F53AAC}"/>
              </a:ext>
            </a:extLst>
          </p:cNvPr>
          <p:cNvSpPr/>
          <p:nvPr/>
        </p:nvSpPr>
        <p:spPr>
          <a:xfrm>
            <a:off x="10705904" y="4480798"/>
            <a:ext cx="772396" cy="1052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02BAC27-560E-4856-B5EC-C5CECD77FEA9}"/>
              </a:ext>
            </a:extLst>
          </p:cNvPr>
          <p:cNvSpPr txBox="1"/>
          <p:nvPr/>
        </p:nvSpPr>
        <p:spPr>
          <a:xfrm>
            <a:off x="10769042" y="4487290"/>
            <a:ext cx="681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Direction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E87E8B1-F81C-47E2-A5CB-F76823BF3B0D}"/>
              </a:ext>
            </a:extLst>
          </p:cNvPr>
          <p:cNvCxnSpPr>
            <a:cxnSpLocks/>
          </p:cNvCxnSpPr>
          <p:nvPr/>
        </p:nvCxnSpPr>
        <p:spPr>
          <a:xfrm>
            <a:off x="9588483" y="4715091"/>
            <a:ext cx="78495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41BBF2E-835C-4103-B6DC-777FE55D2535}"/>
              </a:ext>
            </a:extLst>
          </p:cNvPr>
          <p:cNvCxnSpPr>
            <a:cxnSpLocks/>
          </p:cNvCxnSpPr>
          <p:nvPr/>
        </p:nvCxnSpPr>
        <p:spPr>
          <a:xfrm>
            <a:off x="10699624" y="4715091"/>
            <a:ext cx="78495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EB43152-30F3-4CF3-AB03-694DC7B80815}"/>
              </a:ext>
            </a:extLst>
          </p:cNvPr>
          <p:cNvSpPr/>
          <p:nvPr/>
        </p:nvSpPr>
        <p:spPr>
          <a:xfrm>
            <a:off x="10002835" y="2832370"/>
            <a:ext cx="1081079" cy="221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CB9A5F8-739F-43B3-B377-9407AF7FE73A}"/>
              </a:ext>
            </a:extLst>
          </p:cNvPr>
          <p:cNvSpPr txBox="1"/>
          <p:nvPr/>
        </p:nvSpPr>
        <p:spPr>
          <a:xfrm>
            <a:off x="9969940" y="2821237"/>
            <a:ext cx="192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Behind House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A3613E55-496C-4659-A92A-542EF94AE743}"/>
              </a:ext>
            </a:extLst>
          </p:cNvPr>
          <p:cNvSpPr/>
          <p:nvPr/>
        </p:nvSpPr>
        <p:spPr>
          <a:xfrm>
            <a:off x="10585277" y="2493923"/>
            <a:ext cx="244053" cy="2440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11F9E60-C951-4043-895A-029C1BBD94D2}"/>
              </a:ext>
            </a:extLst>
          </p:cNvPr>
          <p:cNvSpPr/>
          <p:nvPr/>
        </p:nvSpPr>
        <p:spPr>
          <a:xfrm>
            <a:off x="10615420" y="2521233"/>
            <a:ext cx="183765" cy="1867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1937C8E-1F76-4D50-AAD6-C0DA419B3A55}"/>
              </a:ext>
            </a:extLst>
          </p:cNvPr>
          <p:cNvSpPr/>
          <p:nvPr/>
        </p:nvSpPr>
        <p:spPr>
          <a:xfrm>
            <a:off x="9293365" y="1884676"/>
            <a:ext cx="91789" cy="5400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" name="Graphic 193" descr="Eject">
            <a:extLst>
              <a:ext uri="{FF2B5EF4-FFF2-40B4-BE49-F238E27FC236}">
                <a16:creationId xmlns:a16="http://schemas.microsoft.com/office/drawing/2014/main" id="{975BDD48-BADC-4E87-A718-E4686FE4C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8664" y="1737226"/>
            <a:ext cx="121190" cy="121190"/>
          </a:xfrm>
          <a:prstGeom prst="rect">
            <a:avLst/>
          </a:prstGeom>
        </p:spPr>
      </p:pic>
      <p:pic>
        <p:nvPicPr>
          <p:cNvPr id="195" name="Graphic 194" descr="Eject">
            <a:extLst>
              <a:ext uri="{FF2B5EF4-FFF2-40B4-BE49-F238E27FC236}">
                <a16:creationId xmlns:a16="http://schemas.microsoft.com/office/drawing/2014/main" id="{65F56BAE-56DC-418A-8B34-5ABD9910C0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278664" y="6077731"/>
            <a:ext cx="121190" cy="1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7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958C585-C8F3-492F-AFB4-140AFDD35190}"/>
              </a:ext>
            </a:extLst>
          </p:cNvPr>
          <p:cNvSpPr/>
          <p:nvPr/>
        </p:nvSpPr>
        <p:spPr>
          <a:xfrm>
            <a:off x="451262" y="299852"/>
            <a:ext cx="11251870" cy="6261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4C6DEC-2C5A-4BB5-9CD2-F04BB084FB5D}"/>
              </a:ext>
            </a:extLst>
          </p:cNvPr>
          <p:cNvCxnSpPr>
            <a:cxnSpLocks/>
          </p:cNvCxnSpPr>
          <p:nvPr/>
        </p:nvCxnSpPr>
        <p:spPr>
          <a:xfrm>
            <a:off x="451262" y="632362"/>
            <a:ext cx="112518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017403-7728-46E6-B056-08B09D7063A9}"/>
              </a:ext>
            </a:extLst>
          </p:cNvPr>
          <p:cNvSpPr/>
          <p:nvPr/>
        </p:nvSpPr>
        <p:spPr>
          <a:xfrm>
            <a:off x="488868" y="387619"/>
            <a:ext cx="973777" cy="219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D21D-3882-4315-8EC7-5E61ED6364D8}"/>
              </a:ext>
            </a:extLst>
          </p:cNvPr>
          <p:cNvSpPr txBox="1"/>
          <p:nvPr/>
        </p:nvSpPr>
        <p:spPr>
          <a:xfrm>
            <a:off x="488868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File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85007C-9367-49A1-A45E-09C7A3BA157E}"/>
              </a:ext>
            </a:extLst>
          </p:cNvPr>
          <p:cNvSpPr/>
          <p:nvPr/>
        </p:nvSpPr>
        <p:spPr>
          <a:xfrm>
            <a:off x="1500251" y="387619"/>
            <a:ext cx="973777" cy="219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FF13E-5692-454F-8747-2B71A0437B4E}"/>
              </a:ext>
            </a:extLst>
          </p:cNvPr>
          <p:cNvSpPr txBox="1"/>
          <p:nvPr/>
        </p:nvSpPr>
        <p:spPr>
          <a:xfrm>
            <a:off x="1500251" y="3435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bas Neue Bold" panose="020B0606020202050201" pitchFamily="34" charset="0"/>
              </a:rPr>
              <a:t>Map</a:t>
            </a:r>
          </a:p>
        </p:txBody>
      </p:sp>
      <p:pic>
        <p:nvPicPr>
          <p:cNvPr id="17" name="Graphic 16" descr="Minimize">
            <a:extLst>
              <a:ext uri="{FF2B5EF4-FFF2-40B4-BE49-F238E27FC236}">
                <a16:creationId xmlns:a16="http://schemas.microsoft.com/office/drawing/2014/main" id="{40767014-C065-4DA2-BBCC-21DB83C8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4794" y="357649"/>
            <a:ext cx="219694" cy="219694"/>
          </a:xfrm>
          <a:prstGeom prst="rect">
            <a:avLst/>
          </a:prstGeom>
        </p:spPr>
      </p:pic>
      <p:pic>
        <p:nvPicPr>
          <p:cNvPr id="18" name="Graphic 17" descr="Maximize">
            <a:extLst>
              <a:ext uri="{FF2B5EF4-FFF2-40B4-BE49-F238E27FC236}">
                <a16:creationId xmlns:a16="http://schemas.microsoft.com/office/drawing/2014/main" id="{054BB1CF-F464-4829-8156-BBB4336F0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8736" y="357649"/>
            <a:ext cx="219694" cy="219694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1F0D5208-3EA8-428F-AC64-D27441A14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0204" y="348124"/>
            <a:ext cx="241154" cy="241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2D0EDA-1E28-4AF4-80FD-3F53185720CA}"/>
              </a:ext>
            </a:extLst>
          </p:cNvPr>
          <p:cNvSpPr txBox="1"/>
          <p:nvPr/>
        </p:nvSpPr>
        <p:spPr>
          <a:xfrm>
            <a:off x="488868" y="657412"/>
            <a:ext cx="2580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ebas Neue Bold" panose="020B0606020202050201" pitchFamily="34" charset="0"/>
              </a:rPr>
              <a:t>ZORK 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EFDFB1-8283-4604-B698-878055B1E251}"/>
              </a:ext>
            </a:extLst>
          </p:cNvPr>
          <p:cNvSpPr/>
          <p:nvPr/>
        </p:nvSpPr>
        <p:spPr>
          <a:xfrm>
            <a:off x="3024846" y="1710966"/>
            <a:ext cx="6404903" cy="4514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26431F-6874-460F-B8B3-588991945499}"/>
              </a:ext>
            </a:extLst>
          </p:cNvPr>
          <p:cNvSpPr/>
          <p:nvPr/>
        </p:nvSpPr>
        <p:spPr>
          <a:xfrm>
            <a:off x="5578249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A614D-D56F-4A06-BF08-8666AE5E3EB8}"/>
              </a:ext>
            </a:extLst>
          </p:cNvPr>
          <p:cNvSpPr txBox="1"/>
          <p:nvPr/>
        </p:nvSpPr>
        <p:spPr>
          <a:xfrm>
            <a:off x="5649686" y="205538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West of..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7EB614-0FD3-416C-871A-621F5DF0ED5A}"/>
              </a:ext>
            </a:extLst>
          </p:cNvPr>
          <p:cNvSpPr/>
          <p:nvPr/>
        </p:nvSpPr>
        <p:spPr>
          <a:xfrm>
            <a:off x="649335" y="3082036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49A0A-F6F2-4572-8DB5-C412EC8F8602}"/>
              </a:ext>
            </a:extLst>
          </p:cNvPr>
          <p:cNvSpPr txBox="1"/>
          <p:nvPr/>
        </p:nvSpPr>
        <p:spPr>
          <a:xfrm>
            <a:off x="1268043" y="3082036"/>
            <a:ext cx="9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Add 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F78096-ED65-46E6-B353-4373E953B5C0}"/>
              </a:ext>
            </a:extLst>
          </p:cNvPr>
          <p:cNvSpPr/>
          <p:nvPr/>
        </p:nvSpPr>
        <p:spPr>
          <a:xfrm>
            <a:off x="649335" y="3692822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118E3-CFDF-4F34-98F8-D4FEA2A580E8}"/>
              </a:ext>
            </a:extLst>
          </p:cNvPr>
          <p:cNvSpPr txBox="1"/>
          <p:nvPr/>
        </p:nvSpPr>
        <p:spPr>
          <a:xfrm>
            <a:off x="1268043" y="3683133"/>
            <a:ext cx="9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Edit room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A3A2A-A908-4EBF-A77C-EFC36FAE29B8}"/>
              </a:ext>
            </a:extLst>
          </p:cNvPr>
          <p:cNvSpPr/>
          <p:nvPr/>
        </p:nvSpPr>
        <p:spPr>
          <a:xfrm>
            <a:off x="649335" y="4298631"/>
            <a:ext cx="2177438" cy="37902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F9B962-F537-4C84-8C28-4F6F1C306F9E}"/>
              </a:ext>
            </a:extLst>
          </p:cNvPr>
          <p:cNvSpPr txBox="1"/>
          <p:nvPr/>
        </p:nvSpPr>
        <p:spPr>
          <a:xfrm>
            <a:off x="1181025" y="4298631"/>
            <a:ext cx="11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Delete room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5C51A9-6609-4F77-856D-0BC389CB4309}"/>
              </a:ext>
            </a:extLst>
          </p:cNvPr>
          <p:cNvSpPr/>
          <p:nvPr/>
        </p:nvSpPr>
        <p:spPr>
          <a:xfrm>
            <a:off x="4103826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5A7076-0346-4CFE-A677-FDD518250EA0}"/>
              </a:ext>
            </a:extLst>
          </p:cNvPr>
          <p:cNvSpPr txBox="1"/>
          <p:nvPr/>
        </p:nvSpPr>
        <p:spPr>
          <a:xfrm>
            <a:off x="4163041" y="2039516"/>
            <a:ext cx="92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South of..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9E1FFBE-EED6-4CA4-9196-96DA2D7F1A4D}"/>
              </a:ext>
            </a:extLst>
          </p:cNvPr>
          <p:cNvSpPr/>
          <p:nvPr/>
        </p:nvSpPr>
        <p:spPr>
          <a:xfrm>
            <a:off x="5575200" y="2994462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B5ABE-0B40-4795-9280-7C0F214C62C4}"/>
              </a:ext>
            </a:extLst>
          </p:cNvPr>
          <p:cNvSpPr txBox="1"/>
          <p:nvPr/>
        </p:nvSpPr>
        <p:spPr>
          <a:xfrm>
            <a:off x="5712504" y="3033964"/>
            <a:ext cx="70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forest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0EEA88A-044D-463B-83C8-7C2DAC72831D}"/>
              </a:ext>
            </a:extLst>
          </p:cNvPr>
          <p:cNvSpPr/>
          <p:nvPr/>
        </p:nvSpPr>
        <p:spPr>
          <a:xfrm>
            <a:off x="7078940" y="2015883"/>
            <a:ext cx="981075" cy="448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CBD7B1-AC22-4423-BFF0-E5A6A948A1BA}"/>
              </a:ext>
            </a:extLst>
          </p:cNvPr>
          <p:cNvSpPr txBox="1"/>
          <p:nvPr/>
        </p:nvSpPr>
        <p:spPr>
          <a:xfrm>
            <a:off x="7078940" y="2038336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North of..</a:t>
            </a:r>
          </a:p>
        </p:txBody>
      </p:sp>
      <p:pic>
        <p:nvPicPr>
          <p:cNvPr id="36" name="Graphic 35" descr="Transfer">
            <a:extLst>
              <a:ext uri="{FF2B5EF4-FFF2-40B4-BE49-F238E27FC236}">
                <a16:creationId xmlns:a16="http://schemas.microsoft.com/office/drawing/2014/main" id="{801EF706-6C3F-4053-A2B1-AF4FA86F7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2757" y="2130927"/>
            <a:ext cx="393864" cy="277921"/>
          </a:xfrm>
          <a:prstGeom prst="rect">
            <a:avLst/>
          </a:prstGeom>
        </p:spPr>
      </p:pic>
      <p:pic>
        <p:nvPicPr>
          <p:cNvPr id="37" name="Graphic 36" descr="Transfer">
            <a:extLst>
              <a:ext uri="{FF2B5EF4-FFF2-40B4-BE49-F238E27FC236}">
                <a16:creationId xmlns:a16="http://schemas.microsoft.com/office/drawing/2014/main" id="{9BA477C2-B45D-4A6F-BF9D-B6CCF32D4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3360" y="2146796"/>
            <a:ext cx="393864" cy="277921"/>
          </a:xfrm>
          <a:prstGeom prst="rect">
            <a:avLst/>
          </a:prstGeom>
        </p:spPr>
      </p:pic>
      <p:pic>
        <p:nvPicPr>
          <p:cNvPr id="38" name="Graphic 37" descr="Transfer">
            <a:extLst>
              <a:ext uri="{FF2B5EF4-FFF2-40B4-BE49-F238E27FC236}">
                <a16:creationId xmlns:a16="http://schemas.microsoft.com/office/drawing/2014/main" id="{86C12F6F-C263-4F86-B588-14E8E151B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871853" y="2590380"/>
            <a:ext cx="393864" cy="277921"/>
          </a:xfrm>
          <a:prstGeom prst="rect">
            <a:avLst/>
          </a:prstGeom>
        </p:spPr>
      </p:pic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51CE6D13-0B8D-46D4-AAC3-68A01172A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80766" y="1898591"/>
            <a:ext cx="234583" cy="23458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E45F2E6-8DD6-4AE1-9A01-A8BEE76E6C27}"/>
              </a:ext>
            </a:extLst>
          </p:cNvPr>
          <p:cNvSpPr/>
          <p:nvPr/>
        </p:nvSpPr>
        <p:spPr>
          <a:xfrm>
            <a:off x="9477721" y="1710954"/>
            <a:ext cx="2177438" cy="45117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9DF058-1450-4281-AB4D-83886FDAEBD6}"/>
              </a:ext>
            </a:extLst>
          </p:cNvPr>
          <p:cNvSpPr txBox="1"/>
          <p:nvPr/>
        </p:nvSpPr>
        <p:spPr>
          <a:xfrm>
            <a:off x="9487154" y="2449474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Start Location: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06C9D9-B743-4C31-A421-69DFD7B3B34F}"/>
              </a:ext>
            </a:extLst>
          </p:cNvPr>
          <p:cNvSpPr txBox="1"/>
          <p:nvPr/>
        </p:nvSpPr>
        <p:spPr>
          <a:xfrm>
            <a:off x="10066431" y="1950187"/>
            <a:ext cx="100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bas Neue Bold" panose="020B0606020202050201" pitchFamily="34" charset="0"/>
              </a:rPr>
              <a:t>Edit room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EE28C7-E33B-4F5E-8EF3-4CAE95397AB3}"/>
              </a:ext>
            </a:extLst>
          </p:cNvPr>
          <p:cNvSpPr txBox="1"/>
          <p:nvPr/>
        </p:nvSpPr>
        <p:spPr>
          <a:xfrm>
            <a:off x="9487154" y="2772384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Name: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7BCDBD-F791-4098-8F8C-E72B665335FF}"/>
              </a:ext>
            </a:extLst>
          </p:cNvPr>
          <p:cNvSpPr txBox="1"/>
          <p:nvPr/>
        </p:nvSpPr>
        <p:spPr>
          <a:xfrm>
            <a:off x="9487154" y="3100922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Description: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59972-4D7F-48C0-BAC0-894F698047C3}"/>
              </a:ext>
            </a:extLst>
          </p:cNvPr>
          <p:cNvSpPr/>
          <p:nvPr/>
        </p:nvSpPr>
        <p:spPr>
          <a:xfrm>
            <a:off x="9596456" y="3409299"/>
            <a:ext cx="1914843" cy="666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E35CC6-29D0-43FA-B549-7469EEC99D8B}"/>
              </a:ext>
            </a:extLst>
          </p:cNvPr>
          <p:cNvSpPr txBox="1"/>
          <p:nvPr/>
        </p:nvSpPr>
        <p:spPr>
          <a:xfrm>
            <a:off x="9582204" y="3408699"/>
            <a:ext cx="192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Enter a room description…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465C4-5F13-4CE9-BEDB-A65A4996D002}"/>
              </a:ext>
            </a:extLst>
          </p:cNvPr>
          <p:cNvSpPr txBox="1"/>
          <p:nvPr/>
        </p:nvSpPr>
        <p:spPr>
          <a:xfrm>
            <a:off x="9487154" y="4144742"/>
            <a:ext cx="154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bas Neue Bold" panose="020B0606020202050201" pitchFamily="34" charset="0"/>
              </a:rPr>
              <a:t>Neighboring rooms: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4CD480-4FB3-481E-A83C-15FFDB5C6633}"/>
              </a:ext>
            </a:extLst>
          </p:cNvPr>
          <p:cNvSpPr/>
          <p:nvPr/>
        </p:nvSpPr>
        <p:spPr>
          <a:xfrm>
            <a:off x="9594763" y="4478512"/>
            <a:ext cx="772396" cy="1052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BBFDA9-F958-4C00-B552-4C33189128A0}"/>
              </a:ext>
            </a:extLst>
          </p:cNvPr>
          <p:cNvSpPr/>
          <p:nvPr/>
        </p:nvSpPr>
        <p:spPr>
          <a:xfrm>
            <a:off x="9477721" y="5744472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82458D-E610-4F15-83A6-A53D9089C50D}"/>
              </a:ext>
            </a:extLst>
          </p:cNvPr>
          <p:cNvSpPr txBox="1"/>
          <p:nvPr/>
        </p:nvSpPr>
        <p:spPr>
          <a:xfrm>
            <a:off x="10284823" y="5734720"/>
            <a:ext cx="56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Save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89D08C-25CD-455A-AC77-B801E50EA854}"/>
              </a:ext>
            </a:extLst>
          </p:cNvPr>
          <p:cNvSpPr txBox="1"/>
          <p:nvPr/>
        </p:nvSpPr>
        <p:spPr>
          <a:xfrm>
            <a:off x="9561764" y="4493159"/>
            <a:ext cx="83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Room Name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1FD91C-C9ED-4C73-96CD-9C8B5C4AF254}"/>
              </a:ext>
            </a:extLst>
          </p:cNvPr>
          <p:cNvSpPr/>
          <p:nvPr/>
        </p:nvSpPr>
        <p:spPr>
          <a:xfrm>
            <a:off x="10705904" y="4480798"/>
            <a:ext cx="772396" cy="1052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9A313D-DD93-47E3-A8B7-EE4D3F8ED48F}"/>
              </a:ext>
            </a:extLst>
          </p:cNvPr>
          <p:cNvSpPr txBox="1"/>
          <p:nvPr/>
        </p:nvSpPr>
        <p:spPr>
          <a:xfrm>
            <a:off x="10769042" y="4487290"/>
            <a:ext cx="681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Direction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26135F-D1BA-4E0E-9470-CF52FB83ADE3}"/>
              </a:ext>
            </a:extLst>
          </p:cNvPr>
          <p:cNvCxnSpPr>
            <a:cxnSpLocks/>
          </p:cNvCxnSpPr>
          <p:nvPr/>
        </p:nvCxnSpPr>
        <p:spPr>
          <a:xfrm>
            <a:off x="9588483" y="4715091"/>
            <a:ext cx="78495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9131B5-2624-4865-856E-2BF0F60F3D56}"/>
              </a:ext>
            </a:extLst>
          </p:cNvPr>
          <p:cNvCxnSpPr>
            <a:cxnSpLocks/>
          </p:cNvCxnSpPr>
          <p:nvPr/>
        </p:nvCxnSpPr>
        <p:spPr>
          <a:xfrm>
            <a:off x="10699624" y="4715091"/>
            <a:ext cx="78495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F6A1AE9-89AF-4F49-9C37-BF019EF3685F}"/>
              </a:ext>
            </a:extLst>
          </p:cNvPr>
          <p:cNvSpPr/>
          <p:nvPr/>
        </p:nvSpPr>
        <p:spPr>
          <a:xfrm>
            <a:off x="10002835" y="2832370"/>
            <a:ext cx="1081079" cy="221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B9327D-CCC7-4168-8203-2FD6C6329F0C}"/>
              </a:ext>
            </a:extLst>
          </p:cNvPr>
          <p:cNvSpPr txBox="1"/>
          <p:nvPr/>
        </p:nvSpPr>
        <p:spPr>
          <a:xfrm>
            <a:off x="9969940" y="2821237"/>
            <a:ext cx="192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" panose="020B0604020202020204" pitchFamily="2" charset="0"/>
              </a:rPr>
              <a:t>Behind House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F36E7C-B131-46D3-A5B3-BA6D6645E02A}"/>
              </a:ext>
            </a:extLst>
          </p:cNvPr>
          <p:cNvSpPr/>
          <p:nvPr/>
        </p:nvSpPr>
        <p:spPr>
          <a:xfrm>
            <a:off x="10585277" y="2493923"/>
            <a:ext cx="244053" cy="2440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42A0D07-5F92-4FFC-BC2D-446A1BC8B36D}"/>
              </a:ext>
            </a:extLst>
          </p:cNvPr>
          <p:cNvSpPr/>
          <p:nvPr/>
        </p:nvSpPr>
        <p:spPr>
          <a:xfrm>
            <a:off x="10615420" y="2521233"/>
            <a:ext cx="183765" cy="1867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9483B6-88F6-428C-9BFA-06A31C343D3B}"/>
              </a:ext>
            </a:extLst>
          </p:cNvPr>
          <p:cNvSpPr/>
          <p:nvPr/>
        </p:nvSpPr>
        <p:spPr>
          <a:xfrm>
            <a:off x="9293365" y="1884676"/>
            <a:ext cx="91789" cy="5400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Eject">
            <a:extLst>
              <a:ext uri="{FF2B5EF4-FFF2-40B4-BE49-F238E27FC236}">
                <a16:creationId xmlns:a16="http://schemas.microsoft.com/office/drawing/2014/main" id="{FEBE2D2B-B93A-40F9-BC58-BF43D6F10D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8664" y="1737226"/>
            <a:ext cx="121190" cy="121190"/>
          </a:xfrm>
          <a:prstGeom prst="rect">
            <a:avLst/>
          </a:prstGeom>
        </p:spPr>
      </p:pic>
      <p:pic>
        <p:nvPicPr>
          <p:cNvPr id="62" name="Graphic 61" descr="Eject">
            <a:extLst>
              <a:ext uri="{FF2B5EF4-FFF2-40B4-BE49-F238E27FC236}">
                <a16:creationId xmlns:a16="http://schemas.microsoft.com/office/drawing/2014/main" id="{BDC9ABC2-7BA5-463D-A990-346D117144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278664" y="6077731"/>
            <a:ext cx="121190" cy="121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A8FE18-9FED-4878-9B46-9C8A447C00D2}"/>
              </a:ext>
            </a:extLst>
          </p:cNvPr>
          <p:cNvSpPr/>
          <p:nvPr/>
        </p:nvSpPr>
        <p:spPr>
          <a:xfrm>
            <a:off x="3603016" y="1950187"/>
            <a:ext cx="5225442" cy="3278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D8C8F-EF7E-4DAF-81E2-683B9589FC49}"/>
              </a:ext>
            </a:extLst>
          </p:cNvPr>
          <p:cNvSpPr txBox="1"/>
          <p:nvPr/>
        </p:nvSpPr>
        <p:spPr>
          <a:xfrm>
            <a:off x="5184861" y="2145159"/>
            <a:ext cx="2177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bas Neue Bold" panose="020B0606020202050201" pitchFamily="34" charset="0"/>
              </a:rPr>
              <a:t>Deleting room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13CED-3C9C-495E-B53A-383C32DB3CE4}"/>
              </a:ext>
            </a:extLst>
          </p:cNvPr>
          <p:cNvSpPr txBox="1"/>
          <p:nvPr/>
        </p:nvSpPr>
        <p:spPr>
          <a:xfrm>
            <a:off x="4812997" y="3100922"/>
            <a:ext cx="27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bas Neue Bold" panose="020B0606020202050201" pitchFamily="34" charset="0"/>
              </a:rPr>
              <a:t>Proceed to delete selected room?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7D2C5-C579-484B-9F72-5B10D4448EF0}"/>
              </a:ext>
            </a:extLst>
          </p:cNvPr>
          <p:cNvSpPr txBox="1"/>
          <p:nvPr/>
        </p:nvSpPr>
        <p:spPr>
          <a:xfrm>
            <a:off x="4451547" y="4562383"/>
            <a:ext cx="11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Create gam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DC1E7-9ECB-418A-A10C-3298046823A6}"/>
              </a:ext>
            </a:extLst>
          </p:cNvPr>
          <p:cNvSpPr/>
          <p:nvPr/>
        </p:nvSpPr>
        <p:spPr>
          <a:xfrm>
            <a:off x="6202880" y="4566987"/>
            <a:ext cx="2177438" cy="3790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40A20-87A7-4CBC-9EEA-F7AED52CC4E4}"/>
              </a:ext>
            </a:extLst>
          </p:cNvPr>
          <p:cNvSpPr txBox="1"/>
          <p:nvPr/>
        </p:nvSpPr>
        <p:spPr>
          <a:xfrm>
            <a:off x="6940843" y="4562383"/>
            <a:ext cx="72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Cancel</a:t>
            </a:r>
          </a:p>
        </p:txBody>
      </p:sp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B3D56A52-1622-4C31-BA38-5939C2711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3244" y="2015882"/>
            <a:ext cx="241154" cy="24115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3FA20D4-688F-4FDF-BF8B-2276680095BA}"/>
              </a:ext>
            </a:extLst>
          </p:cNvPr>
          <p:cNvSpPr/>
          <p:nvPr/>
        </p:nvSpPr>
        <p:spPr>
          <a:xfrm>
            <a:off x="3824976" y="4566987"/>
            <a:ext cx="2177438" cy="37902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5E3B53-EF70-4984-ABB2-24CADDAB1FFA}"/>
              </a:ext>
            </a:extLst>
          </p:cNvPr>
          <p:cNvSpPr txBox="1"/>
          <p:nvPr/>
        </p:nvSpPr>
        <p:spPr>
          <a:xfrm>
            <a:off x="4356666" y="4566987"/>
            <a:ext cx="11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 Neue Bold" panose="020B0606020202050201" pitchFamily="34" charset="0"/>
              </a:rPr>
              <a:t>Delete room</a:t>
            </a:r>
          </a:p>
        </p:txBody>
      </p:sp>
    </p:spTree>
    <p:extLst>
      <p:ext uri="{BB962C8B-B14F-4D97-AF65-F5344CB8AC3E}">
        <p14:creationId xmlns:p14="http://schemas.microsoft.com/office/powerpoint/2010/main" val="312091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210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Bebas Neue Bold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Hiraki Shiki</dc:creator>
  <cp:lastModifiedBy>Hiraki Shiki</cp:lastModifiedBy>
  <cp:revision>31</cp:revision>
  <dcterms:created xsi:type="dcterms:W3CDTF">2019-10-10T17:39:37Z</dcterms:created>
  <dcterms:modified xsi:type="dcterms:W3CDTF">2019-10-11T03:28:10Z</dcterms:modified>
</cp:coreProperties>
</file>