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554D14-1D90-4D8E-A18D-BA7E8AEDF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224E6C-FC55-43E2-8055-8A6843D77D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0DD27F-7FA7-415F-860D-44A240CFA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BCDF4-69A2-4722-9F6D-F625C979FD79}" type="datetimeFigureOut">
              <a:rPr lang="es-MX" smtClean="0"/>
              <a:t>12/02/2018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FC071B-1257-44A5-AA89-628685C2B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4ABF59-C04F-47A7-8D89-50E6CB47F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B8B7-CAFD-4E4C-89BE-1861D61B0D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8417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5E7F3F-7CF5-4C8F-A524-86914E092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13780A2-A073-43B0-B869-2AE16BCCA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AE188E-B054-4742-A520-3E5757407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BCDF4-69A2-4722-9F6D-F625C979FD79}" type="datetimeFigureOut">
              <a:rPr lang="es-MX" smtClean="0"/>
              <a:t>12/02/2018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A76F01-C386-40F4-AAC8-BC2D53A69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3ED02E-A11D-4FE9-ABB6-F547CA1D2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B8B7-CAFD-4E4C-89BE-1861D61B0D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313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6F2D8E6-60A0-4552-ADB3-64FED36FEA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7C425C4-5955-4EB4-B271-72DE9E064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D4D993-1992-4B20-AE95-92D53CBC2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BCDF4-69A2-4722-9F6D-F625C979FD79}" type="datetimeFigureOut">
              <a:rPr lang="es-MX" smtClean="0"/>
              <a:t>12/02/2018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50B165-EA5D-4248-8678-0890A97E5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942107-907E-4D5E-A46B-870F1165D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B8B7-CAFD-4E4C-89BE-1861D61B0D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1834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915EB7-636B-4595-BB83-6DFCBB937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01C3FC-6A51-491F-8288-53413D031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F95D4D-13FA-43B7-A346-2AE451308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BCDF4-69A2-4722-9F6D-F625C979FD79}" type="datetimeFigureOut">
              <a:rPr lang="es-MX" smtClean="0"/>
              <a:t>12/02/2018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3C7FE9-8AEA-4E05-83E2-7F717D6B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98A4D3-C213-4B32-B61E-7B2314BA2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B8B7-CAFD-4E4C-89BE-1861D61B0D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4468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218182-36C3-4EAF-9D06-A9286AE62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A76B26-2BAC-4E94-AA85-29E186497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B4979D-0847-44F9-8305-13EB4F934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BCDF4-69A2-4722-9F6D-F625C979FD79}" type="datetimeFigureOut">
              <a:rPr lang="es-MX" smtClean="0"/>
              <a:t>12/02/2018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781F37-9F00-42FE-BCA9-9325D6D81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237F46-4E0E-456D-9A25-DDE72D436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B8B7-CAFD-4E4C-89BE-1861D61B0D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2173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18A69F-E0C4-4DF5-82C0-07204B1E7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13270B-E02F-4457-8030-237373296C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155430F-3941-414D-AAED-71D70DFE5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39EC00-6F98-48F3-8689-CEABEEC34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BCDF4-69A2-4722-9F6D-F625C979FD79}" type="datetimeFigureOut">
              <a:rPr lang="es-MX" smtClean="0"/>
              <a:t>12/02/2018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A6E6A6B-5CD0-4FA1-82A6-1750433B3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C473F6-A61C-4E51-BFB6-E855B2E34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B8B7-CAFD-4E4C-89BE-1861D61B0D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6431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4EB275-0C28-4CA9-9662-FE5E33F93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F7E0723-40D7-45F6-963B-DE81E1AE8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39A0C92-1A44-4B14-A416-F2F68A7C27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3D2A8B2-058F-4E92-B30C-07977D649C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0A06C5D-B5F9-4CB8-82B8-D4C190BE00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253A401-CEAA-416A-9432-44655BF3D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BCDF4-69A2-4722-9F6D-F625C979FD79}" type="datetimeFigureOut">
              <a:rPr lang="es-MX" smtClean="0"/>
              <a:t>12/02/2018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25C577C-F0FB-4AE7-A004-52D3942B0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F4B91BB-7183-4390-8D9D-82EF3461C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B8B7-CAFD-4E4C-89BE-1861D61B0D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2092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809861-F4FA-48EC-8758-F26D70388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E9611A0-4202-4C15-A061-8D3457083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BCDF4-69A2-4722-9F6D-F625C979FD79}" type="datetimeFigureOut">
              <a:rPr lang="es-MX" smtClean="0"/>
              <a:t>12/02/2018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7174FF7-DC49-4456-B182-F9FB8D20D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2C51643-C0B4-48B5-852D-484B8D501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B8B7-CAFD-4E4C-89BE-1861D61B0D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5953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B17DFF0-CE75-49FF-81CF-2BA464C01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BCDF4-69A2-4722-9F6D-F625C979FD79}" type="datetimeFigureOut">
              <a:rPr lang="es-MX" smtClean="0"/>
              <a:t>12/02/2018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FCABF86-CDA9-4328-BCAB-CBFFA5A48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F09DBD3-9DD3-4486-A563-CE2AE1B6E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B8B7-CAFD-4E4C-89BE-1861D61B0D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952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41EE38-3909-4524-8277-48200409D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74618C-1980-467D-807A-4F76B8F83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4FFC030-ED42-4BD9-8D2A-D252F9729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5ABB18D-59FD-4819-95FE-974080805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BCDF4-69A2-4722-9F6D-F625C979FD79}" type="datetimeFigureOut">
              <a:rPr lang="es-MX" smtClean="0"/>
              <a:t>12/02/2018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4BAB88-ADA1-42A0-9C61-59876B70B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322D97A-1686-4FC6-8F17-5B8F04C90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B8B7-CAFD-4E4C-89BE-1861D61B0D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577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F7AC19-C7A7-46A3-956F-0AF1058FF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A23E1FB-FC25-45B6-BE5A-61E46DF98F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CC94D9E-90E5-4F32-9812-DC6219CE9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0B48ACA-1ADB-482C-959A-8023BC37C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BCDF4-69A2-4722-9F6D-F625C979FD79}" type="datetimeFigureOut">
              <a:rPr lang="es-MX" smtClean="0"/>
              <a:t>12/02/2018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D023FE3-0082-40C9-A13B-2CA698FA9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8DF99F-8443-4E7C-904B-1071372EB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EB8B7-CAFD-4E4C-89BE-1861D61B0D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2700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313D795-6AEF-44CB-801D-705CA501C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E62B49-A2DC-43E4-B547-BD26717B4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F9DC06-3848-4CFA-A5D7-817C8FD22D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BCDF4-69A2-4722-9F6D-F625C979FD79}" type="datetimeFigureOut">
              <a:rPr lang="es-MX" smtClean="0"/>
              <a:t>12/02/2018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E0EF6F-E06B-43B4-B8A3-B06AA530FF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54EE6E-54FB-48AE-99FF-67FAA89282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EB8B7-CAFD-4E4C-89BE-1861D61B0DE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824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BE355A-6B10-4B01-AB1E-21946981FE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cap="all" dirty="0"/>
              <a:t>MATRIX INTEGRATED CONTENT</a:t>
            </a:r>
            <a:br>
              <a:rPr lang="es-MX" cap="all" dirty="0"/>
            </a:b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10AC89-BADE-4F3F-A222-565AFFCD8E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cap="all" dirty="0"/>
              <a:t>HARNESS 24/7 INTERFACES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696887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MATRIX INTEGRATED CONTENT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MATRIX INTEGRATED CONTENT </dc:title>
  <dc:creator>Christian Medinilla</dc:creator>
  <cp:lastModifiedBy>Christian Medinilla</cp:lastModifiedBy>
  <cp:revision>1</cp:revision>
  <dcterms:created xsi:type="dcterms:W3CDTF">2018-02-12T17:43:33Z</dcterms:created>
  <dcterms:modified xsi:type="dcterms:W3CDTF">2018-02-12T17:43:49Z</dcterms:modified>
</cp:coreProperties>
</file>