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54D14-1D90-4D8E-A18D-BA7E8AEDF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24E6C-FC55-43E2-8055-8A6843D77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DD27F-7FA7-415F-860D-44A240CF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C071B-1257-44A5-AA89-628685C2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ABF59-C04F-47A7-8D89-50E6CB47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41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E7F3F-7CF5-4C8F-A524-86914E09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780A2-A073-43B0-B869-2AE16BCC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E188E-B054-4742-A520-3E57574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76F01-C386-40F4-AAC8-BC2D53A6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ED02E-A11D-4FE9-ABB6-F547CA1D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F2D8E6-60A0-4552-ADB3-64FED36FE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C425C4-5955-4EB4-B271-72DE9E06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4D993-1992-4B20-AE95-92D53CB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0B165-EA5D-4248-8678-0890A97E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42107-907E-4D5E-A46B-870F116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5EB7-636B-4595-BB83-6DFCBB93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1C3FC-6A51-491F-8288-53413D03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95D4D-13FA-43B7-A346-2AE4513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C7FE9-8AEA-4E05-83E2-7F717D6B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A4D3-C213-4B32-B61E-7B2314BA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4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18182-36C3-4EAF-9D06-A9286AE6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76B26-2BAC-4E94-AA85-29E1864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4979D-0847-44F9-8305-13EB4F93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81F37-9F00-42FE-BCA9-9325D6D8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37F46-4E0E-456D-9A25-DDE72D43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1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A69F-E0C4-4DF5-82C0-07204B1E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3270B-E02F-4457-8030-23737329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5430F-3941-414D-AAED-71D70DFE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9EC00-6F98-48F3-8689-CEABEEC3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E6A6B-5CD0-4FA1-82A6-1750433B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C473F6-A61C-4E51-BFB6-E855B2E3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4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B275-0C28-4CA9-9662-FE5E33F9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E0723-40D7-45F6-963B-DE81E1AE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A0C92-1A44-4B14-A416-F2F68A7C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D2A8B2-058F-4E92-B30C-07977D64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A06C5D-B5F9-4CB8-82B8-D4C190BE0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53A401-CEAA-416A-9432-44655BF3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5C577C-F0FB-4AE7-A004-52D3942B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B91BB-7183-4390-8D9D-82EF346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0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9861-F4FA-48EC-8758-F26D7038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9611A0-4202-4C15-A061-8D345708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174FF7-DC49-4456-B182-F9FB8D20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C51643-C0B4-48B5-852D-484B8D50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17DFF0-CE75-49FF-81CF-2BA464C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CABF86-CDA9-4328-BCAB-CBFFA5A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09DBD3-9DD3-4486-A563-CE2AE1B6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EE38-3909-4524-8277-48200409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4618C-1980-467D-807A-4F76B8F8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FFC030-ED42-4BD9-8D2A-D252F972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BB18D-59FD-4819-95FE-97408080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BAB88-ADA1-42A0-9C61-59876B70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2D97A-1686-4FC6-8F17-5B8F04C9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7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AC19-C7A7-46A3-956F-0AF1058F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23E1FB-FC25-45B6-BE5A-61E46DF98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94D9E-90E5-4F32-9812-DC6219CE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B48ACA-1ADB-482C-959A-8023BC37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23FE3-0082-40C9-A13B-2CA698F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8DF99F-8443-4E7C-904B-1071372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7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13D795-6AEF-44CB-801D-705CA501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62B49-A2DC-43E4-B547-BD26717B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9DC06-3848-4CFA-A5D7-817C8FD2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0EF6F-E06B-43B4-B8A3-B06AA530F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E6E-54FB-48AE-99FF-67FAA892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E355A-6B10-4B01-AB1E-21946981F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cap="all" dirty="0"/>
              <a:t>MATRIX INTEGRATED CONTENT</a:t>
            </a:r>
            <a:br>
              <a:rPr lang="es-MX" cap="all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0AC89-BADE-4F3F-A222-565AFFCD8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cap="all" dirty="0"/>
              <a:t>HARNESS 24/7 INTERFACES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68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DD05-61AB-468A-984C-51A0F72B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asdasd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C154E-A751-464A-AE68-9493BA3C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232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MATRIX INTEGRATED CONTENT </vt:lpstr>
      <vt:lpstr>asdasd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INTEGRATED CONTENT </dc:title>
  <dc:creator>Christian Medinilla</dc:creator>
  <cp:lastModifiedBy>Christian Medinilla</cp:lastModifiedBy>
  <cp:revision>2</cp:revision>
  <dcterms:created xsi:type="dcterms:W3CDTF">2018-02-12T17:43:33Z</dcterms:created>
  <dcterms:modified xsi:type="dcterms:W3CDTF">2018-02-12T17:46:33Z</dcterms:modified>
</cp:coreProperties>
</file>