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1" r:id="rId14"/>
    <p:sldId id="310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CDC11-44AA-4C69-8568-6D2F47CF0FFA}" v="2" dt="2023-05-24T18:41:26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en Meerbeek" userId="f3946630f57f7bae" providerId="LiveId" clId="{91DCDC11-44AA-4C69-8568-6D2F47CF0FFA}"/>
    <pc:docChg chg="custSel addSld modSld sldOrd">
      <pc:chgData name="Coen Meerbeek" userId="f3946630f57f7bae" providerId="LiveId" clId="{91DCDC11-44AA-4C69-8568-6D2F47CF0FFA}" dt="2023-05-24T18:41:48.236" v="106" actId="20577"/>
      <pc:docMkLst>
        <pc:docMk/>
      </pc:docMkLst>
      <pc:sldChg chg="modSp mod">
        <pc:chgData name="Coen Meerbeek" userId="f3946630f57f7bae" providerId="LiveId" clId="{91DCDC11-44AA-4C69-8568-6D2F47CF0FFA}" dt="2023-05-24T18:41:48.236" v="106" actId="20577"/>
        <pc:sldMkLst>
          <pc:docMk/>
          <pc:sldMk cId="3588076921" sldId="310"/>
        </pc:sldMkLst>
        <pc:spChg chg="mod">
          <ac:chgData name="Coen Meerbeek" userId="f3946630f57f7bae" providerId="LiveId" clId="{91DCDC11-44AA-4C69-8568-6D2F47CF0FFA}" dt="2023-05-24T18:41:48.236" v="106" actId="20577"/>
          <ac:spMkLst>
            <pc:docMk/>
            <pc:sldMk cId="3588076921" sldId="310"/>
            <ac:spMk id="2" creationId="{5FB0F4D2-C511-0A8E-24DD-9D3B047265A9}"/>
          </ac:spMkLst>
        </pc:spChg>
        <pc:picChg chg="mod">
          <ac:chgData name="Coen Meerbeek" userId="f3946630f57f7bae" providerId="LiveId" clId="{91DCDC11-44AA-4C69-8568-6D2F47CF0FFA}" dt="2023-05-24T18:41:35.916" v="96" actId="14100"/>
          <ac:picMkLst>
            <pc:docMk/>
            <pc:sldMk cId="3588076921" sldId="310"/>
            <ac:picMk id="6" creationId="{8254CB9D-8F1F-0EFB-24F0-4628ED83BD90}"/>
          </ac:picMkLst>
        </pc:picChg>
      </pc:sldChg>
      <pc:sldChg chg="addSp delSp modSp add mod ord">
        <pc:chgData name="Coen Meerbeek" userId="f3946630f57f7bae" providerId="LiveId" clId="{91DCDC11-44AA-4C69-8568-6D2F47CF0FFA}" dt="2023-05-24T18:41:42.099" v="104" actId="20577"/>
        <pc:sldMkLst>
          <pc:docMk/>
          <pc:sldMk cId="449610455" sldId="311"/>
        </pc:sldMkLst>
        <pc:spChg chg="mod">
          <ac:chgData name="Coen Meerbeek" userId="f3946630f57f7bae" providerId="LiveId" clId="{91DCDC11-44AA-4C69-8568-6D2F47CF0FFA}" dt="2023-05-24T18:41:42.099" v="104" actId="20577"/>
          <ac:spMkLst>
            <pc:docMk/>
            <pc:sldMk cId="449610455" sldId="311"/>
            <ac:spMk id="2" creationId="{5FB0F4D2-C511-0A8E-24DD-9D3B047265A9}"/>
          </ac:spMkLst>
        </pc:spChg>
        <pc:spChg chg="mod">
          <ac:chgData name="Coen Meerbeek" userId="f3946630f57f7bae" providerId="LiveId" clId="{91DCDC11-44AA-4C69-8568-6D2F47CF0FFA}" dt="2023-05-24T18:41:12.158" v="92" actId="313"/>
          <ac:spMkLst>
            <pc:docMk/>
            <pc:sldMk cId="449610455" sldId="311"/>
            <ac:spMk id="3" creationId="{8DF82B06-A7C2-ADFD-5D02-C87AAE96B703}"/>
          </ac:spMkLst>
        </pc:spChg>
        <pc:picChg chg="add mod">
          <ac:chgData name="Coen Meerbeek" userId="f3946630f57f7bae" providerId="LiveId" clId="{91DCDC11-44AA-4C69-8568-6D2F47CF0FFA}" dt="2023-05-24T18:41:20.984" v="93"/>
          <ac:picMkLst>
            <pc:docMk/>
            <pc:sldMk cId="449610455" sldId="311"/>
            <ac:picMk id="4" creationId="{57551529-D8D2-D6BD-39E3-C7EA227094B7}"/>
          </ac:picMkLst>
        </pc:picChg>
        <pc:picChg chg="add mod">
          <ac:chgData name="Coen Meerbeek" userId="f3946630f57f7bae" providerId="LiveId" clId="{91DCDC11-44AA-4C69-8568-6D2F47CF0FFA}" dt="2023-05-24T18:41:29.631" v="95" actId="14100"/>
          <ac:picMkLst>
            <pc:docMk/>
            <pc:sldMk cId="449610455" sldId="311"/>
            <ac:picMk id="5" creationId="{BE2311D7-0D7D-6275-98C2-82485BFADF57}"/>
          </ac:picMkLst>
        </pc:picChg>
        <pc:picChg chg="del">
          <ac:chgData name="Coen Meerbeek" userId="f3946630f57f7bae" providerId="LiveId" clId="{91DCDC11-44AA-4C69-8568-6D2F47CF0FFA}" dt="2023-05-24T18:40:54.864" v="9" actId="478"/>
          <ac:picMkLst>
            <pc:docMk/>
            <pc:sldMk cId="449610455" sldId="311"/>
            <ac:picMk id="6" creationId="{8254CB9D-8F1F-0EFB-24F0-4628ED83BD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3318-2F55-5870-409D-BDB8956A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A70BB-40D0-1F4B-CE16-FC6234201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76248-E1AE-8E50-6BC5-E615941D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DF95-15D0-4052-99D6-3D27CFFE3828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5198E-4054-484F-B977-2389625D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1C67B-B123-A1F2-C07B-6980BB79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8693-654B-4A53-825A-166CA237B8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382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3EEE-2A66-229F-CFB9-6B228DB5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DFCA3-9FA4-77D6-81DF-1997CC6A0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A0AC-3B4C-5564-8B02-4C0F2430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DF95-15D0-4052-99D6-3D27CFFE3828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AD4F3-8564-C5A2-6C49-DF8EC4E5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1647C-3D09-4079-FA2E-E8859FDC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8693-654B-4A53-825A-166CA237B8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548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C9488-7E1D-AC12-4380-94B42AC81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2421F-6390-21CB-5AEF-BF5DE5761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224CA-4D8D-5F37-9510-56677414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DF95-15D0-4052-99D6-3D27CFFE3828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38942-B847-0BBE-49BA-8F0119FA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18F3-247D-434C-0CCA-49C8351B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8693-654B-4A53-825A-166CA237B8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931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F646-857E-FD29-C50B-13D63770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1B39-45A7-6CA4-0523-D5C1197EF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3766B-5AFE-D718-397C-279E7EDE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DF95-15D0-4052-99D6-3D27CFFE3828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8A44C-82D3-237C-CF31-4314FEEC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7A52D-40D2-08A2-AE29-1886833E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8693-654B-4A53-825A-166CA237B8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606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B68B-18C0-D481-E60D-2185CA98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4F443-B960-524A-FC3C-2CC45BD47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AB1EC-48D7-1F98-4F13-74ACFA57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DF95-15D0-4052-99D6-3D27CFFE3828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2C45-1011-8E72-19CE-78A89915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97196-39A4-6887-9B45-680D1161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8693-654B-4A53-825A-166CA237B8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10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057F-0902-A349-C7BA-799AE267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CF23-F308-F759-B329-E78C96671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2C535-0536-CFC2-B112-9E806B7B0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BD17A-CF2B-285A-7A31-AF5C1C36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DF95-15D0-4052-99D6-3D27CFFE3828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72859-6751-E43C-24C8-17FBA808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80EC-C93B-20E1-06E2-42F49807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8693-654B-4A53-825A-166CA237B8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59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8301-8062-79D4-861E-3D519B0C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D27C9-8608-EE80-D47D-DB3BBB31F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04462-12D4-DC9F-F56F-CBFBDF83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61C46-9368-FEA5-B3DC-42138D92E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E91A7-D865-17D1-655D-85B2CB50F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A2739-FFCB-C55F-1D8A-4809E971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DF95-15D0-4052-99D6-3D27CFFE3828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3CEBC-324B-4D1A-5CEC-DB0EB98E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E6870-D6A4-E153-88B7-CCB1EDE2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8693-654B-4A53-825A-166CA237B8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664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9D83-1E23-26BB-0B2A-F3DF1581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D041D-A775-F84E-0BAF-B4966B83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DF95-15D0-4052-99D6-3D27CFFE3828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0E1D1-DA8E-DAB3-D13B-110D1256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29BC7-5EFC-411B-0387-CFFC8AEB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8693-654B-4A53-825A-166CA237B8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772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6F6B9-174C-300D-1582-D999788B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DF95-15D0-4052-99D6-3D27CFFE3828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EBB54-45E5-844A-2810-93E5BB43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960DC-278A-8D29-6E4E-51C4A066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8693-654B-4A53-825A-166CA237B8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371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6746-A26B-338C-CD23-B43398AF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7FE23-A3B9-D67C-3E43-06A2DBE2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8D83A-D4E1-93DC-2C45-FC268A7ED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F1AC8-F79A-C14A-A5E3-BD33276A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DF95-15D0-4052-99D6-3D27CFFE3828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A49B6-F2EB-0B18-996F-FA7F0193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71EC5-7325-5214-CC81-D547314E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8693-654B-4A53-825A-166CA237B8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427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3540-4199-99C3-E5D2-59D83448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606A-98A6-64CB-2FE6-8CFAB1D62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8B641-4036-9ADF-AEBC-CA688FF15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381D6-8D91-A499-DFC7-DC5D08D6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DF95-15D0-4052-99D6-3D27CFFE3828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1A33A-28FC-8D19-5ADC-B9C81F1D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D1F23-00F1-E113-0D40-3532B8A0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58693-654B-4A53-825A-166CA237B8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552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518DF-E2F7-E49B-A266-06543BFB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8783F-E1F0-8354-D9CA-52E753114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72DF-FFE2-E172-F0AD-578A69B0B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DF95-15D0-4052-99D6-3D27CFFE3828}" type="datetimeFigureOut">
              <a:rPr lang="en-NL" smtClean="0"/>
              <a:t>24/05/2023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429C-C3E9-BE6D-A0F1-0CB5C468E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6D034-43B6-C8EF-2E1C-AF0C37C50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8693-654B-4A53-825A-166CA237B8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111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plunk_server:8088/services/collector/even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eerbeek/datagen-splunk-worksh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1800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19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C3AC-F237-2B36-9DF8-A46C10264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3ECA9-5C34-5035-9F9C-1B99C221B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595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F4D2-C511-0A8E-24DD-9D3B047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Cribl</a:t>
            </a:r>
            <a:r>
              <a:rPr lang="en-US" dirty="0"/>
              <a:t> VI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2B06-A7C2-ADFD-5D02-C87AAE96B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“Add Destination”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 for “HEC” and click on “Splunk HEC” 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8717C-C733-E198-F49C-7E35175F0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396" y="1438071"/>
            <a:ext cx="2651990" cy="2789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6FFFCF-1228-40DB-575A-340BDA5F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896" y="3559562"/>
            <a:ext cx="397036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0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F4D2-C511-0A8E-24DD-9D3B047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Cribl</a:t>
            </a:r>
            <a:r>
              <a:rPr lang="en-US" dirty="0"/>
              <a:t> VI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2B06-A7C2-ADFD-5D02-C87AAE96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665615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Outputs ID is “</a:t>
            </a:r>
            <a:r>
              <a:rPr lang="en-US" dirty="0" err="1"/>
              <a:t>OutputsSplunkHEC</a:t>
            </a:r>
            <a:r>
              <a:rPr lang="en-US" dirty="0"/>
              <a:t>”</a:t>
            </a:r>
          </a:p>
          <a:p>
            <a:r>
              <a:rPr lang="en-US" dirty="0"/>
              <a:t>Change the URL to </a:t>
            </a:r>
            <a:r>
              <a:rPr lang="en-US" dirty="0">
                <a:hlinkClick r:id="rId2"/>
              </a:rPr>
              <a:t>http://splunk_server:8088/services/collector/event</a:t>
            </a:r>
            <a:endParaRPr lang="en-US" dirty="0"/>
          </a:p>
          <a:p>
            <a:r>
              <a:rPr lang="en-US" dirty="0"/>
              <a:t>Add to “HEC Auth Token”: 00000000-0000-0000-0000-0000000000000</a:t>
            </a:r>
          </a:p>
          <a:p>
            <a:r>
              <a:rPr lang="en-US" dirty="0"/>
              <a:t>Click Save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872EC-91DF-DDD7-B81B-B371D016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57" y="2093976"/>
            <a:ext cx="4857634" cy="45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6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F4D2-C511-0A8E-24DD-9D3B047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Cribl</a:t>
            </a:r>
            <a:r>
              <a:rPr lang="en-US" dirty="0"/>
              <a:t> VII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2B06-A7C2-ADFD-5D02-C87AAE96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0535" cy="3599316"/>
          </a:xfrm>
        </p:spPr>
        <p:txBody>
          <a:bodyPr/>
          <a:lstStyle/>
          <a:p>
            <a:r>
              <a:rPr lang="en-US" dirty="0"/>
              <a:t>Click on the + sign, right next to your </a:t>
            </a:r>
            <a:r>
              <a:rPr lang="en-US" dirty="0" err="1"/>
              <a:t>datagen</a:t>
            </a:r>
            <a:r>
              <a:rPr lang="en-US" dirty="0"/>
              <a:t>, and drag it on top of the Splunk HEC outputs</a:t>
            </a:r>
          </a:p>
          <a:p>
            <a:r>
              <a:rPr lang="en-US" dirty="0"/>
              <a:t>On release select </a:t>
            </a:r>
            <a:r>
              <a:rPr lang="en-US" dirty="0" err="1"/>
              <a:t>Passthru</a:t>
            </a:r>
            <a:r>
              <a:rPr lang="en-US" dirty="0"/>
              <a:t> and press Save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609FE-B4E9-9E5A-98C3-17DC84E6B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79" y="3632386"/>
            <a:ext cx="6164911" cy="31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5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F4D2-C511-0A8E-24DD-9D3B047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Cribl</a:t>
            </a:r>
            <a:r>
              <a:rPr lang="en-US" dirty="0"/>
              <a:t> VIII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2B06-A7C2-ADFD-5D02-C87AAE96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0535" cy="3599316"/>
          </a:xfrm>
        </p:spPr>
        <p:txBody>
          <a:bodyPr/>
          <a:lstStyle/>
          <a:p>
            <a:r>
              <a:rPr lang="en-US" dirty="0"/>
              <a:t>Click “Commit”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a commit message and click “Commit and Deploy”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51529-D8D2-D6BD-39E3-C7EA2270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124" y="2069990"/>
            <a:ext cx="4191363" cy="1577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2311D7-0D7D-6275-98C2-82485BFAD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715" y="4394719"/>
            <a:ext cx="8789261" cy="238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1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F4D2-C511-0A8E-24DD-9D3B047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err="1"/>
              <a:t>Cribl</a:t>
            </a:r>
            <a:r>
              <a:rPr lang="en-US"/>
              <a:t> IX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2B06-A7C2-ADFD-5D02-C87AAE96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0535" cy="3599316"/>
          </a:xfrm>
        </p:spPr>
        <p:txBody>
          <a:bodyPr/>
          <a:lstStyle/>
          <a:p>
            <a:r>
              <a:rPr lang="en-US" dirty="0"/>
              <a:t>Wait for a few minutes before some data starts flowing into Splunk</a:t>
            </a:r>
          </a:p>
          <a:p>
            <a:r>
              <a:rPr lang="en-US" dirty="0"/>
              <a:t>Click on “Monitoring” to see that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4CB9D-8F1F-0EFB-24F0-4628ED83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1" y="3319388"/>
            <a:ext cx="9171111" cy="32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7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F0311-8544-EEBA-F5BA-A6BA49E6B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Prepare</a:t>
            </a:r>
            <a:r>
              <a:rPr lang="nl-NL" dirty="0"/>
              <a:t> environment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656D30-D0F3-E8E1-A05D-AAB827E3B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For </a:t>
            </a:r>
            <a:r>
              <a:rPr lang="nl-NL" dirty="0" err="1"/>
              <a:t>doing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assignments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225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E157-65EE-5676-0790-2EB6F738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start containers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5B41-FA73-3335-E391-A2B570C16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have Docker Desktop or equivalent on your system</a:t>
            </a:r>
          </a:p>
          <a:p>
            <a:r>
              <a:rPr lang="en-US" dirty="0"/>
              <a:t>Clone repository </a:t>
            </a:r>
            <a:r>
              <a:rPr lang="en-US" dirty="0">
                <a:hlinkClick r:id="rId2"/>
              </a:rPr>
              <a:t>https://github.com/cmeerbeek/datagen-splunk-workshop</a:t>
            </a:r>
            <a:endParaRPr lang="en-US" dirty="0"/>
          </a:p>
          <a:p>
            <a:r>
              <a:rPr lang="en-US" dirty="0"/>
              <a:t>Go into the directory </a:t>
            </a:r>
            <a:r>
              <a:rPr lang="en-US" dirty="0" err="1"/>
              <a:t>datagen</a:t>
            </a:r>
            <a:r>
              <a:rPr lang="en-US" dirty="0"/>
              <a:t>-</a:t>
            </a:r>
            <a:r>
              <a:rPr lang="en-US" dirty="0" err="1"/>
              <a:t>splunk</a:t>
            </a:r>
            <a:r>
              <a:rPr lang="en-US" dirty="0"/>
              <a:t>-workshop and run ‘docker-compose up’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1270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83E8-8AFA-44DD-7B5C-1A546867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Splunk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A535-EE3C-2B8F-0AE2-4DCA7FD1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http://localhost:18000</a:t>
            </a:r>
            <a:r>
              <a:rPr lang="en-US" dirty="0"/>
              <a:t> and login with admin and </a:t>
            </a:r>
            <a:r>
              <a:rPr lang="en-US" dirty="0" err="1"/>
              <a:t>changeme</a:t>
            </a:r>
            <a:endParaRPr lang="en-US" dirty="0"/>
          </a:p>
          <a:p>
            <a:pPr lvl="1"/>
            <a:r>
              <a:rPr lang="en-US" dirty="0"/>
              <a:t>Change the password if you want to do so</a:t>
            </a:r>
          </a:p>
          <a:p>
            <a:r>
              <a:rPr lang="en-US" dirty="0"/>
              <a:t>Go to Settings -&gt; Data Inputs -&gt; HTTP Event Collector</a:t>
            </a:r>
          </a:p>
          <a:p>
            <a:r>
              <a:rPr lang="en-US" dirty="0"/>
              <a:t>Click Global Settings -&gt; uncheck “Enable SSL” -&gt; click Save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50EEB-A405-ADB9-0C61-0AA5A704E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82" y="4136531"/>
            <a:ext cx="2896853" cy="2556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073D16-6F73-183E-FAB3-B7F2FB3E7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054" y="4244146"/>
            <a:ext cx="3635055" cy="2194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128A3A-EA8C-4063-2FB8-53CFE8D43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463" y="4549229"/>
            <a:ext cx="3071126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8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0A24-E077-7292-4C0A-44EFB477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Cribl</a:t>
            </a:r>
            <a:r>
              <a:rPr lang="en-US" dirty="0"/>
              <a:t> 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234C6-F74B-6258-6F9F-A5761C04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http://localhost:19000</a:t>
            </a:r>
            <a:r>
              <a:rPr lang="en-US" dirty="0"/>
              <a:t> and login with admin and admin</a:t>
            </a:r>
          </a:p>
          <a:p>
            <a:pPr lvl="1"/>
            <a:r>
              <a:rPr lang="en-US" dirty="0"/>
              <a:t>Change the password if you want to do so</a:t>
            </a:r>
          </a:p>
          <a:p>
            <a:r>
              <a:rPr lang="en-US" dirty="0"/>
              <a:t>Click on Manage</a:t>
            </a:r>
          </a:p>
          <a:p>
            <a:endParaRPr lang="en-US" dirty="0"/>
          </a:p>
          <a:p>
            <a:pPr lvl="1"/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88B0F-F482-B13E-D48B-A7B55D091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341" y="3168302"/>
            <a:ext cx="4456529" cy="343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5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F4D2-C511-0A8E-24DD-9D3B047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Cribl</a:t>
            </a:r>
            <a:r>
              <a:rPr lang="en-US" dirty="0"/>
              <a:t> II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2B06-A7C2-ADFD-5D02-C87AAE96B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default 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E987D-A04B-3445-9A6B-409CA43B3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999" y="2336873"/>
            <a:ext cx="3368332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1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F4D2-C511-0A8E-24DD-9D3B047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Cribl</a:t>
            </a:r>
            <a:r>
              <a:rPr lang="en-US" dirty="0"/>
              <a:t> III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2B06-A7C2-ADFD-5D02-C87AAE96B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</a:t>
            </a:r>
            <a:r>
              <a:rPr lang="en-US" dirty="0" err="1"/>
              <a:t>QuickConnect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24371-9BFE-AE39-5246-BF426F31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714" y="2071113"/>
            <a:ext cx="7369179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F4D2-C511-0A8E-24DD-9D3B047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Cribl</a:t>
            </a:r>
            <a:r>
              <a:rPr lang="en-US" dirty="0"/>
              <a:t> IV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2B06-A7C2-ADFD-5D02-C87AAE96B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Add Source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 </a:t>
            </a:r>
            <a:r>
              <a:rPr lang="en-US" dirty="0" err="1"/>
              <a:t>datagen</a:t>
            </a:r>
            <a:r>
              <a:rPr lang="en-US" dirty="0"/>
              <a:t> in the </a:t>
            </a:r>
            <a:r>
              <a:rPr lang="en-US" dirty="0" err="1"/>
              <a:t>searchbox</a:t>
            </a:r>
            <a:r>
              <a:rPr lang="en-US" dirty="0"/>
              <a:t> and click on it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6F87A-20EC-7A75-32F4-4C9B2E77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368" y="1422686"/>
            <a:ext cx="2827265" cy="16765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2AE174-35BB-8517-526E-5CF0DF7A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754" y="2336873"/>
            <a:ext cx="3292125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7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F4D2-C511-0A8E-24DD-9D3B047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Cribl</a:t>
            </a:r>
            <a:r>
              <a:rPr lang="en-US" dirty="0"/>
              <a:t> V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2B06-A7C2-ADFD-5D02-C87AAE96B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“</a:t>
            </a:r>
            <a:r>
              <a:rPr lang="en-US" dirty="0" err="1"/>
              <a:t>SourcesApacheCommon</a:t>
            </a:r>
            <a:r>
              <a:rPr lang="en-US" dirty="0"/>
              <a:t>” in the first box</a:t>
            </a:r>
          </a:p>
          <a:p>
            <a:r>
              <a:rPr lang="en-US" dirty="0"/>
              <a:t>Select “apache_common.log” from the dropdown</a:t>
            </a:r>
          </a:p>
          <a:p>
            <a:r>
              <a:rPr lang="en-US" dirty="0"/>
              <a:t>Change 10 to 4 for Events per Second</a:t>
            </a:r>
          </a:p>
          <a:p>
            <a:r>
              <a:rPr lang="en-US" dirty="0"/>
              <a:t>Click Save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94CD6-BF70-0202-BE7F-53F60777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540" y="3230216"/>
            <a:ext cx="5730052" cy="33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7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307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Prepare environment</vt:lpstr>
      <vt:lpstr>Download and start containers</vt:lpstr>
      <vt:lpstr>Configure Splunk</vt:lpstr>
      <vt:lpstr>Configure Cribl I</vt:lpstr>
      <vt:lpstr>Configure Cribl II</vt:lpstr>
      <vt:lpstr>Configure Cribl III</vt:lpstr>
      <vt:lpstr>Configure Cribl IV</vt:lpstr>
      <vt:lpstr>Configure Cribl V</vt:lpstr>
      <vt:lpstr>Configure Cribl VI</vt:lpstr>
      <vt:lpstr>Configure Cribl VI</vt:lpstr>
      <vt:lpstr>Configure Cribl VII</vt:lpstr>
      <vt:lpstr>Configure Cribl VIII</vt:lpstr>
      <vt:lpstr>Configure Cribl 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Coen Meerbeek</dc:creator>
  <cp:lastModifiedBy>Coen Meerbeek</cp:lastModifiedBy>
  <cp:revision>1</cp:revision>
  <dcterms:created xsi:type="dcterms:W3CDTF">2023-05-19T20:37:24Z</dcterms:created>
  <dcterms:modified xsi:type="dcterms:W3CDTF">2023-05-24T18:41:48Z</dcterms:modified>
</cp:coreProperties>
</file>