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866334" y="273111"/>
            <a:ext cx="3061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528504" y="510223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Historical Data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518316" y="1091193"/>
            <a:ext cx="2307784" cy="2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528505" y="5130778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2785865" y="780800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Calculated Variables [</a:t>
            </a:r>
            <a:r>
              <a:rPr lang="en-US" sz="1000" dirty="0" err="1"/>
              <a:t>m$c</a:t>
            </a:r>
            <a:r>
              <a:rPr lang="en-US" sz="10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 flipH="1">
            <a:off x="1518316" y="820616"/>
            <a:ext cx="50423" cy="49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77301" y="283442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57770" y="2989621"/>
            <a:ext cx="1010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85" idx="3"/>
            <a:endCxn id="20" idx="0"/>
          </p:cNvCxnSpPr>
          <p:nvPr/>
        </p:nvCxnSpPr>
        <p:spPr>
          <a:xfrm>
            <a:off x="2558550" y="1475654"/>
            <a:ext cx="658986" cy="1358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5268287" y="2834425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Core Structural Model (Q)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3220386" y="5882187"/>
            <a:ext cx="3560775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Exogenous Inputs (Flexibly for Variables &amp; Dates)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E50BA3-D294-4424-853B-7726E090721A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5000774" y="3144818"/>
            <a:ext cx="1307748" cy="2737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294E21-0FD6-4FB6-A5A9-6F2E3ED17833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2608974" y="5285975"/>
            <a:ext cx="611412" cy="751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C16FE-2F89-436A-B7A5-1E6C439BDA6B}"/>
              </a:ext>
            </a:extLst>
          </p:cNvPr>
          <p:cNvSpPr/>
          <p:nvPr/>
        </p:nvSpPr>
        <p:spPr>
          <a:xfrm>
            <a:off x="528504" y="424671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Initial Forecasts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459ECA-44BF-491F-B15D-8705AD735C78}"/>
              </a:ext>
            </a:extLst>
          </p:cNvPr>
          <p:cNvCxnSpPr>
            <a:cxnSpLocks/>
            <a:stCxn id="7" idx="0"/>
            <a:endCxn id="48" idx="2"/>
          </p:cNvCxnSpPr>
          <p:nvPr/>
        </p:nvCxnSpPr>
        <p:spPr>
          <a:xfrm flipH="1" flipV="1">
            <a:off x="1568739" y="4557110"/>
            <a:ext cx="1" cy="57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A2E6D1-C109-41EB-B80C-971A378698FE}"/>
              </a:ext>
            </a:extLst>
          </p:cNvPr>
          <p:cNvCxnSpPr>
            <a:cxnSpLocks/>
            <a:stCxn id="48" idx="0"/>
            <a:endCxn id="20" idx="2"/>
          </p:cNvCxnSpPr>
          <p:nvPr/>
        </p:nvCxnSpPr>
        <p:spPr>
          <a:xfrm flipV="1">
            <a:off x="1568739" y="3144817"/>
            <a:ext cx="1648797" cy="1101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462B00-54DB-45F1-8E25-59560F81BE48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7348756" y="2139645"/>
            <a:ext cx="227550" cy="8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F67166-5280-4BCC-A78F-8AC228E8F8DB}"/>
              </a:ext>
            </a:extLst>
          </p:cNvPr>
          <p:cNvSpPr/>
          <p:nvPr/>
        </p:nvSpPr>
        <p:spPr>
          <a:xfrm>
            <a:off x="7576306" y="1984448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(Q)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F27E37-97C2-4CAA-A34D-DEE97D38CC69}"/>
              </a:ext>
            </a:extLst>
          </p:cNvPr>
          <p:cNvCxnSpPr>
            <a:cxnSpLocks/>
            <a:stCxn id="28" idx="3"/>
            <a:endCxn id="69" idx="1"/>
          </p:cNvCxnSpPr>
          <p:nvPr/>
        </p:nvCxnSpPr>
        <p:spPr>
          <a:xfrm flipV="1">
            <a:off x="7348756" y="2734741"/>
            <a:ext cx="227551" cy="25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7223A-6ED9-424C-A2FF-034DA27B9C65}"/>
              </a:ext>
            </a:extLst>
          </p:cNvPr>
          <p:cNvSpPr/>
          <p:nvPr/>
        </p:nvSpPr>
        <p:spPr>
          <a:xfrm>
            <a:off x="7576307" y="257954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(M)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06787-F7D2-4F15-8EAC-E94B69FE02CA}"/>
              </a:ext>
            </a:extLst>
          </p:cNvPr>
          <p:cNvSpPr/>
          <p:nvPr/>
        </p:nvSpPr>
        <p:spPr>
          <a:xfrm>
            <a:off x="478081" y="132045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Transformations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1EFF9-0DBF-43D8-9998-5A41D8FA11E8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2608973" y="665420"/>
            <a:ext cx="1217127" cy="11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238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103</cp:revision>
  <dcterms:created xsi:type="dcterms:W3CDTF">2021-01-29T20:55:38Z</dcterms:created>
  <dcterms:modified xsi:type="dcterms:W3CDTF">2021-07-05T23:36:32Z</dcterms:modified>
</cp:coreProperties>
</file>