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B21235-1F33-4DC9-91EE-E820B9243A5A}"/>
              </a:ext>
            </a:extLst>
          </p:cNvPr>
          <p:cNvSpPr/>
          <p:nvPr/>
        </p:nvSpPr>
        <p:spPr>
          <a:xfrm>
            <a:off x="2214627" y="2569739"/>
            <a:ext cx="731520" cy="7315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69445-CC62-444A-AE00-22E397C6E952}"/>
              </a:ext>
            </a:extLst>
          </p:cNvPr>
          <p:cNvSpPr txBox="1"/>
          <p:nvPr/>
        </p:nvSpPr>
        <p:spPr>
          <a:xfrm>
            <a:off x="3028697" y="2427667"/>
            <a:ext cx="42992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spc="-150" dirty="0">
                <a:solidFill>
                  <a:schemeClr val="accent6">
                    <a:lumMod val="75000"/>
                  </a:schemeClr>
                </a:solidFill>
                <a:latin typeface="Molengo" panose="02000000000000000000" pitchFamily="2" charset="0"/>
              </a:rPr>
              <a:t>Center for Macroeconomic</a:t>
            </a:r>
          </a:p>
          <a:p>
            <a:r>
              <a:rPr lang="en-US" sz="3000" spc="-150" dirty="0">
                <a:solidFill>
                  <a:schemeClr val="accent6">
                    <a:lumMod val="75000"/>
                  </a:schemeClr>
                </a:solidFill>
                <a:latin typeface="Molengo" panose="02000000000000000000" pitchFamily="2" charset="0"/>
              </a:rPr>
              <a:t>Forecasts &amp; Insights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710D64-6B67-4991-B871-92CA740F59C8}"/>
              </a:ext>
            </a:extLst>
          </p:cNvPr>
          <p:cNvSpPr/>
          <p:nvPr/>
        </p:nvSpPr>
        <p:spPr>
          <a:xfrm>
            <a:off x="2232006" y="2530286"/>
            <a:ext cx="730314" cy="626339"/>
          </a:xfrm>
          <a:custGeom>
            <a:avLst/>
            <a:gdLst>
              <a:gd name="connsiteX0" fmla="*/ 19 w 730314"/>
              <a:gd name="connsiteY0" fmla="*/ 609789 h 626339"/>
              <a:gd name="connsiteX1" fmla="*/ 387369 w 730314"/>
              <a:gd name="connsiteY1" fmla="*/ 565339 h 626339"/>
              <a:gd name="connsiteX2" fmla="*/ 730269 w 730314"/>
              <a:gd name="connsiteY2" fmla="*/ 298639 h 626339"/>
              <a:gd name="connsiteX3" fmla="*/ 365144 w 730314"/>
              <a:gd name="connsiteY3" fmla="*/ 189 h 626339"/>
              <a:gd name="connsiteX4" fmla="*/ 403244 w 730314"/>
              <a:gd name="connsiteY4" fmla="*/ 343089 h 626339"/>
              <a:gd name="connsiteX5" fmla="*/ 19 w 730314"/>
              <a:gd name="connsiteY5" fmla="*/ 609789 h 62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314" h="626339">
                <a:moveTo>
                  <a:pt x="19" y="609789"/>
                </a:moveTo>
                <a:cubicBezTo>
                  <a:pt x="-2627" y="646831"/>
                  <a:pt x="265661" y="617197"/>
                  <a:pt x="387369" y="565339"/>
                </a:cubicBezTo>
                <a:cubicBezTo>
                  <a:pt x="509077" y="513481"/>
                  <a:pt x="733973" y="392830"/>
                  <a:pt x="730269" y="298639"/>
                </a:cubicBezTo>
                <a:cubicBezTo>
                  <a:pt x="726565" y="204448"/>
                  <a:pt x="419648" y="-7219"/>
                  <a:pt x="365144" y="189"/>
                </a:cubicBezTo>
                <a:cubicBezTo>
                  <a:pt x="310640" y="7597"/>
                  <a:pt x="463569" y="241489"/>
                  <a:pt x="403244" y="343089"/>
                </a:cubicBezTo>
                <a:cubicBezTo>
                  <a:pt x="342919" y="444689"/>
                  <a:pt x="2665" y="572747"/>
                  <a:pt x="19" y="6097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76F1AB-6815-401D-AC9A-3A88352050FD}"/>
              </a:ext>
            </a:extLst>
          </p:cNvPr>
          <p:cNvSpPr/>
          <p:nvPr/>
        </p:nvSpPr>
        <p:spPr>
          <a:xfrm>
            <a:off x="2207007" y="3910859"/>
            <a:ext cx="731520" cy="7315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8DC754-D120-45D7-A680-19D068C8DD6D}"/>
              </a:ext>
            </a:extLst>
          </p:cNvPr>
          <p:cNvSpPr txBox="1"/>
          <p:nvPr/>
        </p:nvSpPr>
        <p:spPr>
          <a:xfrm>
            <a:off x="3028697" y="3768787"/>
            <a:ext cx="438937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spc="-150" dirty="0">
                <a:solidFill>
                  <a:schemeClr val="bg1"/>
                </a:solidFill>
                <a:latin typeface="Molengo" panose="02000000000000000000" pitchFamily="2" charset="0"/>
              </a:rPr>
              <a:t>Center for Macroeconomic</a:t>
            </a:r>
          </a:p>
          <a:p>
            <a:r>
              <a:rPr lang="en-US" sz="3000" spc="-150" dirty="0">
                <a:solidFill>
                  <a:schemeClr val="bg1"/>
                </a:solidFill>
                <a:latin typeface="Molengo" panose="02000000000000000000" pitchFamily="2" charset="0"/>
              </a:rPr>
              <a:t>Forecasts &amp; Insights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93A154-7F1A-41F0-9022-7612CB176F41}"/>
              </a:ext>
            </a:extLst>
          </p:cNvPr>
          <p:cNvSpPr/>
          <p:nvPr/>
        </p:nvSpPr>
        <p:spPr>
          <a:xfrm>
            <a:off x="2224386" y="3871406"/>
            <a:ext cx="730314" cy="626339"/>
          </a:xfrm>
          <a:custGeom>
            <a:avLst/>
            <a:gdLst>
              <a:gd name="connsiteX0" fmla="*/ 19 w 730314"/>
              <a:gd name="connsiteY0" fmla="*/ 609789 h 626339"/>
              <a:gd name="connsiteX1" fmla="*/ 387369 w 730314"/>
              <a:gd name="connsiteY1" fmla="*/ 565339 h 626339"/>
              <a:gd name="connsiteX2" fmla="*/ 730269 w 730314"/>
              <a:gd name="connsiteY2" fmla="*/ 298639 h 626339"/>
              <a:gd name="connsiteX3" fmla="*/ 365144 w 730314"/>
              <a:gd name="connsiteY3" fmla="*/ 189 h 626339"/>
              <a:gd name="connsiteX4" fmla="*/ 403244 w 730314"/>
              <a:gd name="connsiteY4" fmla="*/ 343089 h 626339"/>
              <a:gd name="connsiteX5" fmla="*/ 19 w 730314"/>
              <a:gd name="connsiteY5" fmla="*/ 609789 h 62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314" h="626339">
                <a:moveTo>
                  <a:pt x="19" y="609789"/>
                </a:moveTo>
                <a:cubicBezTo>
                  <a:pt x="-2627" y="646831"/>
                  <a:pt x="265661" y="617197"/>
                  <a:pt x="387369" y="565339"/>
                </a:cubicBezTo>
                <a:cubicBezTo>
                  <a:pt x="509077" y="513481"/>
                  <a:pt x="733973" y="392830"/>
                  <a:pt x="730269" y="298639"/>
                </a:cubicBezTo>
                <a:cubicBezTo>
                  <a:pt x="726565" y="204448"/>
                  <a:pt x="419648" y="-7219"/>
                  <a:pt x="365144" y="189"/>
                </a:cubicBezTo>
                <a:cubicBezTo>
                  <a:pt x="310640" y="7597"/>
                  <a:pt x="463569" y="241489"/>
                  <a:pt x="403244" y="343089"/>
                </a:cubicBezTo>
                <a:cubicBezTo>
                  <a:pt x="342919" y="444689"/>
                  <a:pt x="2665" y="572747"/>
                  <a:pt x="19" y="6097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Molengo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4</cp:revision>
  <dcterms:created xsi:type="dcterms:W3CDTF">2021-01-29T20:55:38Z</dcterms:created>
  <dcterms:modified xsi:type="dcterms:W3CDTF">2021-01-29T21:24:22Z</dcterms:modified>
</cp:coreProperties>
</file>