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528504" y="510223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Historical Data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flipH="1">
            <a:off x="1887872" y="1336503"/>
            <a:ext cx="1359367" cy="339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788564" y="4054138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2207004" y="1026110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Calculated Variables [</a:t>
            </a:r>
            <a:r>
              <a:rPr lang="en-US" sz="1000" dirty="0" err="1"/>
              <a:t>m$c</a:t>
            </a:r>
            <a:r>
              <a:rPr lang="en-US" sz="1000" dirty="0"/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>
            <a:off x="1568739" y="820616"/>
            <a:ext cx="319133" cy="855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528504" y="299898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2608973" y="3117200"/>
            <a:ext cx="1763178" cy="36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85" idx="3"/>
            <a:endCxn id="28" idx="0"/>
          </p:cNvCxnSpPr>
          <p:nvPr/>
        </p:nvCxnSpPr>
        <p:spPr>
          <a:xfrm>
            <a:off x="2928106" y="1831101"/>
            <a:ext cx="2484280" cy="113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372151" y="2962003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Core Structural Model (Q)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4015531" y="4552096"/>
            <a:ext cx="3560775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Exogenous Inputs (Flexibly for Variables &amp; Dates)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A03D7-41C8-4057-817B-50B62DBEAD80}"/>
              </a:ext>
            </a:extLst>
          </p:cNvPr>
          <p:cNvCxnSpPr>
            <a:cxnSpLocks/>
            <a:stCxn id="33" idx="0"/>
            <a:endCxn id="20" idx="2"/>
          </p:cNvCxnSpPr>
          <p:nvPr/>
        </p:nvCxnSpPr>
        <p:spPr>
          <a:xfrm flipH="1" flipV="1">
            <a:off x="1568739" y="3309377"/>
            <a:ext cx="4227180" cy="1242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E50BA3-D294-4424-853B-7726E090721A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5412386" y="3272396"/>
            <a:ext cx="383533" cy="127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294E21-0FD6-4FB6-A5A9-6F2E3ED17833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2869033" y="4209335"/>
            <a:ext cx="1146498" cy="49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C16FE-2F89-436A-B7A5-1E6C439BDA6B}"/>
              </a:ext>
            </a:extLst>
          </p:cNvPr>
          <p:cNvSpPr/>
          <p:nvPr/>
        </p:nvSpPr>
        <p:spPr>
          <a:xfrm>
            <a:off x="1610597" y="5494671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Initial Forecasts (“Baseline” Only – Monthly/Quarterly mix)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459ECA-44BF-491F-B15D-8705AD735C78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>
            <a:off x="1828799" y="4364531"/>
            <a:ext cx="822033" cy="1130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A2E6D1-C109-41EB-B80C-971A378698FE}"/>
              </a:ext>
            </a:extLst>
          </p:cNvPr>
          <p:cNvCxnSpPr>
            <a:cxnSpLocks/>
            <a:stCxn id="48" idx="0"/>
            <a:endCxn id="20" idx="2"/>
          </p:cNvCxnSpPr>
          <p:nvPr/>
        </p:nvCxnSpPr>
        <p:spPr>
          <a:xfrm flipH="1" flipV="1">
            <a:off x="1568739" y="3309377"/>
            <a:ext cx="1082093" cy="2185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462B00-54DB-45F1-8E25-59560F81BE48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6452620" y="2139645"/>
            <a:ext cx="1123686" cy="97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F67166-5280-4BCC-A78F-8AC228E8F8DB}"/>
              </a:ext>
            </a:extLst>
          </p:cNvPr>
          <p:cNvSpPr/>
          <p:nvPr/>
        </p:nvSpPr>
        <p:spPr>
          <a:xfrm>
            <a:off x="7576306" y="1984448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(Q)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F27E37-97C2-4CAA-A34D-DEE97D38CC69}"/>
              </a:ext>
            </a:extLst>
          </p:cNvPr>
          <p:cNvCxnSpPr>
            <a:cxnSpLocks/>
            <a:stCxn id="28" idx="3"/>
            <a:endCxn id="69" idx="1"/>
          </p:cNvCxnSpPr>
          <p:nvPr/>
        </p:nvCxnSpPr>
        <p:spPr>
          <a:xfrm flipV="1">
            <a:off x="6452620" y="2734741"/>
            <a:ext cx="1123687" cy="382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E47223A-6ED9-424C-A2FF-034DA27B9C65}"/>
              </a:ext>
            </a:extLst>
          </p:cNvPr>
          <p:cNvSpPr/>
          <p:nvPr/>
        </p:nvSpPr>
        <p:spPr>
          <a:xfrm>
            <a:off x="7576307" y="257954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(M)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406787-F7D2-4F15-8EAC-E94B69FE02CA}"/>
              </a:ext>
            </a:extLst>
          </p:cNvPr>
          <p:cNvSpPr/>
          <p:nvPr/>
        </p:nvSpPr>
        <p:spPr>
          <a:xfrm>
            <a:off x="847637" y="167590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Transformations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1EFF9-0DBF-43D8-9998-5A41D8FA11E8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2608973" y="665420"/>
            <a:ext cx="638266" cy="36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748868" y="379396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Updated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2130802" y="3003259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11271" y="3158456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2130802" y="2254544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4681055" y="3003259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171036" y="3313652"/>
            <a:ext cx="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30801" y="379182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1270" y="3947021"/>
            <a:ext cx="26075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512264" y="3313652"/>
            <a:ext cx="209026" cy="5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472029" y="388829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7185518" y="488448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7FF38-5CC0-4D92-9553-12840533DE9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5512264" y="4198690"/>
            <a:ext cx="2713489" cy="6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D0292-951C-480C-85E4-FD9ED77C6968}"/>
              </a:ext>
            </a:extLst>
          </p:cNvPr>
          <p:cNvSpPr/>
          <p:nvPr/>
        </p:nvSpPr>
        <p:spPr>
          <a:xfrm>
            <a:off x="8225752" y="299697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Scenarios by </a:t>
            </a:r>
            <a:r>
              <a:rPr lang="en-US" sz="1200" dirty="0" err="1"/>
              <a:t>Exogenizing</a:t>
            </a:r>
            <a:r>
              <a:rPr lang="en-US" sz="1200" dirty="0"/>
              <a:t> Different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B84BD-0260-45D3-BDDF-19F3CBE87EF8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9265987" y="3307367"/>
            <a:ext cx="0" cy="17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623D9-04CC-4B74-AAE1-D4C0076A3B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211271" y="2409741"/>
            <a:ext cx="1510019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30958-2EEF-48D2-9827-E506672536FC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4211271" y="2409741"/>
            <a:ext cx="5054716" cy="5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248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96</cp:revision>
  <dcterms:created xsi:type="dcterms:W3CDTF">2021-01-29T20:55:38Z</dcterms:created>
  <dcterms:modified xsi:type="dcterms:W3CDTF">2021-07-05T23:20:56Z</dcterms:modified>
</cp:coreProperties>
</file>