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1CA7-19A3-4D68-9820-C116B3F07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5C5BC8-D532-42A4-8641-34C070A2D8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1B7A1-0F20-43CF-9D39-C1A55CE0D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2152-3355-44FC-9B51-68879DB03112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FD9DA-7F07-4F8C-B9D6-0849B4608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69851-6388-426F-8DDE-276BDB783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CE13-DF80-4904-B2E9-4F4478CCF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23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5F42C-71B2-4DC0-8A81-9F394DC44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1C1149-C6DB-4A5E-AD8C-B8F3B7BE1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D4B9C-8095-4C95-ACF2-11246ED52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2152-3355-44FC-9B51-68879DB03112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4D905-7379-476F-959A-BC2E0118C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F7EA9-916D-4992-AF54-79B84356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CE13-DF80-4904-B2E9-4F4478CCF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14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0B5C76-2D55-4567-842F-87B7E4E06B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DAC568-9F3B-4241-B131-626FD086B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7857F-E512-4613-A219-C663A817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2152-3355-44FC-9B51-68879DB03112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1BF8D-35D1-4817-93ED-90BBF0398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CCF20-F67A-4360-AD2E-990C1FB20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CE13-DF80-4904-B2E9-4F4478CCF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4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58CBF-59CD-4750-BD01-6E3BC4FDD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3A2C3-6581-456A-A570-7825261D7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390D4-E03E-43E6-A10F-17AED62C6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2152-3355-44FC-9B51-68879DB03112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F1295-8080-4DDA-AB31-C7AB0B61A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8981C-3A36-47CA-8B28-1B5980995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CE13-DF80-4904-B2E9-4F4478CCF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17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CFEB7-BC68-4245-B66D-A3B19D404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7C04F-AA35-4AEC-9DDB-90090B3C9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3D02F-21D4-4205-B700-DE0EFD5EA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2152-3355-44FC-9B51-68879DB03112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C9B42-FC4A-4324-A0F5-FE4E03DFE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3E59E-5167-4631-A2F8-0CFA12111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CE13-DF80-4904-B2E9-4F4478CCF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18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52CFF-E77A-4F70-85E1-5653C1B12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E7C0D-6E8B-481C-B677-430DAFCB32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9B55C-F931-481A-9705-BDDA79F4E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0A55E-09F6-4F2E-BA68-6E88640F9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2152-3355-44FC-9B51-68879DB03112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EC370-D841-4983-98C3-567C421F3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2E031-173E-471B-85FB-8092A3C74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CE13-DF80-4904-B2E9-4F4478CCF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04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261B8-EED2-43E3-937E-4B62F8C05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7E540-3570-4180-AA39-28C23C005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FDC5F-93BE-4110-ACBA-681D81879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3C027F-D422-49D1-AD06-48D9A98A9B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AD9AED-FA72-4A1E-8AB4-710983666A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765D4A-2C1C-4378-BF49-DB3B3EDED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2152-3355-44FC-9B51-68879DB03112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FA9DCF-868D-43B6-BD84-F985559E1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727994-EA34-4CB6-9217-A9752740C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CE13-DF80-4904-B2E9-4F4478CCF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73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43B69-E11E-4049-BCC8-F5EA4A2E7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89995D-28E8-4935-9731-6F9A36AF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2152-3355-44FC-9B51-68879DB03112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D99F74-C690-4AFD-B2A7-87B3C3CE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D4182-1F23-4D06-9205-A8C66D7B6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CE13-DF80-4904-B2E9-4F4478CCF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0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79FB72-E547-4CCA-8821-92230F01A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2152-3355-44FC-9B51-68879DB03112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FBBAAD-F93D-4F74-8FFD-1DA11A46B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F58C8-AB55-4ED9-B0E6-BCD678E35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CE13-DF80-4904-B2E9-4F4478CCF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46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7FB5B-3E74-498D-B206-BE3F48773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F5860-417A-469C-BF5C-7829608D3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38460-5EBA-41B3-BCA5-FE31499A4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85669-D221-4774-8448-34F7DD0AE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2152-3355-44FC-9B51-68879DB03112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C2830-5F70-4C01-A8B1-1EABB9706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8F6E4-176D-44B7-B8AB-BD3CD71FB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CE13-DF80-4904-B2E9-4F4478CCF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95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41A2A-7057-4B17-BA92-8DEA40243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DE502-7CF4-4018-939D-2DE79A54F6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EFDD27-0F1D-4495-84B2-BCBD63329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603EA-C359-4749-8AD0-C3CB2E058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2152-3355-44FC-9B51-68879DB03112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62B21-D523-445A-A2E4-795B7C6BA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3F1E6-58FF-4DFD-BF62-F3BA3695D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CE13-DF80-4904-B2E9-4F4478CCF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C8C3F1-D13F-446F-B3A5-278866890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3C19A-A798-41B3-8907-B6229E88B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3CF88-4D74-4520-8FB1-B1B3336E55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F2152-3355-44FC-9B51-68879DB03112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C3360-99F4-4536-86A2-BA92BD133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4DEFD-3BFE-4F35-869F-5A8C531248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3CE13-DF80-4904-B2E9-4F4478CCF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32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3D1AB0-414E-4AF1-A18E-2B3F4B163B8A}"/>
              </a:ext>
            </a:extLst>
          </p:cNvPr>
          <p:cNvCxnSpPr>
            <a:cxnSpLocks/>
          </p:cNvCxnSpPr>
          <p:nvPr/>
        </p:nvCxnSpPr>
        <p:spPr>
          <a:xfrm>
            <a:off x="1152387" y="2057400"/>
            <a:ext cx="5883413" cy="314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CFF93E-6E0C-42CC-B302-E01221D49F3A}"/>
              </a:ext>
            </a:extLst>
          </p:cNvPr>
          <p:cNvCxnSpPr/>
          <p:nvPr/>
        </p:nvCxnSpPr>
        <p:spPr>
          <a:xfrm>
            <a:off x="1371600" y="1892300"/>
            <a:ext cx="0" cy="330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4E0BDF5-A533-4ED2-B538-4C4CA9D2B326}"/>
              </a:ext>
            </a:extLst>
          </p:cNvPr>
          <p:cNvSpPr txBox="1"/>
          <p:nvPr/>
        </p:nvSpPr>
        <p:spPr>
          <a:xfrm>
            <a:off x="114302" y="2235200"/>
            <a:ext cx="14731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Consolas" panose="020B0609020204030204" pitchFamily="49" charset="0"/>
              </a:rPr>
              <a:t>t: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F5407B-E9BA-4705-8A9C-9E78916E5357}"/>
              </a:ext>
            </a:extLst>
          </p:cNvPr>
          <p:cNvSpPr txBox="1"/>
          <p:nvPr/>
        </p:nvSpPr>
        <p:spPr>
          <a:xfrm>
            <a:off x="635001" y="1416735"/>
            <a:ext cx="14731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first month of data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44C498E-0447-44A6-BD54-C30303BA89CA}"/>
              </a:ext>
            </a:extLst>
          </p:cNvPr>
          <p:cNvCxnSpPr/>
          <p:nvPr/>
        </p:nvCxnSpPr>
        <p:spPr>
          <a:xfrm>
            <a:off x="3898900" y="1860250"/>
            <a:ext cx="0" cy="330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371DEEB-0F99-428D-960E-7840CED4134E}"/>
              </a:ext>
            </a:extLst>
          </p:cNvPr>
          <p:cNvSpPr txBox="1"/>
          <p:nvPr/>
        </p:nvSpPr>
        <p:spPr>
          <a:xfrm>
            <a:off x="3162302" y="2249100"/>
            <a:ext cx="14731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6962E5-64F3-4C40-B447-EF4B6FFE9B05}"/>
              </a:ext>
            </a:extLst>
          </p:cNvPr>
          <p:cNvSpPr txBox="1"/>
          <p:nvPr/>
        </p:nvSpPr>
        <p:spPr>
          <a:xfrm>
            <a:off x="3162302" y="1257085"/>
            <a:ext cx="14731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last month where all data is available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222E7F-A9B7-42D1-91BF-96B0307589F9}"/>
              </a:ext>
            </a:extLst>
          </p:cNvPr>
          <p:cNvSpPr txBox="1"/>
          <p:nvPr/>
        </p:nvSpPr>
        <p:spPr>
          <a:xfrm>
            <a:off x="4536396" y="1257084"/>
            <a:ext cx="14731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last month where any data is available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B1FA305-25ED-4ABF-81F5-6D3DE583E0D1}"/>
              </a:ext>
            </a:extLst>
          </p:cNvPr>
          <p:cNvCxnSpPr/>
          <p:nvPr/>
        </p:nvCxnSpPr>
        <p:spPr>
          <a:xfrm>
            <a:off x="5272993" y="1860250"/>
            <a:ext cx="0" cy="330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8570136-D1E6-4966-9E0C-FE27B56ACB26}"/>
              </a:ext>
            </a:extLst>
          </p:cNvPr>
          <p:cNvSpPr txBox="1"/>
          <p:nvPr/>
        </p:nvSpPr>
        <p:spPr>
          <a:xfrm>
            <a:off x="4536395" y="2241250"/>
            <a:ext cx="14731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𝛕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90E368-7F6F-46BA-BDAE-9ED37FE32B89}"/>
              </a:ext>
            </a:extLst>
          </p:cNvPr>
          <p:cNvSpPr txBox="1"/>
          <p:nvPr/>
        </p:nvSpPr>
        <p:spPr>
          <a:xfrm>
            <a:off x="893693" y="2242834"/>
            <a:ext cx="95580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4C34BC-FBE1-49F8-98EF-54811AC7AC79}"/>
              </a:ext>
            </a:extLst>
          </p:cNvPr>
          <p:cNvSpPr txBox="1"/>
          <p:nvPr/>
        </p:nvSpPr>
        <p:spPr>
          <a:xfrm>
            <a:off x="1397000" y="2235200"/>
            <a:ext cx="7238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Consolas" panose="020B0609020204030204" pitchFamily="49" charset="0"/>
              </a:rPr>
              <a:t>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FC7D839-8849-4D0D-8F3A-3FCD346D583D}"/>
              </a:ext>
            </a:extLst>
          </p:cNvPr>
          <p:cNvCxnSpPr/>
          <p:nvPr/>
        </p:nvCxnSpPr>
        <p:spPr>
          <a:xfrm>
            <a:off x="1752596" y="1905000"/>
            <a:ext cx="0" cy="330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C06C4E3-77FB-4AB7-954E-2A889AB6E20D}"/>
              </a:ext>
            </a:extLst>
          </p:cNvPr>
          <p:cNvSpPr txBox="1"/>
          <p:nvPr/>
        </p:nvSpPr>
        <p:spPr>
          <a:xfrm>
            <a:off x="5910488" y="1276435"/>
            <a:ext cx="14731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first end-of-quarter month after </a:t>
            </a:r>
            <a:r>
              <a:rPr lang="en-US" sz="1200" dirty="0"/>
              <a:t>𝛕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451231-E6C0-4AE2-9540-F0085A617149}"/>
              </a:ext>
            </a:extLst>
          </p:cNvPr>
          <p:cNvSpPr txBox="1"/>
          <p:nvPr/>
        </p:nvSpPr>
        <p:spPr>
          <a:xfrm>
            <a:off x="5910487" y="2236184"/>
            <a:ext cx="14731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T*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2C51E12-D6A2-4F5B-8ED3-1CC30333494D}"/>
              </a:ext>
            </a:extLst>
          </p:cNvPr>
          <p:cNvCxnSpPr/>
          <p:nvPr/>
        </p:nvCxnSpPr>
        <p:spPr>
          <a:xfrm>
            <a:off x="6647085" y="1923750"/>
            <a:ext cx="0" cy="330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43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7C3DD70-2460-4D77-8365-6E2A0DADAE34}"/>
              </a:ext>
            </a:extLst>
          </p:cNvPr>
          <p:cNvCxnSpPr>
            <a:cxnSpLocks/>
          </p:cNvCxnSpPr>
          <p:nvPr/>
        </p:nvCxnSpPr>
        <p:spPr>
          <a:xfrm>
            <a:off x="911094" y="1995547"/>
            <a:ext cx="5883413" cy="314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AAA0B20-C9ED-4A84-8127-387D1F318BB4}"/>
              </a:ext>
            </a:extLst>
          </p:cNvPr>
          <p:cNvSpPr txBox="1"/>
          <p:nvPr/>
        </p:nvSpPr>
        <p:spPr>
          <a:xfrm>
            <a:off x="5266497" y="1800926"/>
            <a:ext cx="14731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today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AF34B6-5556-43EE-819F-E8A61A0835BF}"/>
              </a:ext>
            </a:extLst>
          </p:cNvPr>
          <p:cNvSpPr txBox="1"/>
          <p:nvPr/>
        </p:nvSpPr>
        <p:spPr>
          <a:xfrm>
            <a:off x="5765803" y="1348447"/>
            <a:ext cx="14731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End of Q1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F60672-4128-4E8C-AC29-B211905C67E6}"/>
              </a:ext>
            </a:extLst>
          </p:cNvPr>
          <p:cNvSpPr txBox="1"/>
          <p:nvPr/>
        </p:nvSpPr>
        <p:spPr>
          <a:xfrm>
            <a:off x="2836801" y="1322524"/>
            <a:ext cx="14731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End of Q4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669DB6-1A3D-42CC-8E60-82EBD9233398}"/>
              </a:ext>
            </a:extLst>
          </p:cNvPr>
          <p:cNvCxnSpPr>
            <a:cxnSpLocks/>
          </p:cNvCxnSpPr>
          <p:nvPr/>
        </p:nvCxnSpPr>
        <p:spPr>
          <a:xfrm flipH="1">
            <a:off x="3573397" y="1881404"/>
            <a:ext cx="1" cy="285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59ED820-766F-45B2-B33D-A8E0FD5ABB4B}"/>
              </a:ext>
            </a:extLst>
          </p:cNvPr>
          <p:cNvSpPr txBox="1"/>
          <p:nvPr/>
        </p:nvSpPr>
        <p:spPr>
          <a:xfrm>
            <a:off x="2836801" y="1603801"/>
            <a:ext cx="14731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Jan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B59399-A75B-4F1D-A967-AD6269705B85}"/>
              </a:ext>
            </a:extLst>
          </p:cNvPr>
          <p:cNvSpPr txBox="1"/>
          <p:nvPr/>
        </p:nvSpPr>
        <p:spPr>
          <a:xfrm>
            <a:off x="3852801" y="1611104"/>
            <a:ext cx="14731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Feb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C2CE08-B39C-4335-B192-51530DA569C6}"/>
              </a:ext>
            </a:extLst>
          </p:cNvPr>
          <p:cNvSpPr txBox="1"/>
          <p:nvPr/>
        </p:nvSpPr>
        <p:spPr>
          <a:xfrm>
            <a:off x="4809302" y="1614624"/>
            <a:ext cx="14731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Mar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B99A3E-3759-4AEA-8E62-A766C8216177}"/>
              </a:ext>
            </a:extLst>
          </p:cNvPr>
          <p:cNvSpPr txBox="1"/>
          <p:nvPr/>
        </p:nvSpPr>
        <p:spPr>
          <a:xfrm>
            <a:off x="5825302" y="1616348"/>
            <a:ext cx="14731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Apr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19C2DFA-A463-4A3D-9B16-89B9E1CB14F5}"/>
              </a:ext>
            </a:extLst>
          </p:cNvPr>
          <p:cNvCxnSpPr>
            <a:cxnSpLocks/>
          </p:cNvCxnSpPr>
          <p:nvPr/>
        </p:nvCxnSpPr>
        <p:spPr>
          <a:xfrm flipH="1">
            <a:off x="4559649" y="1907971"/>
            <a:ext cx="1" cy="285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8CD987-4D0F-453C-A24A-CDB9C4E64F01}"/>
              </a:ext>
            </a:extLst>
          </p:cNvPr>
          <p:cNvCxnSpPr>
            <a:cxnSpLocks/>
          </p:cNvCxnSpPr>
          <p:nvPr/>
        </p:nvCxnSpPr>
        <p:spPr>
          <a:xfrm flipH="1">
            <a:off x="5565126" y="1872243"/>
            <a:ext cx="1" cy="285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0F9959-D92D-463B-B685-916291B1057D}"/>
              </a:ext>
            </a:extLst>
          </p:cNvPr>
          <p:cNvCxnSpPr>
            <a:cxnSpLocks/>
          </p:cNvCxnSpPr>
          <p:nvPr/>
        </p:nvCxnSpPr>
        <p:spPr>
          <a:xfrm flipH="1">
            <a:off x="6570603" y="1907970"/>
            <a:ext cx="1" cy="285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5C801B0-7100-47DA-AD77-B5BB5F757D29}"/>
              </a:ext>
            </a:extLst>
          </p:cNvPr>
          <p:cNvCxnSpPr>
            <a:cxnSpLocks/>
          </p:cNvCxnSpPr>
          <p:nvPr/>
        </p:nvCxnSpPr>
        <p:spPr>
          <a:xfrm>
            <a:off x="897699" y="2475422"/>
            <a:ext cx="1846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014E993-E149-4768-B2F9-20272725F8EF}"/>
              </a:ext>
            </a:extLst>
          </p:cNvPr>
          <p:cNvCxnSpPr/>
          <p:nvPr/>
        </p:nvCxnSpPr>
        <p:spPr>
          <a:xfrm>
            <a:off x="2744465" y="2373822"/>
            <a:ext cx="0" cy="203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76D10FA-5AF8-411A-B6D5-90159EAC5371}"/>
              </a:ext>
            </a:extLst>
          </p:cNvPr>
          <p:cNvSpPr txBox="1"/>
          <p:nvPr/>
        </p:nvSpPr>
        <p:spPr>
          <a:xfrm>
            <a:off x="1529973" y="2243350"/>
            <a:ext cx="14731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5 Datasets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F6655B1-B437-435D-89DE-A913D60A2B91}"/>
              </a:ext>
            </a:extLst>
          </p:cNvPr>
          <p:cNvCxnSpPr>
            <a:cxnSpLocks/>
          </p:cNvCxnSpPr>
          <p:nvPr/>
        </p:nvCxnSpPr>
        <p:spPr>
          <a:xfrm>
            <a:off x="897699" y="2817284"/>
            <a:ext cx="2696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38E73CD-19A1-4C41-9050-630BA8DEF361}"/>
              </a:ext>
            </a:extLst>
          </p:cNvPr>
          <p:cNvCxnSpPr/>
          <p:nvPr/>
        </p:nvCxnSpPr>
        <p:spPr>
          <a:xfrm>
            <a:off x="3594098" y="2715684"/>
            <a:ext cx="0" cy="203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1CEEEEC-7CB5-4F25-811F-DAE5BFAEC718}"/>
              </a:ext>
            </a:extLst>
          </p:cNvPr>
          <p:cNvSpPr txBox="1"/>
          <p:nvPr/>
        </p:nvSpPr>
        <p:spPr>
          <a:xfrm>
            <a:off x="2379606" y="2585212"/>
            <a:ext cx="14731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10 Datasets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2D6631-4B5A-48EB-97C1-6A92762D6C95}"/>
              </a:ext>
            </a:extLst>
          </p:cNvPr>
          <p:cNvSpPr txBox="1"/>
          <p:nvPr/>
        </p:nvSpPr>
        <p:spPr>
          <a:xfrm>
            <a:off x="2026182" y="1603801"/>
            <a:ext cx="14731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Dec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8A37320-A89E-490F-830C-BB33C850F8A9}"/>
              </a:ext>
            </a:extLst>
          </p:cNvPr>
          <p:cNvCxnSpPr>
            <a:cxnSpLocks/>
          </p:cNvCxnSpPr>
          <p:nvPr/>
        </p:nvCxnSpPr>
        <p:spPr>
          <a:xfrm flipH="1">
            <a:off x="2751683" y="1886529"/>
            <a:ext cx="1" cy="285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04EDFE7-8B51-44FA-A8CC-C64A89F46E6A}"/>
              </a:ext>
            </a:extLst>
          </p:cNvPr>
          <p:cNvCxnSpPr>
            <a:cxnSpLocks/>
          </p:cNvCxnSpPr>
          <p:nvPr/>
        </p:nvCxnSpPr>
        <p:spPr>
          <a:xfrm flipV="1">
            <a:off x="914400" y="3195883"/>
            <a:ext cx="3636199" cy="4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0FD2293-B80E-4A53-ABEC-D0127CAEE5CD}"/>
              </a:ext>
            </a:extLst>
          </p:cNvPr>
          <p:cNvCxnSpPr/>
          <p:nvPr/>
        </p:nvCxnSpPr>
        <p:spPr>
          <a:xfrm>
            <a:off x="4550599" y="3094283"/>
            <a:ext cx="0" cy="203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5F169CA-E063-4033-B33A-1056251240A7}"/>
              </a:ext>
            </a:extLst>
          </p:cNvPr>
          <p:cNvSpPr txBox="1"/>
          <p:nvPr/>
        </p:nvSpPr>
        <p:spPr>
          <a:xfrm>
            <a:off x="3336107" y="2963811"/>
            <a:ext cx="14731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5 Datasets</a:t>
            </a:r>
          </a:p>
        </p:txBody>
      </p:sp>
    </p:spTree>
    <p:extLst>
      <p:ext uri="{BB962C8B-B14F-4D97-AF65-F5344CB8AC3E}">
        <p14:creationId xmlns:p14="http://schemas.microsoft.com/office/powerpoint/2010/main" val="3066023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49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Ye</dc:creator>
  <cp:lastModifiedBy>Charles Ye</cp:lastModifiedBy>
  <cp:revision>3</cp:revision>
  <dcterms:created xsi:type="dcterms:W3CDTF">2021-02-23T16:47:37Z</dcterms:created>
  <dcterms:modified xsi:type="dcterms:W3CDTF">2021-02-23T17:31:20Z</dcterms:modified>
</cp:coreProperties>
</file>