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866334" y="273111"/>
            <a:ext cx="3061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528504" y="510223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Historical Data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518316" y="1091193"/>
            <a:ext cx="2307784" cy="2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2785865" y="780800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Calculated Variables [</a:t>
            </a:r>
            <a:r>
              <a:rPr lang="en-US" sz="1000" dirty="0" err="1"/>
              <a:t>m$c</a:t>
            </a:r>
            <a:r>
              <a:rPr lang="en-US" sz="10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 flipH="1">
            <a:off x="1518316" y="820616"/>
            <a:ext cx="50423" cy="49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1795055" y="2763795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Nowcasts (Baseline)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85" idx="3"/>
            <a:endCxn id="20" idx="0"/>
          </p:cNvCxnSpPr>
          <p:nvPr/>
        </p:nvCxnSpPr>
        <p:spPr>
          <a:xfrm>
            <a:off x="2558550" y="1475654"/>
            <a:ext cx="276740" cy="1288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5847148" y="5319967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Core Structural Model (Q)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4266893" y="3462960"/>
            <a:ext cx="2285180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Exogenize</a:t>
            </a:r>
            <a:r>
              <a:rPr lang="en-US" sz="1000" dirty="0"/>
              <a:t> Scenarios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E50BA3-D294-4424-853B-7726E090721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5409483" y="3773353"/>
            <a:ext cx="1477900" cy="154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294E21-0FD6-4FB6-A5A9-6F2E3ED17833}"/>
              </a:ext>
            </a:extLst>
          </p:cNvPr>
          <p:cNvCxnSpPr>
            <a:cxnSpLocks/>
            <a:stCxn id="20" idx="3"/>
            <a:endCxn id="121" idx="1"/>
          </p:cNvCxnSpPr>
          <p:nvPr/>
        </p:nvCxnSpPr>
        <p:spPr>
          <a:xfrm flipV="1">
            <a:off x="3875524" y="2660983"/>
            <a:ext cx="391369" cy="2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C16FE-2F89-436A-B7A5-1E6C439BDA6B}"/>
              </a:ext>
            </a:extLst>
          </p:cNvPr>
          <p:cNvSpPr/>
          <p:nvPr/>
        </p:nvSpPr>
        <p:spPr>
          <a:xfrm>
            <a:off x="1745630" y="3441315"/>
            <a:ext cx="2080469" cy="3103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Qual Forecasts (Baseline)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459ECA-44BF-491F-B15D-8705AD735C78}"/>
              </a:ext>
            </a:extLst>
          </p:cNvPr>
          <p:cNvCxnSpPr>
            <a:cxnSpLocks/>
            <a:stCxn id="36" idx="0"/>
            <a:endCxn id="48" idx="2"/>
          </p:cNvCxnSpPr>
          <p:nvPr/>
        </p:nvCxnSpPr>
        <p:spPr>
          <a:xfrm flipV="1">
            <a:off x="1362532" y="3751708"/>
            <a:ext cx="1423333" cy="82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462B00-54DB-45F1-8E25-59560F81BE48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7927617" y="3462960"/>
            <a:ext cx="1429093" cy="2012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F67166-5280-4BCC-A78F-8AC228E8F8DB}"/>
              </a:ext>
            </a:extLst>
          </p:cNvPr>
          <p:cNvSpPr/>
          <p:nvPr/>
        </p:nvSpPr>
        <p:spPr>
          <a:xfrm>
            <a:off x="9356710" y="3307763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(Q)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F27E37-97C2-4CAA-A34D-DEE97D38CC69}"/>
              </a:ext>
            </a:extLst>
          </p:cNvPr>
          <p:cNvCxnSpPr>
            <a:cxnSpLocks/>
            <a:stCxn id="28" idx="3"/>
            <a:endCxn id="69" idx="1"/>
          </p:cNvCxnSpPr>
          <p:nvPr/>
        </p:nvCxnSpPr>
        <p:spPr>
          <a:xfrm flipV="1">
            <a:off x="7927617" y="2763795"/>
            <a:ext cx="1283588" cy="271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7223A-6ED9-424C-A2FF-034DA27B9C65}"/>
              </a:ext>
            </a:extLst>
          </p:cNvPr>
          <p:cNvSpPr/>
          <p:nvPr/>
        </p:nvSpPr>
        <p:spPr>
          <a:xfrm>
            <a:off x="9211205" y="2608598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(M)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06787-F7D2-4F15-8EAC-E94B69FE02CA}"/>
              </a:ext>
            </a:extLst>
          </p:cNvPr>
          <p:cNvSpPr/>
          <p:nvPr/>
        </p:nvSpPr>
        <p:spPr>
          <a:xfrm>
            <a:off x="478081" y="1320457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Transformations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1EFF9-0DBF-43D8-9998-5A41D8FA11E8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2608973" y="665420"/>
            <a:ext cx="1217127" cy="11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B873DB-A697-4809-B079-1899F1E7B03D}"/>
              </a:ext>
            </a:extLst>
          </p:cNvPr>
          <p:cNvCxnSpPr>
            <a:cxnSpLocks/>
            <a:stCxn id="48" idx="3"/>
            <a:endCxn id="121" idx="1"/>
          </p:cNvCxnSpPr>
          <p:nvPr/>
        </p:nvCxnSpPr>
        <p:spPr>
          <a:xfrm flipV="1">
            <a:off x="3826099" y="2660983"/>
            <a:ext cx="440794" cy="93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ED3BCF9-1DAF-493F-A1D7-D326C009B64C}"/>
              </a:ext>
            </a:extLst>
          </p:cNvPr>
          <p:cNvSpPr/>
          <p:nvPr/>
        </p:nvSpPr>
        <p:spPr>
          <a:xfrm>
            <a:off x="4266893" y="2505786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Combine into Single Baseline </a:t>
            </a:r>
            <a:r>
              <a:rPr lang="en-US" sz="1000" dirty="0" err="1"/>
              <a:t>Exog</a:t>
            </a:r>
            <a:r>
              <a:rPr lang="en-US" sz="1000" dirty="0"/>
              <a:t> Model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4612E71-4A48-45C5-A05B-7905081A5B37}"/>
              </a:ext>
            </a:extLst>
          </p:cNvPr>
          <p:cNvCxnSpPr>
            <a:cxnSpLocks/>
            <a:stCxn id="121" idx="2"/>
            <a:endCxn id="33" idx="0"/>
          </p:cNvCxnSpPr>
          <p:nvPr/>
        </p:nvCxnSpPr>
        <p:spPr>
          <a:xfrm>
            <a:off x="5307128" y="2816179"/>
            <a:ext cx="102355" cy="64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4976B70-8603-4110-8A4B-7895BA1C1644}"/>
              </a:ext>
            </a:extLst>
          </p:cNvPr>
          <p:cNvCxnSpPr>
            <a:cxnSpLocks/>
            <a:stCxn id="85" idx="2"/>
            <a:endCxn id="48" idx="1"/>
          </p:cNvCxnSpPr>
          <p:nvPr/>
        </p:nvCxnSpPr>
        <p:spPr>
          <a:xfrm>
            <a:off x="1518316" y="1630850"/>
            <a:ext cx="227314" cy="196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67C8C35-F4AA-45F7-B3A9-C733F0F99757}"/>
              </a:ext>
            </a:extLst>
          </p:cNvPr>
          <p:cNvSpPr txBox="1"/>
          <p:nvPr/>
        </p:nvSpPr>
        <p:spPr>
          <a:xfrm>
            <a:off x="3226659" y="3508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899906-9CFF-45A4-800D-FF2885389DBC}"/>
              </a:ext>
            </a:extLst>
          </p:cNvPr>
          <p:cNvSpPr txBox="1"/>
          <p:nvPr/>
        </p:nvSpPr>
        <p:spPr>
          <a:xfrm>
            <a:off x="3027523" y="380241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83F486-2700-4D3D-999C-731EA6653AF1}"/>
              </a:ext>
            </a:extLst>
          </p:cNvPr>
          <p:cNvSpPr txBox="1"/>
          <p:nvPr/>
        </p:nvSpPr>
        <p:spPr>
          <a:xfrm>
            <a:off x="2045841" y="219467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376AE46-C45E-4660-8F03-D20897340B4E}"/>
              </a:ext>
            </a:extLst>
          </p:cNvPr>
          <p:cNvSpPr txBox="1"/>
          <p:nvPr/>
        </p:nvSpPr>
        <p:spPr>
          <a:xfrm>
            <a:off x="6786968" y="288952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77298A-B6F4-4D74-9B80-5030E4A293A5}"/>
              </a:ext>
            </a:extLst>
          </p:cNvPr>
          <p:cNvSpPr/>
          <p:nvPr/>
        </p:nvSpPr>
        <p:spPr>
          <a:xfrm>
            <a:off x="322297" y="4574260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External Forecasts (O type) – Include Partially Modeled Forecasts</a:t>
            </a:r>
          </a:p>
        </p:txBody>
      </p: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255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111</cp:revision>
  <dcterms:created xsi:type="dcterms:W3CDTF">2021-01-29T20:55:38Z</dcterms:created>
  <dcterms:modified xsi:type="dcterms:W3CDTF">2021-07-08T03:16:58Z</dcterms:modified>
</cp:coreProperties>
</file>