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34104-9596-4A06-A129-943E4727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3D635-99E8-4614-A152-A503B29F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AC254-00C0-4078-91BC-E1115208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19485-8F93-453E-8BEA-1BACDE41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E69AC-29D5-457D-929A-C6911895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83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4862-1116-447C-8301-918E304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2A459-26AA-4C89-A6DC-4EB3D39C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E27EE-51E2-4B91-9CA8-90F12CF0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11590-6B78-4A60-B38D-1B295DB5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E7F28-8481-4031-A798-ADDD8902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34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B124A0-1E81-406C-B676-EB94971B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5A6882-AF0A-405F-B977-54761AA1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DBD42-37D7-413B-97D2-623EED13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42E3F-78E6-4ADF-BAC4-566A4B30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746C2-3B0C-473A-80A8-98AEC265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8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9739C-F942-4F26-AA4E-FFA64316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694EE-C328-4029-BDF0-80D696A7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A1861-FFEB-4849-8060-847223F4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9B654-BA77-4DD7-8C3C-3D792A5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E20EE-DFDD-4D20-B31C-FDC81DB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4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BA34-A798-494C-BE86-EB5CF41C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67CFE-1032-4F0A-8F51-BF2C0A05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771C2-1C60-4AA7-AA26-58A9855D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C9CA5-AF0F-4B90-89C5-E07FD4F5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A2659-102E-4757-83CD-CC37972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9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77B7-4353-4044-B036-E3D5804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047E0-9FBC-4AA4-B67B-87D8385B7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E291D-0F29-4318-9970-43DF8E32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2C8696-1180-4DCE-AE9E-56E11C6E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595EE-4CAF-4FCB-A498-47DB2561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BB2AA-825F-4047-941A-ED7EE81B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57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43E10-B58D-4C6E-A725-43E804A8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7B939-AED1-4A6C-90A9-516324BD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EB30C7-E581-4CCB-8820-E8B1A5CC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62B107-2235-4B97-A02F-6F10558C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4D6AD5-81E5-43BE-9BFB-EA8B46E41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06A6E7-EFF9-4850-B3CE-D90F536F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533B2-0D88-45C7-BDEE-EE253971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637049-3DB2-4F38-A075-A2650F1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7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E0D42-DA9D-41F4-B853-FC4106D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836AD4-2449-478A-B593-F318874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AC6258-674F-4393-91FA-B459D7D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43F13-F249-4E7D-9216-488B4FA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EC0718-3F41-427B-8D94-4CCA55D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899650-CEDE-4B9D-88C9-099AA514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E6E56C-4E9F-4D66-B32B-0867F059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71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E3B5-3B83-45FE-AFD6-70FED82D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6886C-F1B0-4E69-B9E7-E07459F1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11EF0-E345-44C4-9EA6-D30FB1DA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6F76B8-9883-4614-926C-1100588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993553-3615-408E-BC91-19F491C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24C2D-5AA9-420C-B251-CDE4C156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5555-3103-45A5-AF2A-5EC2A283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85DF5-DE61-42BC-8699-B3E9DADC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874F59-D7CF-48E3-A24E-0B7077E6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39222-7DAD-404F-9A3A-8AAAC69C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8B735-BAE0-40F8-B29D-B40BA78B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07A4F-EEDE-41BA-A226-E0633DD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6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C556B0-060A-46D8-A643-E5DA9880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69F675-9235-4FF7-8381-72B01DE5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39C3A-4D3B-452F-B8B0-E7609F86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E4DC-0234-40DA-82A8-6A191303A160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04788-D21E-4B09-ACF1-49508FE2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10CD5-1359-4303-9A13-98B0B13A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E272-821C-442A-8981-1752625B38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32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www.haprox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tomcat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suario">
            <a:extLst>
              <a:ext uri="{FF2B5EF4-FFF2-40B4-BE49-F238E27FC236}">
                <a16:creationId xmlns:a16="http://schemas.microsoft.com/office/drawing/2014/main" id="{BF32C7F9-5DDA-4A46-A00A-DAECE867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044" y="2485642"/>
            <a:ext cx="728444" cy="728444"/>
          </a:xfrm>
          <a:prstGeom prst="rect">
            <a:avLst/>
          </a:prstGeom>
        </p:spPr>
      </p:pic>
      <p:pic>
        <p:nvPicPr>
          <p:cNvPr id="7" name="Gráfico 6" descr="Equipo">
            <a:extLst>
              <a:ext uri="{FF2B5EF4-FFF2-40B4-BE49-F238E27FC236}">
                <a16:creationId xmlns:a16="http://schemas.microsoft.com/office/drawing/2014/main" id="{1665C037-6109-41AC-9DE4-52ED1CD96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668" y="662729"/>
            <a:ext cx="820723" cy="820723"/>
          </a:xfrm>
          <a:prstGeom prst="rect">
            <a:avLst/>
          </a:prstGeom>
        </p:spPr>
      </p:pic>
      <p:pic>
        <p:nvPicPr>
          <p:cNvPr id="9" name="Gráfico 8" descr="Caja">
            <a:extLst>
              <a:ext uri="{FF2B5EF4-FFF2-40B4-BE49-F238E27FC236}">
                <a16:creationId xmlns:a16="http://schemas.microsoft.com/office/drawing/2014/main" id="{94783723-82A0-4E9E-9263-3EF799496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0349" y="827016"/>
            <a:ext cx="543885" cy="54388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ADF67ED-99F8-4734-8520-A890475CE656}"/>
              </a:ext>
            </a:extLst>
          </p:cNvPr>
          <p:cNvSpPr/>
          <p:nvPr/>
        </p:nvSpPr>
        <p:spPr>
          <a:xfrm>
            <a:off x="9553072" y="1370901"/>
            <a:ext cx="10356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web1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860502-1F25-4649-AC12-FD0D449FFC76}"/>
              </a:ext>
            </a:extLst>
          </p:cNvPr>
          <p:cNvSpPr/>
          <p:nvPr/>
        </p:nvSpPr>
        <p:spPr>
          <a:xfrm>
            <a:off x="8130823" y="304341"/>
            <a:ext cx="19400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servidorweb1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2BDA1A0-B8E2-4DEC-AB68-A50C37C7E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1511" y="878186"/>
            <a:ext cx="525248" cy="3898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EFF63BF-D950-4E9E-9B6F-915C5879D060}"/>
              </a:ext>
            </a:extLst>
          </p:cNvPr>
          <p:cNvSpPr txBox="1"/>
          <p:nvPr/>
        </p:nvSpPr>
        <p:spPr>
          <a:xfrm>
            <a:off x="10027442" y="1267993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15" name="Gráfico 14" descr="Equipo">
            <a:extLst>
              <a:ext uri="{FF2B5EF4-FFF2-40B4-BE49-F238E27FC236}">
                <a16:creationId xmlns:a16="http://schemas.microsoft.com/office/drawing/2014/main" id="{3754A58C-2053-4D93-AC72-F733B6D0E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668" y="2272629"/>
            <a:ext cx="820723" cy="820723"/>
          </a:xfrm>
          <a:prstGeom prst="rect">
            <a:avLst/>
          </a:prstGeom>
        </p:spPr>
      </p:pic>
      <p:pic>
        <p:nvPicPr>
          <p:cNvPr id="16" name="Gráfico 15" descr="Caja">
            <a:extLst>
              <a:ext uri="{FF2B5EF4-FFF2-40B4-BE49-F238E27FC236}">
                <a16:creationId xmlns:a16="http://schemas.microsoft.com/office/drawing/2014/main" id="{6A59F7F7-E9E1-4954-B775-00AF3874F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0349" y="2436916"/>
            <a:ext cx="543885" cy="54388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CC0A3A9-CB84-401E-8CB6-DBA8E6A8E67C}"/>
              </a:ext>
            </a:extLst>
          </p:cNvPr>
          <p:cNvSpPr/>
          <p:nvPr/>
        </p:nvSpPr>
        <p:spPr>
          <a:xfrm>
            <a:off x="9553072" y="2980801"/>
            <a:ext cx="10356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web2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FB89B95-B08F-443B-8082-638F57AF3AAC}"/>
              </a:ext>
            </a:extLst>
          </p:cNvPr>
          <p:cNvSpPr/>
          <p:nvPr/>
        </p:nvSpPr>
        <p:spPr>
          <a:xfrm>
            <a:off x="8130823" y="1914241"/>
            <a:ext cx="19400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servidorweb2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192.168.100.4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26FFB50-4528-4FAA-B729-BB660C72F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1511" y="2488086"/>
            <a:ext cx="525248" cy="38980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B7D7844-CCDF-4990-82EF-DD3B0FDD026E}"/>
              </a:ext>
            </a:extLst>
          </p:cNvPr>
          <p:cNvSpPr txBox="1"/>
          <p:nvPr/>
        </p:nvSpPr>
        <p:spPr>
          <a:xfrm>
            <a:off x="10027442" y="2877893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21" name="Gráfico 20" descr="Equipo">
            <a:extLst>
              <a:ext uri="{FF2B5EF4-FFF2-40B4-BE49-F238E27FC236}">
                <a16:creationId xmlns:a16="http://schemas.microsoft.com/office/drawing/2014/main" id="{9A1DBF8A-7197-47F9-8FD3-ACD0B3882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1245" y="3928696"/>
            <a:ext cx="820723" cy="820723"/>
          </a:xfrm>
          <a:prstGeom prst="rect">
            <a:avLst/>
          </a:prstGeom>
        </p:spPr>
      </p:pic>
      <p:pic>
        <p:nvPicPr>
          <p:cNvPr id="22" name="Gráfico 21" descr="Caja">
            <a:extLst>
              <a:ext uri="{FF2B5EF4-FFF2-40B4-BE49-F238E27FC236}">
                <a16:creationId xmlns:a16="http://schemas.microsoft.com/office/drawing/2014/main" id="{D54436FA-6F3D-44BC-B990-68C9A90C8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7926" y="4092983"/>
            <a:ext cx="543885" cy="543885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F06F70B-924D-43DE-9251-209EA5BFAA48}"/>
              </a:ext>
            </a:extLst>
          </p:cNvPr>
          <p:cNvSpPr/>
          <p:nvPr/>
        </p:nvSpPr>
        <p:spPr>
          <a:xfrm>
            <a:off x="9374812" y="4636868"/>
            <a:ext cx="12873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web1bck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6602F1E-64CC-48BC-A55D-8F986DC3FF23}"/>
              </a:ext>
            </a:extLst>
          </p:cNvPr>
          <p:cNvSpPr/>
          <p:nvPr/>
        </p:nvSpPr>
        <p:spPr>
          <a:xfrm>
            <a:off x="7952565" y="3570308"/>
            <a:ext cx="21917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servidorweb1bck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192.168.100.5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0846E8F-1688-4F3F-BCF9-A339E7C4B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9088" y="4144153"/>
            <a:ext cx="525248" cy="38980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83D029E-1606-43FF-B394-22F7E37A1CDA}"/>
              </a:ext>
            </a:extLst>
          </p:cNvPr>
          <p:cNvSpPr txBox="1"/>
          <p:nvPr/>
        </p:nvSpPr>
        <p:spPr>
          <a:xfrm>
            <a:off x="9975019" y="4533960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28" name="Gráfico 27" descr="Caja fuerte">
            <a:extLst>
              <a:ext uri="{FF2B5EF4-FFF2-40B4-BE49-F238E27FC236}">
                <a16:creationId xmlns:a16="http://schemas.microsoft.com/office/drawing/2014/main" id="{2C02F9DA-E0F7-4B57-8C82-72AD2B8DB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6395" y="4087108"/>
            <a:ext cx="451409" cy="451409"/>
          </a:xfrm>
          <a:prstGeom prst="rect">
            <a:avLst/>
          </a:prstGeom>
        </p:spPr>
      </p:pic>
      <p:pic>
        <p:nvPicPr>
          <p:cNvPr id="29" name="Gráfico 28" descr="Equipo">
            <a:extLst>
              <a:ext uri="{FF2B5EF4-FFF2-40B4-BE49-F238E27FC236}">
                <a16:creationId xmlns:a16="http://schemas.microsoft.com/office/drawing/2014/main" id="{D51D4F0C-B3D6-446D-9D7B-45FF24F0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607" y="5389680"/>
            <a:ext cx="820723" cy="820723"/>
          </a:xfrm>
          <a:prstGeom prst="rect">
            <a:avLst/>
          </a:prstGeom>
        </p:spPr>
      </p:pic>
      <p:pic>
        <p:nvPicPr>
          <p:cNvPr id="30" name="Gráfico 29" descr="Caja">
            <a:extLst>
              <a:ext uri="{FF2B5EF4-FFF2-40B4-BE49-F238E27FC236}">
                <a16:creationId xmlns:a16="http://schemas.microsoft.com/office/drawing/2014/main" id="{53F31E01-BECA-4670-A756-A31039C39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7288" y="5553967"/>
            <a:ext cx="543885" cy="543885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5702F07D-2B5E-4576-A046-26C00D70A171}"/>
              </a:ext>
            </a:extLst>
          </p:cNvPr>
          <p:cNvSpPr/>
          <p:nvPr/>
        </p:nvSpPr>
        <p:spPr>
          <a:xfrm>
            <a:off x="9394174" y="6097852"/>
            <a:ext cx="12873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web2bck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83BEB60-999A-41B6-B556-08EF6F2EB443}"/>
              </a:ext>
            </a:extLst>
          </p:cNvPr>
          <p:cNvSpPr/>
          <p:nvPr/>
        </p:nvSpPr>
        <p:spPr>
          <a:xfrm>
            <a:off x="7971926" y="5031292"/>
            <a:ext cx="2191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servidorweb2bck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192.168.100.6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980F39C-CFA3-4278-AFC9-468881B28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8450" y="5605137"/>
            <a:ext cx="525248" cy="389807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51D11E5-F1C8-455C-9E41-E3F1462A91F0}"/>
              </a:ext>
            </a:extLst>
          </p:cNvPr>
          <p:cNvSpPr txBox="1"/>
          <p:nvPr/>
        </p:nvSpPr>
        <p:spPr>
          <a:xfrm>
            <a:off x="9994381" y="5994944"/>
            <a:ext cx="1297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9"/>
              </a:rPr>
              <a:t>http://tomcat.apache.org/</a:t>
            </a:r>
            <a:endParaRPr lang="es-CO" sz="800" dirty="0"/>
          </a:p>
          <a:p>
            <a:endParaRPr lang="es-CO" dirty="0"/>
          </a:p>
        </p:txBody>
      </p:sp>
      <p:pic>
        <p:nvPicPr>
          <p:cNvPr id="35" name="Gráfico 34" descr="Caja fuerte">
            <a:extLst>
              <a:ext uri="{FF2B5EF4-FFF2-40B4-BE49-F238E27FC236}">
                <a16:creationId xmlns:a16="http://schemas.microsoft.com/office/drawing/2014/main" id="{EC7E5F9B-D53D-4914-BD69-1E3255E82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5757" y="5548092"/>
            <a:ext cx="451409" cy="451409"/>
          </a:xfrm>
          <a:prstGeom prst="rect">
            <a:avLst/>
          </a:prstGeom>
        </p:spPr>
      </p:pic>
      <p:pic>
        <p:nvPicPr>
          <p:cNvPr id="36" name="Gráfico 35" descr="Equipo">
            <a:extLst>
              <a:ext uri="{FF2B5EF4-FFF2-40B4-BE49-F238E27FC236}">
                <a16:creationId xmlns:a16="http://schemas.microsoft.com/office/drawing/2014/main" id="{540BA245-B263-42E0-8052-FD997FB10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1160" y="2584864"/>
            <a:ext cx="820723" cy="820723"/>
          </a:xfrm>
          <a:prstGeom prst="rect">
            <a:avLst/>
          </a:prstGeom>
        </p:spPr>
      </p:pic>
      <p:pic>
        <p:nvPicPr>
          <p:cNvPr id="37" name="Gráfico 36" descr="Caja">
            <a:extLst>
              <a:ext uri="{FF2B5EF4-FFF2-40B4-BE49-F238E27FC236}">
                <a16:creationId xmlns:a16="http://schemas.microsoft.com/office/drawing/2014/main" id="{D6354FD1-E173-473A-994C-37E739525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841" y="2749151"/>
            <a:ext cx="543885" cy="54388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7490610A-C4E6-4212-BBAD-1F53E3DAFE2B}"/>
              </a:ext>
            </a:extLst>
          </p:cNvPr>
          <p:cNvSpPr/>
          <p:nvPr/>
        </p:nvSpPr>
        <p:spPr>
          <a:xfrm>
            <a:off x="5298391" y="3293036"/>
            <a:ext cx="12200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LXC (</a:t>
            </a:r>
            <a:r>
              <a:rPr lang="es-ES" sz="1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haproxy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F1294DB-063A-4C87-AA01-E6BB82213903}"/>
              </a:ext>
            </a:extLst>
          </p:cNvPr>
          <p:cNvSpPr/>
          <p:nvPr/>
        </p:nvSpPr>
        <p:spPr>
          <a:xfrm>
            <a:off x="4024901" y="2226476"/>
            <a:ext cx="1826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Vagrant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servidorHa1</a:t>
            </a:r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s-E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192.168.100.2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FC67C4B-B30E-4BFC-8D54-3A86B9993A59}"/>
              </a:ext>
            </a:extLst>
          </p:cNvPr>
          <p:cNvSpPr txBox="1"/>
          <p:nvPr/>
        </p:nvSpPr>
        <p:spPr>
          <a:xfrm>
            <a:off x="5864934" y="3190128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hlinkClick r:id="rId12"/>
              </a:rPr>
              <a:t>http://www.haproxy.org/</a:t>
            </a:r>
            <a:endParaRPr lang="es-CO" sz="800" dirty="0"/>
          </a:p>
          <a:p>
            <a:endParaRPr lang="es-CO" sz="8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566194EC-5AA1-447B-9FA0-9D987863CD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35048" y="2887569"/>
            <a:ext cx="871660" cy="236009"/>
          </a:xfrm>
          <a:prstGeom prst="rect">
            <a:avLst/>
          </a:prstGeom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872D4D1-46D2-40A9-BE1B-15B8BF13B091}"/>
              </a:ext>
            </a:extLst>
          </p:cNvPr>
          <p:cNvCxnSpPr/>
          <p:nvPr/>
        </p:nvCxnSpPr>
        <p:spPr>
          <a:xfrm flipV="1">
            <a:off x="6241409" y="1098958"/>
            <a:ext cx="2189527" cy="16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96428D8-C363-40FC-90EA-5DE008BCBCE7}"/>
              </a:ext>
            </a:extLst>
          </p:cNvPr>
          <p:cNvCxnSpPr>
            <a:cxnSpLocks/>
          </p:cNvCxnSpPr>
          <p:nvPr/>
        </p:nvCxnSpPr>
        <p:spPr>
          <a:xfrm flipV="1">
            <a:off x="6224458" y="2485642"/>
            <a:ext cx="2356787" cy="3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D367FDC-1AB5-4B04-BF81-3727872E0C9D}"/>
              </a:ext>
            </a:extLst>
          </p:cNvPr>
          <p:cNvCxnSpPr>
            <a:cxnSpLocks/>
          </p:cNvCxnSpPr>
          <p:nvPr/>
        </p:nvCxnSpPr>
        <p:spPr>
          <a:xfrm>
            <a:off x="7597982" y="3964613"/>
            <a:ext cx="624855" cy="2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849C291-B08E-40BC-8550-C6D3AC478B0B}"/>
              </a:ext>
            </a:extLst>
          </p:cNvPr>
          <p:cNvCxnSpPr>
            <a:cxnSpLocks/>
          </p:cNvCxnSpPr>
          <p:nvPr/>
        </p:nvCxnSpPr>
        <p:spPr>
          <a:xfrm>
            <a:off x="7359395" y="4871116"/>
            <a:ext cx="599105" cy="35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BEBECF13-870D-4411-89E7-E8DA77F3391E}"/>
              </a:ext>
            </a:extLst>
          </p:cNvPr>
          <p:cNvCxnSpPr>
            <a:stCxn id="41" idx="2"/>
          </p:cNvCxnSpPr>
          <p:nvPr/>
        </p:nvCxnSpPr>
        <p:spPr>
          <a:xfrm>
            <a:off x="6494273" y="3528682"/>
            <a:ext cx="980318" cy="40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2F795A4-DEAC-4C34-A9BF-1EFB29C4C348}"/>
              </a:ext>
            </a:extLst>
          </p:cNvPr>
          <p:cNvCxnSpPr>
            <a:cxnSpLocks/>
          </p:cNvCxnSpPr>
          <p:nvPr/>
        </p:nvCxnSpPr>
        <p:spPr>
          <a:xfrm>
            <a:off x="5948301" y="3641811"/>
            <a:ext cx="1261913" cy="114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6ECDBBE-1CF9-4F53-9826-810CD9F7F0FC}"/>
              </a:ext>
            </a:extLst>
          </p:cNvPr>
          <p:cNvCxnSpPr>
            <a:cxnSpLocks/>
          </p:cNvCxnSpPr>
          <p:nvPr/>
        </p:nvCxnSpPr>
        <p:spPr>
          <a:xfrm flipV="1">
            <a:off x="7447757" y="3926090"/>
            <a:ext cx="1810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090EBA7-B94A-49E4-A771-B8EEA4D8CE59}"/>
              </a:ext>
            </a:extLst>
          </p:cNvPr>
          <p:cNvCxnSpPr>
            <a:cxnSpLocks/>
          </p:cNvCxnSpPr>
          <p:nvPr/>
        </p:nvCxnSpPr>
        <p:spPr>
          <a:xfrm>
            <a:off x="7176815" y="4780183"/>
            <a:ext cx="173608" cy="5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echa: a la derecha 64">
            <a:extLst>
              <a:ext uri="{FF2B5EF4-FFF2-40B4-BE49-F238E27FC236}">
                <a16:creationId xmlns:a16="http://schemas.microsoft.com/office/drawing/2014/main" id="{90D615BD-31D5-42F3-B1CF-631E96F52BE4}"/>
              </a:ext>
            </a:extLst>
          </p:cNvPr>
          <p:cNvSpPr/>
          <p:nvPr/>
        </p:nvSpPr>
        <p:spPr>
          <a:xfrm>
            <a:off x="2013358" y="2792720"/>
            <a:ext cx="1584347" cy="30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09BD4C1-8201-481D-8000-1E8068351FC9}"/>
              </a:ext>
            </a:extLst>
          </p:cNvPr>
          <p:cNvSpPr/>
          <p:nvPr/>
        </p:nvSpPr>
        <p:spPr>
          <a:xfrm>
            <a:off x="212467" y="3123578"/>
            <a:ext cx="236154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EE07DD7-B16A-4C93-AAB6-1BA94ACE784F}"/>
              </a:ext>
            </a:extLst>
          </p:cNvPr>
          <p:cNvSpPr/>
          <p:nvPr/>
        </p:nvSpPr>
        <p:spPr>
          <a:xfrm>
            <a:off x="1538158" y="2546775"/>
            <a:ext cx="236154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Peticiones</a:t>
            </a:r>
          </a:p>
        </p:txBody>
      </p:sp>
    </p:spTree>
    <p:extLst>
      <p:ext uri="{BB962C8B-B14F-4D97-AF65-F5344CB8AC3E}">
        <p14:creationId xmlns:p14="http://schemas.microsoft.com/office/powerpoint/2010/main" val="3795310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87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2021-05-10T23:28:59Z</dcterms:created>
  <dcterms:modified xsi:type="dcterms:W3CDTF">2021-05-11T00:51:41Z</dcterms:modified>
</cp:coreProperties>
</file>