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8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89A5-1786-4C16-8128-96D95720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08" y="2606842"/>
            <a:ext cx="8596668" cy="1320800"/>
          </a:xfrm>
        </p:spPr>
        <p:txBody>
          <a:bodyPr/>
          <a:lstStyle/>
          <a:p>
            <a:r>
              <a:rPr lang="en-US" dirty="0"/>
              <a:t>If you could, what would you change about our project?</a:t>
            </a:r>
          </a:p>
        </p:txBody>
      </p:sp>
    </p:spTree>
    <p:extLst>
      <p:ext uri="{BB962C8B-B14F-4D97-AF65-F5344CB8AC3E}">
        <p14:creationId xmlns:p14="http://schemas.microsoft.com/office/powerpoint/2010/main" val="111061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3336-1FB8-4E92-8A82-B73E1E2D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B384-408C-4FA2-8E67-1A025526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sharing of objects to allow their use of fine granularities without the cost</a:t>
            </a:r>
          </a:p>
          <a:p>
            <a:pPr lvl="1"/>
            <a:r>
              <a:rPr lang="en-US" dirty="0"/>
              <a:t>Ex: Document editor may encapsulate Columns, Rows, and even Character objects, however with thousands of objects per document, the run time cost could be high</a:t>
            </a:r>
          </a:p>
          <a:p>
            <a:r>
              <a:rPr lang="en-US" dirty="0"/>
              <a:t>States	</a:t>
            </a:r>
          </a:p>
          <a:p>
            <a:pPr lvl="1"/>
            <a:r>
              <a:rPr lang="en-US" dirty="0" err="1"/>
              <a:t>Intrinsic:state</a:t>
            </a:r>
            <a:r>
              <a:rPr lang="en-US" dirty="0"/>
              <a:t> stored inside the flyweight, is independent of the context in which its used.</a:t>
            </a:r>
          </a:p>
          <a:p>
            <a:pPr lvl="1"/>
            <a:r>
              <a:rPr lang="en-US" dirty="0"/>
              <a:t>Extrinsic: Dependent on the context in which the flyweight is used, Client objects mush share extrinsic state with the flyweight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Flyweight </a:t>
            </a:r>
            <a:r>
              <a:rPr lang="en-US" dirty="0"/>
              <a:t>is the interface through which the implementations can receive and act on extrinsic state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ConcreteFlyweight</a:t>
            </a:r>
            <a:r>
              <a:rPr lang="en-US" dirty="0"/>
              <a:t> implements the </a:t>
            </a:r>
            <a:r>
              <a:rPr lang="en-US" b="1" dirty="0"/>
              <a:t>Flyweight </a:t>
            </a:r>
            <a:r>
              <a:rPr lang="en-US" dirty="0"/>
              <a:t>interface and contains storage for storing intrinsic state. Must be shareable, all state information is stored intrinsically, that is any context which the object is used must be independent from </a:t>
            </a:r>
            <a:r>
              <a:rPr lang="en-US" b="1" dirty="0" err="1"/>
              <a:t>ConcreteFlyweight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UnsharedConcreteFlyweight</a:t>
            </a:r>
            <a:r>
              <a:rPr lang="en-US" b="1" dirty="0"/>
              <a:t> </a:t>
            </a:r>
            <a:r>
              <a:rPr lang="en-US" dirty="0"/>
              <a:t>may have </a:t>
            </a:r>
            <a:r>
              <a:rPr lang="en-US" b="1" dirty="0" err="1"/>
              <a:t>ConcreteFlyweights</a:t>
            </a:r>
            <a:r>
              <a:rPr lang="en-US" b="1" dirty="0"/>
              <a:t> </a:t>
            </a:r>
            <a:r>
              <a:rPr lang="en-US" dirty="0"/>
              <a:t>as children, doesn’t have to be shared. Subclass of Flyweight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FlyweightFactory</a:t>
            </a:r>
            <a:r>
              <a:rPr lang="en-US" b="1" dirty="0"/>
              <a:t> </a:t>
            </a:r>
            <a:r>
              <a:rPr lang="en-US" dirty="0"/>
              <a:t>creates and manages </a:t>
            </a:r>
            <a:r>
              <a:rPr lang="en-US" b="1" dirty="0"/>
              <a:t>Flyweight </a:t>
            </a:r>
            <a:r>
              <a:rPr lang="en-US" dirty="0"/>
              <a:t>objects. Generally do not use direct instantiation for </a:t>
            </a:r>
            <a:r>
              <a:rPr lang="en-US" b="1" dirty="0"/>
              <a:t>Flyweights ,</a:t>
            </a:r>
            <a:r>
              <a:rPr lang="en-US" dirty="0"/>
              <a:t>otherwise, you lose the benefits.</a:t>
            </a:r>
          </a:p>
          <a:p>
            <a:r>
              <a:rPr lang="en-US" dirty="0"/>
              <a:t>The Client consumes the </a:t>
            </a:r>
            <a:r>
              <a:rPr lang="en-US" b="1" dirty="0"/>
              <a:t>Flyweight</a:t>
            </a:r>
            <a:r>
              <a:rPr lang="en-US" dirty="0"/>
              <a:t>, must pass extrinsic context</a:t>
            </a:r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introduce run time costs associated with transferring, finding and/or computing extrinsic state. </a:t>
            </a:r>
          </a:p>
          <a:p>
            <a:r>
              <a:rPr lang="en-US" dirty="0"/>
              <a:t>As the number of Flyweights are shared, the more benefit you gain from using this pattern</a:t>
            </a:r>
          </a:p>
          <a:p>
            <a:r>
              <a:rPr lang="en-US" dirty="0"/>
              <a:t>Factors of benefits gained</a:t>
            </a:r>
          </a:p>
          <a:p>
            <a:pPr lvl="1"/>
            <a:r>
              <a:rPr lang="en-US" dirty="0"/>
              <a:t>Total number of instances that comes from sharing</a:t>
            </a:r>
          </a:p>
          <a:p>
            <a:pPr lvl="1"/>
            <a:r>
              <a:rPr lang="en-US" dirty="0"/>
              <a:t>Amount of intrinsic state per object</a:t>
            </a:r>
          </a:p>
          <a:p>
            <a:pPr lvl="1"/>
            <a:r>
              <a:rPr lang="en-US" dirty="0"/>
              <a:t>Is extrinsic state computed or stored?</a:t>
            </a:r>
          </a:p>
          <a:p>
            <a:pPr lvl="2"/>
            <a:r>
              <a:rPr lang="en-US" dirty="0"/>
              <a:t>Computed extrinsic state offers better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281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Design Patterns</vt:lpstr>
      <vt:lpstr>If you could, what would you change about our project?</vt:lpstr>
      <vt:lpstr>Motivation </vt:lpstr>
      <vt:lpstr>Parts of the Pattern </vt:lpstr>
      <vt:lpstr>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7</cp:revision>
  <dcterms:created xsi:type="dcterms:W3CDTF">2019-05-17T18:12:33Z</dcterms:created>
  <dcterms:modified xsi:type="dcterms:W3CDTF">2020-01-16T20:51:38Z</dcterms:modified>
</cp:coreProperties>
</file>