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8" r:id="rId2"/>
    <p:sldId id="256" r:id="rId3"/>
    <p:sldId id="258" r:id="rId4"/>
    <p:sldId id="266" r:id="rId5"/>
    <p:sldId id="267" r:id="rId6"/>
    <p:sldId id="265"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8B02CD-0C8E-435E-B478-C4B6D7975939}" v="91" dt="2019-05-17T20:19:36.7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0" d="100"/>
          <a:sy n="110" d="100"/>
        </p:scale>
        <p:origin x="20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y Melendez" userId="6d3e901a-8604-460e-b419-46d12b5ab316" providerId="ADAL" clId="{578B02CD-0C8E-435E-B478-C4B6D7975939}"/>
    <pc:docChg chg="undo custSel addSld delSld modSld">
      <pc:chgData name="Cory Melendez" userId="6d3e901a-8604-460e-b419-46d12b5ab316" providerId="ADAL" clId="{578B02CD-0C8E-435E-B478-C4B6D7975939}" dt="2019-05-17T20:32:08.414" v="1471" actId="2696"/>
      <pc:docMkLst>
        <pc:docMk/>
      </pc:docMkLst>
      <pc:sldChg chg="modSp">
        <pc:chgData name="Cory Melendez" userId="6d3e901a-8604-460e-b419-46d12b5ab316" providerId="ADAL" clId="{578B02CD-0C8E-435E-B478-C4B6D7975939}" dt="2019-05-17T18:29:34.308" v="149" actId="20577"/>
        <pc:sldMkLst>
          <pc:docMk/>
          <pc:sldMk cId="3276895302" sldId="256"/>
        </pc:sldMkLst>
        <pc:spChg chg="mod">
          <ac:chgData name="Cory Melendez" userId="6d3e901a-8604-460e-b419-46d12b5ab316" providerId="ADAL" clId="{578B02CD-0C8E-435E-B478-C4B6D7975939}" dt="2019-05-17T18:18:24.174" v="74" actId="20577"/>
          <ac:spMkLst>
            <pc:docMk/>
            <pc:sldMk cId="3276895302" sldId="256"/>
            <ac:spMk id="2" creationId="{1F0E3005-E7D0-471D-8EBA-5DADA2960E16}"/>
          </ac:spMkLst>
        </pc:spChg>
        <pc:spChg chg="mod">
          <ac:chgData name="Cory Melendez" userId="6d3e901a-8604-460e-b419-46d12b5ab316" providerId="ADAL" clId="{578B02CD-0C8E-435E-B478-C4B6D7975939}" dt="2019-05-17T18:29:34.308" v="149" actId="20577"/>
          <ac:spMkLst>
            <pc:docMk/>
            <pc:sldMk cId="3276895302" sldId="256"/>
            <ac:spMk id="3" creationId="{EB069580-9515-4CA1-99E8-D9604888B24F}"/>
          </ac:spMkLst>
        </pc:spChg>
      </pc:sldChg>
      <pc:sldChg chg="modSp add del">
        <pc:chgData name="Cory Melendez" userId="6d3e901a-8604-460e-b419-46d12b5ab316" providerId="ADAL" clId="{578B02CD-0C8E-435E-B478-C4B6D7975939}" dt="2019-05-17T20:32:08.414" v="1471" actId="2696"/>
        <pc:sldMkLst>
          <pc:docMk/>
          <pc:sldMk cId="3273322578" sldId="257"/>
        </pc:sldMkLst>
        <pc:spChg chg="mod">
          <ac:chgData name="Cory Melendez" userId="6d3e901a-8604-460e-b419-46d12b5ab316" providerId="ADAL" clId="{578B02CD-0C8E-435E-B478-C4B6D7975939}" dt="2019-05-17T18:19:09.509" v="142" actId="20577"/>
          <ac:spMkLst>
            <pc:docMk/>
            <pc:sldMk cId="3273322578" sldId="257"/>
            <ac:spMk id="2" creationId="{98D1B187-2CCE-4957-BDE6-9609ED777DD5}"/>
          </ac:spMkLst>
        </pc:spChg>
      </pc:sldChg>
      <pc:sldChg chg="modSp add">
        <pc:chgData name="Cory Melendez" userId="6d3e901a-8604-460e-b419-46d12b5ab316" providerId="ADAL" clId="{578B02CD-0C8E-435E-B478-C4B6D7975939}" dt="2019-05-17T19:20:30.923" v="699" actId="20577"/>
        <pc:sldMkLst>
          <pc:docMk/>
          <pc:sldMk cId="2107916926" sldId="258"/>
        </pc:sldMkLst>
        <pc:spChg chg="mod">
          <ac:chgData name="Cory Melendez" userId="6d3e901a-8604-460e-b419-46d12b5ab316" providerId="ADAL" clId="{578B02CD-0C8E-435E-B478-C4B6D7975939}" dt="2019-05-17T19:17:31.881" v="171" actId="20577"/>
          <ac:spMkLst>
            <pc:docMk/>
            <pc:sldMk cId="2107916926" sldId="258"/>
            <ac:spMk id="2" creationId="{2ECBD130-1D48-4AF3-A3A8-C5133E2A75A3}"/>
          </ac:spMkLst>
        </pc:spChg>
        <pc:spChg chg="mod">
          <ac:chgData name="Cory Melendez" userId="6d3e901a-8604-460e-b419-46d12b5ab316" providerId="ADAL" clId="{578B02CD-0C8E-435E-B478-C4B6D7975939}" dt="2019-05-17T19:20:30.923" v="699" actId="20577"/>
          <ac:spMkLst>
            <pc:docMk/>
            <pc:sldMk cId="2107916926" sldId="258"/>
            <ac:spMk id="3" creationId="{90753FE7-C125-47BF-A574-43D69C7586C9}"/>
          </ac:spMkLst>
        </pc:spChg>
      </pc:sldChg>
      <pc:sldChg chg="addSp delSp modSp add del">
        <pc:chgData name="Cory Melendez" userId="6d3e901a-8604-460e-b419-46d12b5ab316" providerId="ADAL" clId="{578B02CD-0C8E-435E-B478-C4B6D7975939}" dt="2019-05-17T19:30:53.919" v="962" actId="2696"/>
        <pc:sldMkLst>
          <pc:docMk/>
          <pc:sldMk cId="2806804998" sldId="259"/>
        </pc:sldMkLst>
        <pc:spChg chg="mod">
          <ac:chgData name="Cory Melendez" userId="6d3e901a-8604-460e-b419-46d12b5ab316" providerId="ADAL" clId="{578B02CD-0C8E-435E-B478-C4B6D7975939}" dt="2019-05-17T19:27:14.571" v="834" actId="1076"/>
          <ac:spMkLst>
            <pc:docMk/>
            <pc:sldMk cId="2806804998" sldId="259"/>
            <ac:spMk id="2" creationId="{48FFAD65-22BC-4431-9C46-9817701F9C66}"/>
          </ac:spMkLst>
        </pc:spChg>
        <pc:spChg chg="add del mod">
          <ac:chgData name="Cory Melendez" userId="6d3e901a-8604-460e-b419-46d12b5ab316" providerId="ADAL" clId="{578B02CD-0C8E-435E-B478-C4B6D7975939}" dt="2019-05-17T19:24:53.399" v="765"/>
          <ac:spMkLst>
            <pc:docMk/>
            <pc:sldMk cId="2806804998" sldId="259"/>
            <ac:spMk id="3" creationId="{9ABAAA74-138E-48CC-8CDE-EA3CC170EA5C}"/>
          </ac:spMkLst>
        </pc:spChg>
        <pc:spChg chg="add del">
          <ac:chgData name="Cory Melendez" userId="6d3e901a-8604-460e-b419-46d12b5ab316" providerId="ADAL" clId="{578B02CD-0C8E-435E-B478-C4B6D7975939}" dt="2019-05-17T19:21:14.539" v="739"/>
          <ac:spMkLst>
            <pc:docMk/>
            <pc:sldMk cId="2806804998" sldId="259"/>
            <ac:spMk id="4" creationId="{11A52634-21B6-43A9-B25A-FB305D61564B}"/>
          </ac:spMkLst>
        </pc:spChg>
        <pc:spChg chg="add del">
          <ac:chgData name="Cory Melendez" userId="6d3e901a-8604-460e-b419-46d12b5ab316" providerId="ADAL" clId="{578B02CD-0C8E-435E-B478-C4B6D7975939}" dt="2019-05-17T19:22:20.271" v="743"/>
          <ac:spMkLst>
            <pc:docMk/>
            <pc:sldMk cId="2806804998" sldId="259"/>
            <ac:spMk id="5" creationId="{6285177D-5C9F-49F1-8448-FCB39FDDF9B1}"/>
          </ac:spMkLst>
        </pc:spChg>
        <pc:spChg chg="add del">
          <ac:chgData name="Cory Melendez" userId="6d3e901a-8604-460e-b419-46d12b5ab316" providerId="ADAL" clId="{578B02CD-0C8E-435E-B478-C4B6D7975939}" dt="2019-05-17T19:22:26.587" v="745"/>
          <ac:spMkLst>
            <pc:docMk/>
            <pc:sldMk cId="2806804998" sldId="259"/>
            <ac:spMk id="6" creationId="{527A5656-E14F-4EFF-8D1E-1B816137ABBD}"/>
          </ac:spMkLst>
        </pc:spChg>
        <pc:spChg chg="add del mod">
          <ac:chgData name="Cory Melendez" userId="6d3e901a-8604-460e-b419-46d12b5ab316" providerId="ADAL" clId="{578B02CD-0C8E-435E-B478-C4B6D7975939}" dt="2019-05-17T19:28:10.003" v="886"/>
          <ac:spMkLst>
            <pc:docMk/>
            <pc:sldMk cId="2806804998" sldId="259"/>
            <ac:spMk id="7" creationId="{B0759578-607A-4AC5-9C8E-E760B9857753}"/>
          </ac:spMkLst>
        </pc:spChg>
        <pc:spChg chg="add del mod">
          <ac:chgData name="Cory Melendez" userId="6d3e901a-8604-460e-b419-46d12b5ab316" providerId="ADAL" clId="{578B02CD-0C8E-435E-B478-C4B6D7975939}" dt="2019-05-17T19:29:51.787" v="946"/>
          <ac:spMkLst>
            <pc:docMk/>
            <pc:sldMk cId="2806804998" sldId="259"/>
            <ac:spMk id="8" creationId="{87099C7A-7AE2-4493-9910-FBE49085E735}"/>
          </ac:spMkLst>
        </pc:spChg>
        <pc:spChg chg="add del mod">
          <ac:chgData name="Cory Melendez" userId="6d3e901a-8604-460e-b419-46d12b5ab316" providerId="ADAL" clId="{578B02CD-0C8E-435E-B478-C4B6D7975939}" dt="2019-05-17T19:28:55.854" v="921"/>
          <ac:spMkLst>
            <pc:docMk/>
            <pc:sldMk cId="2806804998" sldId="259"/>
            <ac:spMk id="9" creationId="{37E5FA88-8684-4A55-BC62-B4B51292ACCD}"/>
          </ac:spMkLst>
        </pc:spChg>
        <pc:spChg chg="add del mod">
          <ac:chgData name="Cory Melendez" userId="6d3e901a-8604-460e-b419-46d12b5ab316" providerId="ADAL" clId="{578B02CD-0C8E-435E-B478-C4B6D7975939}" dt="2019-05-17T19:29:06.308" v="924"/>
          <ac:spMkLst>
            <pc:docMk/>
            <pc:sldMk cId="2806804998" sldId="259"/>
            <ac:spMk id="10" creationId="{78DF0E4D-113C-481B-9A21-EF981512CFEA}"/>
          </ac:spMkLst>
        </pc:spChg>
        <pc:spChg chg="add del mod">
          <ac:chgData name="Cory Melendez" userId="6d3e901a-8604-460e-b419-46d12b5ab316" providerId="ADAL" clId="{578B02CD-0C8E-435E-B478-C4B6D7975939}" dt="2019-05-17T19:30:02.409" v="947"/>
          <ac:spMkLst>
            <pc:docMk/>
            <pc:sldMk cId="2806804998" sldId="259"/>
            <ac:spMk id="11" creationId="{C9AC9BE8-39AE-486B-8E73-C2A5E859D927}"/>
          </ac:spMkLst>
        </pc:spChg>
      </pc:sldChg>
      <pc:sldChg chg="modSp add del">
        <pc:chgData name="Cory Melendez" userId="6d3e901a-8604-460e-b419-46d12b5ab316" providerId="ADAL" clId="{578B02CD-0C8E-435E-B478-C4B6D7975939}" dt="2019-05-17T19:30:55.571" v="963" actId="2696"/>
        <pc:sldMkLst>
          <pc:docMk/>
          <pc:sldMk cId="896576896" sldId="260"/>
        </pc:sldMkLst>
        <pc:spChg chg="mod">
          <ac:chgData name="Cory Melendez" userId="6d3e901a-8604-460e-b419-46d12b5ab316" providerId="ADAL" clId="{578B02CD-0C8E-435E-B478-C4B6D7975939}" dt="2019-05-17T19:27:56.970" v="885" actId="20577"/>
          <ac:spMkLst>
            <pc:docMk/>
            <pc:sldMk cId="896576896" sldId="260"/>
            <ac:spMk id="2" creationId="{0549EDE2-A9B9-4C31-933B-AE0388C733B4}"/>
          </ac:spMkLst>
        </pc:spChg>
      </pc:sldChg>
      <pc:sldChg chg="addSp delSp modSp add">
        <pc:chgData name="Cory Melendez" userId="6d3e901a-8604-460e-b419-46d12b5ab316" providerId="ADAL" clId="{578B02CD-0C8E-435E-B478-C4B6D7975939}" dt="2019-05-17T19:29:00.666" v="923" actId="1076"/>
        <pc:sldMkLst>
          <pc:docMk/>
          <pc:sldMk cId="3780637663" sldId="261"/>
        </pc:sldMkLst>
        <pc:spChg chg="mod">
          <ac:chgData name="Cory Melendez" userId="6d3e901a-8604-460e-b419-46d12b5ab316" providerId="ADAL" clId="{578B02CD-0C8E-435E-B478-C4B6D7975939}" dt="2019-05-17T19:28:13.836" v="894" actId="20577"/>
          <ac:spMkLst>
            <pc:docMk/>
            <pc:sldMk cId="3780637663" sldId="261"/>
            <ac:spMk id="2" creationId="{5CD4ECB1-E32F-4033-A109-06678DF49492}"/>
          </ac:spMkLst>
        </pc:spChg>
        <pc:spChg chg="add del">
          <ac:chgData name="Cory Melendez" userId="6d3e901a-8604-460e-b419-46d12b5ab316" providerId="ADAL" clId="{578B02CD-0C8E-435E-B478-C4B6D7975939}" dt="2019-05-17T19:28:21.762" v="897" actId="478"/>
          <ac:spMkLst>
            <pc:docMk/>
            <pc:sldMk cId="3780637663" sldId="261"/>
            <ac:spMk id="3" creationId="{31B110C9-6A05-4008-9E1E-C2758E0171D3}"/>
          </ac:spMkLst>
        </pc:spChg>
        <pc:spChg chg="add del mod">
          <ac:chgData name="Cory Melendez" userId="6d3e901a-8604-460e-b419-46d12b5ab316" providerId="ADAL" clId="{578B02CD-0C8E-435E-B478-C4B6D7975939}" dt="2019-05-17T19:28:17.610" v="896"/>
          <ac:spMkLst>
            <pc:docMk/>
            <pc:sldMk cId="3780637663" sldId="261"/>
            <ac:spMk id="4" creationId="{9474CB47-8018-4674-93ED-5F7412B6353F}"/>
          </ac:spMkLst>
        </pc:spChg>
        <pc:spChg chg="add mod">
          <ac:chgData name="Cory Melendez" userId="6d3e901a-8604-460e-b419-46d12b5ab316" providerId="ADAL" clId="{578B02CD-0C8E-435E-B478-C4B6D7975939}" dt="2019-05-17T19:28:28.241" v="899" actId="1076"/>
          <ac:spMkLst>
            <pc:docMk/>
            <pc:sldMk cId="3780637663" sldId="261"/>
            <ac:spMk id="5" creationId="{FA0EEF4E-F1F0-4BF4-99A7-97D799661DBE}"/>
          </ac:spMkLst>
        </pc:spChg>
        <pc:spChg chg="add mod">
          <ac:chgData name="Cory Melendez" userId="6d3e901a-8604-460e-b419-46d12b5ab316" providerId="ADAL" clId="{578B02CD-0C8E-435E-B478-C4B6D7975939}" dt="2019-05-17T19:28:42.946" v="918" actId="20577"/>
          <ac:spMkLst>
            <pc:docMk/>
            <pc:sldMk cId="3780637663" sldId="261"/>
            <ac:spMk id="6" creationId="{10A35956-B797-4B07-B9DA-FF38E98310C4}"/>
          </ac:spMkLst>
        </pc:spChg>
        <pc:spChg chg="add mod">
          <ac:chgData name="Cory Melendez" userId="6d3e901a-8604-460e-b419-46d12b5ab316" providerId="ADAL" clId="{578B02CD-0C8E-435E-B478-C4B6D7975939}" dt="2019-05-17T19:28:52.453" v="920" actId="1076"/>
          <ac:spMkLst>
            <pc:docMk/>
            <pc:sldMk cId="3780637663" sldId="261"/>
            <ac:spMk id="7" creationId="{BD18365E-E16A-417B-9160-2333A5145FD8}"/>
          </ac:spMkLst>
        </pc:spChg>
        <pc:spChg chg="add mod">
          <ac:chgData name="Cory Melendez" userId="6d3e901a-8604-460e-b419-46d12b5ab316" providerId="ADAL" clId="{578B02CD-0C8E-435E-B478-C4B6D7975939}" dt="2019-05-17T19:29:00.666" v="923" actId="1076"/>
          <ac:spMkLst>
            <pc:docMk/>
            <pc:sldMk cId="3780637663" sldId="261"/>
            <ac:spMk id="8" creationId="{CE2417FB-A5A4-4E79-96DD-8B9E68DD5729}"/>
          </ac:spMkLst>
        </pc:spChg>
      </pc:sldChg>
      <pc:sldChg chg="addSp delSp modSp add">
        <pc:chgData name="Cory Melendez" userId="6d3e901a-8604-460e-b419-46d12b5ab316" providerId="ADAL" clId="{578B02CD-0C8E-435E-B478-C4B6D7975939}" dt="2019-05-17T19:30:36.320" v="961"/>
        <pc:sldMkLst>
          <pc:docMk/>
          <pc:sldMk cId="1044701584" sldId="262"/>
        </pc:sldMkLst>
        <pc:spChg chg="mod">
          <ac:chgData name="Cory Melendez" userId="6d3e901a-8604-460e-b419-46d12b5ab316" providerId="ADAL" clId="{578B02CD-0C8E-435E-B478-C4B6D7975939}" dt="2019-05-17T19:29:26.700" v="938" actId="20577"/>
          <ac:spMkLst>
            <pc:docMk/>
            <pc:sldMk cId="1044701584" sldId="262"/>
            <ac:spMk id="2" creationId="{29BC308A-E147-4A73-A74D-60369C79EE8B}"/>
          </ac:spMkLst>
        </pc:spChg>
        <pc:spChg chg="del">
          <ac:chgData name="Cory Melendez" userId="6d3e901a-8604-460e-b419-46d12b5ab316" providerId="ADAL" clId="{578B02CD-0C8E-435E-B478-C4B6D7975939}" dt="2019-05-17T19:29:31.138" v="939" actId="478"/>
          <ac:spMkLst>
            <pc:docMk/>
            <pc:sldMk cId="1044701584" sldId="262"/>
            <ac:spMk id="3" creationId="{2AB67AE0-173E-4543-B50D-25D89E0B3F94}"/>
          </ac:spMkLst>
        </pc:spChg>
        <pc:spChg chg="add mod">
          <ac:chgData name="Cory Melendez" userId="6d3e901a-8604-460e-b419-46d12b5ab316" providerId="ADAL" clId="{578B02CD-0C8E-435E-B478-C4B6D7975939}" dt="2019-05-17T19:29:44.015" v="945" actId="1076"/>
          <ac:spMkLst>
            <pc:docMk/>
            <pc:sldMk cId="1044701584" sldId="262"/>
            <ac:spMk id="4" creationId="{78EFD95D-58CD-407C-83B9-6B58A90AAC07}"/>
          </ac:spMkLst>
        </pc:spChg>
        <pc:spChg chg="add del mod">
          <ac:chgData name="Cory Melendez" userId="6d3e901a-8604-460e-b419-46d12b5ab316" providerId="ADAL" clId="{578B02CD-0C8E-435E-B478-C4B6D7975939}" dt="2019-05-17T19:29:39.724" v="944" actId="478"/>
          <ac:spMkLst>
            <pc:docMk/>
            <pc:sldMk cId="1044701584" sldId="262"/>
            <ac:spMk id="5" creationId="{42FDBDC6-4424-4D88-A4B6-3CAB893B5B69}"/>
          </ac:spMkLst>
        </pc:spChg>
        <pc:spChg chg="add mod">
          <ac:chgData name="Cory Melendez" userId="6d3e901a-8604-460e-b419-46d12b5ab316" providerId="ADAL" clId="{578B02CD-0C8E-435E-B478-C4B6D7975939}" dt="2019-05-17T19:30:36.320" v="961"/>
          <ac:spMkLst>
            <pc:docMk/>
            <pc:sldMk cId="1044701584" sldId="262"/>
            <ac:spMk id="6" creationId="{3A6336D4-A7F5-4E5E-BF8E-130C7310CBD4}"/>
          </ac:spMkLst>
        </pc:spChg>
      </pc:sldChg>
      <pc:sldChg chg="delSp modSp add">
        <pc:chgData name="Cory Melendez" userId="6d3e901a-8604-460e-b419-46d12b5ab316" providerId="ADAL" clId="{578B02CD-0C8E-435E-B478-C4B6D7975939}" dt="2019-05-17T19:50:47.753" v="1055" actId="255"/>
        <pc:sldMkLst>
          <pc:docMk/>
          <pc:sldMk cId="1676088841" sldId="263"/>
        </pc:sldMkLst>
        <pc:spChg chg="mod">
          <ac:chgData name="Cory Melendez" userId="6d3e901a-8604-460e-b419-46d12b5ab316" providerId="ADAL" clId="{578B02CD-0C8E-435E-B478-C4B6D7975939}" dt="2019-05-17T19:50:47.753" v="1055" actId="255"/>
          <ac:spMkLst>
            <pc:docMk/>
            <pc:sldMk cId="1676088841" sldId="263"/>
            <ac:spMk id="2" creationId="{71E5143A-F61E-4CDD-AF88-7647B7B0AA90}"/>
          </ac:spMkLst>
        </pc:spChg>
        <pc:spChg chg="del">
          <ac:chgData name="Cory Melendez" userId="6d3e901a-8604-460e-b419-46d12b5ab316" providerId="ADAL" clId="{578B02CD-0C8E-435E-B478-C4B6D7975939}" dt="2019-05-17T19:31:19.678" v="965" actId="478"/>
          <ac:spMkLst>
            <pc:docMk/>
            <pc:sldMk cId="1676088841" sldId="263"/>
            <ac:spMk id="3" creationId="{7A7CC874-3FD9-47C8-8E54-74B7ED682FCC}"/>
          </ac:spMkLst>
        </pc:spChg>
      </pc:sldChg>
      <pc:sldChg chg="addSp delSp modSp add">
        <pc:chgData name="Cory Melendez" userId="6d3e901a-8604-460e-b419-46d12b5ab316" providerId="ADAL" clId="{578B02CD-0C8E-435E-B478-C4B6D7975939}" dt="2019-05-17T19:57:45.389" v="1285" actId="1076"/>
        <pc:sldMkLst>
          <pc:docMk/>
          <pc:sldMk cId="3382380493" sldId="264"/>
        </pc:sldMkLst>
        <pc:spChg chg="mod">
          <ac:chgData name="Cory Melendez" userId="6d3e901a-8604-460e-b419-46d12b5ab316" providerId="ADAL" clId="{578B02CD-0C8E-435E-B478-C4B6D7975939}" dt="2019-05-17T19:57:45.389" v="1285" actId="1076"/>
          <ac:spMkLst>
            <pc:docMk/>
            <pc:sldMk cId="3382380493" sldId="264"/>
            <ac:spMk id="2" creationId="{836DDFBA-C31F-4CA3-9E23-9F12880CB8A3}"/>
          </ac:spMkLst>
        </pc:spChg>
        <pc:spChg chg="add del">
          <ac:chgData name="Cory Melendez" userId="6d3e901a-8604-460e-b419-46d12b5ab316" providerId="ADAL" clId="{578B02CD-0C8E-435E-B478-C4B6D7975939}" dt="2019-05-17T19:51:40.856" v="1115" actId="478"/>
          <ac:spMkLst>
            <pc:docMk/>
            <pc:sldMk cId="3382380493" sldId="264"/>
            <ac:spMk id="3" creationId="{42DD25EA-31CD-4334-A276-24E9AAC2402B}"/>
          </ac:spMkLst>
        </pc:spChg>
        <pc:spChg chg="add del mod">
          <ac:chgData name="Cory Melendez" userId="6d3e901a-8604-460e-b419-46d12b5ab316" providerId="ADAL" clId="{578B02CD-0C8E-435E-B478-C4B6D7975939}" dt="2019-05-17T19:51:36.621" v="1113"/>
          <ac:spMkLst>
            <pc:docMk/>
            <pc:sldMk cId="3382380493" sldId="264"/>
            <ac:spMk id="4" creationId="{58D3EE1D-C28F-40D5-8549-5E3FF06A9108}"/>
          </ac:spMkLst>
        </pc:spChg>
        <pc:spChg chg="add del mod">
          <ac:chgData name="Cory Melendez" userId="6d3e901a-8604-460e-b419-46d12b5ab316" providerId="ADAL" clId="{578B02CD-0C8E-435E-B478-C4B6D7975939}" dt="2019-05-17T19:54:33.866" v="1206" actId="478"/>
          <ac:spMkLst>
            <pc:docMk/>
            <pc:sldMk cId="3382380493" sldId="264"/>
            <ac:spMk id="5" creationId="{D0718E8D-4613-4483-8CB9-05EC6B86CDF2}"/>
          </ac:spMkLst>
        </pc:spChg>
        <pc:spChg chg="add mod">
          <ac:chgData name="Cory Melendez" userId="6d3e901a-8604-460e-b419-46d12b5ab316" providerId="ADAL" clId="{578B02CD-0C8E-435E-B478-C4B6D7975939}" dt="2019-05-17T19:56:05.994" v="1279"/>
          <ac:spMkLst>
            <pc:docMk/>
            <pc:sldMk cId="3382380493" sldId="264"/>
            <ac:spMk id="6" creationId="{59E405FF-B149-42BA-9820-1D9538799AEB}"/>
          </ac:spMkLst>
        </pc:spChg>
      </pc:sldChg>
      <pc:sldChg chg="modSp add">
        <pc:chgData name="Cory Melendez" userId="6d3e901a-8604-460e-b419-46d12b5ab316" providerId="ADAL" clId="{578B02CD-0C8E-435E-B478-C4B6D7975939}" dt="2019-05-17T20:20:58.348" v="1470" actId="20577"/>
        <pc:sldMkLst>
          <pc:docMk/>
          <pc:sldMk cId="3139150838" sldId="265"/>
        </pc:sldMkLst>
        <pc:spChg chg="mod">
          <ac:chgData name="Cory Melendez" userId="6d3e901a-8604-460e-b419-46d12b5ab316" providerId="ADAL" clId="{578B02CD-0C8E-435E-B478-C4B6D7975939}" dt="2019-05-17T20:10:48.944" v="1302" actId="20577"/>
          <ac:spMkLst>
            <pc:docMk/>
            <pc:sldMk cId="3139150838" sldId="265"/>
            <ac:spMk id="2" creationId="{E78DD270-FACC-4F36-BE00-9FD249AE7418}"/>
          </ac:spMkLst>
        </pc:spChg>
        <pc:spChg chg="mod">
          <ac:chgData name="Cory Melendez" userId="6d3e901a-8604-460e-b419-46d12b5ab316" providerId="ADAL" clId="{578B02CD-0C8E-435E-B478-C4B6D7975939}" dt="2019-05-17T20:20:58.348" v="1470" actId="20577"/>
          <ac:spMkLst>
            <pc:docMk/>
            <pc:sldMk cId="3139150838" sldId="265"/>
            <ac:spMk id="3" creationId="{381AE115-5FC6-4B16-BFEE-56C5A918191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10/24/2019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9BE85-E9BC-46F7-BBEE-EBF3A5E4DD82}"/>
              </a:ext>
            </a:extLst>
          </p:cNvPr>
          <p:cNvSpPr>
            <a:spLocks noGrp="1"/>
          </p:cNvSpPr>
          <p:nvPr>
            <p:ph type="title"/>
          </p:nvPr>
        </p:nvSpPr>
        <p:spPr>
          <a:xfrm>
            <a:off x="651209" y="2368731"/>
            <a:ext cx="8596668" cy="1320800"/>
          </a:xfrm>
        </p:spPr>
        <p:txBody>
          <a:bodyPr>
            <a:normAutofit fontScale="90000"/>
          </a:bodyPr>
          <a:lstStyle/>
          <a:p>
            <a:r>
              <a:rPr lang="en-US" dirty="0"/>
              <a:t>When you were a kid, what did you want to be when you grew up?</a:t>
            </a:r>
            <a:br>
              <a:rPr lang="en-US" dirty="0"/>
            </a:br>
            <a:br>
              <a:rPr lang="en-US" dirty="0"/>
            </a:br>
            <a:endParaRPr lang="en-US" dirty="0"/>
          </a:p>
        </p:txBody>
      </p:sp>
    </p:spTree>
    <p:extLst>
      <p:ext uri="{BB962C8B-B14F-4D97-AF65-F5344CB8AC3E}">
        <p14:creationId xmlns:p14="http://schemas.microsoft.com/office/powerpoint/2010/main" val="3045226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E3005-E7D0-471D-8EBA-5DADA2960E16}"/>
              </a:ext>
            </a:extLst>
          </p:cNvPr>
          <p:cNvSpPr>
            <a:spLocks noGrp="1"/>
          </p:cNvSpPr>
          <p:nvPr>
            <p:ph type="ctrTitle"/>
          </p:nvPr>
        </p:nvSpPr>
        <p:spPr/>
        <p:txBody>
          <a:bodyPr/>
          <a:lstStyle/>
          <a:p>
            <a:r>
              <a:rPr lang="en-US" dirty="0"/>
              <a:t>Design Patterns</a:t>
            </a:r>
          </a:p>
        </p:txBody>
      </p:sp>
      <p:sp>
        <p:nvSpPr>
          <p:cNvPr id="3" name="Subtitle 2">
            <a:extLst>
              <a:ext uri="{FF2B5EF4-FFF2-40B4-BE49-F238E27FC236}">
                <a16:creationId xmlns:a16="http://schemas.microsoft.com/office/drawing/2014/main" id="{EB069580-9515-4CA1-99E8-D9604888B24F}"/>
              </a:ext>
            </a:extLst>
          </p:cNvPr>
          <p:cNvSpPr>
            <a:spLocks noGrp="1"/>
          </p:cNvSpPr>
          <p:nvPr>
            <p:ph type="subTitle" idx="1"/>
          </p:nvPr>
        </p:nvSpPr>
        <p:spPr/>
        <p:txBody>
          <a:bodyPr/>
          <a:lstStyle/>
          <a:p>
            <a:r>
              <a:rPr lang="en-US" dirty="0"/>
              <a:t>Proxy</a:t>
            </a:r>
          </a:p>
          <a:p>
            <a:endParaRPr lang="en-US" dirty="0"/>
          </a:p>
        </p:txBody>
      </p:sp>
    </p:spTree>
    <p:extLst>
      <p:ext uri="{BB962C8B-B14F-4D97-AF65-F5344CB8AC3E}">
        <p14:creationId xmlns:p14="http://schemas.microsoft.com/office/powerpoint/2010/main" val="3276895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BD130-1D48-4AF3-A3A8-C5133E2A75A3}"/>
              </a:ext>
            </a:extLst>
          </p:cNvPr>
          <p:cNvSpPr>
            <a:spLocks noGrp="1"/>
          </p:cNvSpPr>
          <p:nvPr>
            <p:ph type="title"/>
          </p:nvPr>
        </p:nvSpPr>
        <p:spPr/>
        <p:txBody>
          <a:bodyPr/>
          <a:lstStyle/>
          <a:p>
            <a:r>
              <a:rPr lang="en-US" dirty="0"/>
              <a:t>Parts of the Pattern	</a:t>
            </a:r>
          </a:p>
        </p:txBody>
      </p:sp>
      <p:sp>
        <p:nvSpPr>
          <p:cNvPr id="3" name="Content Placeholder 2">
            <a:extLst>
              <a:ext uri="{FF2B5EF4-FFF2-40B4-BE49-F238E27FC236}">
                <a16:creationId xmlns:a16="http://schemas.microsoft.com/office/drawing/2014/main" id="{90753FE7-C125-47BF-A574-43D69C7586C9}"/>
              </a:ext>
            </a:extLst>
          </p:cNvPr>
          <p:cNvSpPr>
            <a:spLocks noGrp="1"/>
          </p:cNvSpPr>
          <p:nvPr>
            <p:ph idx="1"/>
          </p:nvPr>
        </p:nvSpPr>
        <p:spPr/>
        <p:txBody>
          <a:bodyPr>
            <a:normAutofit fontScale="92500" lnSpcReduction="10000"/>
          </a:bodyPr>
          <a:lstStyle/>
          <a:p>
            <a:r>
              <a:rPr lang="en-US" dirty="0"/>
              <a:t>The Proxy has a reference to the real subject, it also has an interface identical to Subject’s so that the two can be used interchangeably. It controls access to the Real Subject and may be responsible for creating and destroying it</a:t>
            </a:r>
          </a:p>
          <a:p>
            <a:pPr marL="457200" lvl="1" indent="0">
              <a:buNone/>
            </a:pPr>
            <a:r>
              <a:rPr lang="en-US" dirty="0"/>
              <a:t>Different Types</a:t>
            </a:r>
          </a:p>
          <a:p>
            <a:pPr lvl="1"/>
            <a:r>
              <a:rPr lang="en-US" dirty="0"/>
              <a:t>Remote – Responsible for representing the object located remotely. Talking to the real object may involve sending something across a network</a:t>
            </a:r>
          </a:p>
          <a:p>
            <a:pPr lvl="1"/>
            <a:r>
              <a:rPr lang="en-US" dirty="0"/>
              <a:t>Virtual – Responsible for the creation of an object which is slow to create (Image in book)</a:t>
            </a:r>
          </a:p>
          <a:p>
            <a:pPr lvl="1"/>
            <a:r>
              <a:rPr lang="en-US" dirty="0"/>
              <a:t>Protection – Check that the caller has access permissions required to perform the request</a:t>
            </a:r>
          </a:p>
          <a:p>
            <a:pPr lvl="1"/>
            <a:r>
              <a:rPr lang="en-US" dirty="0"/>
              <a:t>Smart – Adds to or change the request before sending them (NHibernate)</a:t>
            </a:r>
          </a:p>
          <a:p>
            <a:r>
              <a:rPr lang="en-US" dirty="0"/>
              <a:t>The Subject defines the common interface for Real Subject and Proxy so Proxy can be used anywhere Real Subject is expected</a:t>
            </a:r>
          </a:p>
          <a:p>
            <a:r>
              <a:rPr lang="en-US" dirty="0"/>
              <a:t>The Real Subject defines the ‘real’ object that the proxy represents</a:t>
            </a:r>
          </a:p>
          <a:p>
            <a:endParaRPr lang="en-US" dirty="0"/>
          </a:p>
        </p:txBody>
      </p:sp>
    </p:spTree>
    <p:extLst>
      <p:ext uri="{BB962C8B-B14F-4D97-AF65-F5344CB8AC3E}">
        <p14:creationId xmlns:p14="http://schemas.microsoft.com/office/powerpoint/2010/main" val="2107916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5DE64-64B7-4121-8DBF-9988BAD28A4B}"/>
              </a:ext>
            </a:extLst>
          </p:cNvPr>
          <p:cNvSpPr>
            <a:spLocks noGrp="1"/>
          </p:cNvSpPr>
          <p:nvPr>
            <p:ph type="title"/>
          </p:nvPr>
        </p:nvSpPr>
        <p:spPr/>
        <p:txBody>
          <a:bodyPr/>
          <a:lstStyle/>
          <a:p>
            <a:r>
              <a:rPr lang="en-US" dirty="0" err="1"/>
              <a:t>Nhibernate</a:t>
            </a:r>
            <a:r>
              <a:rPr lang="en-US" dirty="0"/>
              <a:t>	</a:t>
            </a:r>
          </a:p>
        </p:txBody>
      </p:sp>
      <p:sp>
        <p:nvSpPr>
          <p:cNvPr id="3" name="Content Placeholder 2">
            <a:extLst>
              <a:ext uri="{FF2B5EF4-FFF2-40B4-BE49-F238E27FC236}">
                <a16:creationId xmlns:a16="http://schemas.microsoft.com/office/drawing/2014/main" id="{67A21B1F-1FBF-4FA4-8E5B-3AEF56DDAEA3}"/>
              </a:ext>
            </a:extLst>
          </p:cNvPr>
          <p:cNvSpPr>
            <a:spLocks noGrp="1"/>
          </p:cNvSpPr>
          <p:nvPr>
            <p:ph idx="1"/>
          </p:nvPr>
        </p:nvSpPr>
        <p:spPr/>
        <p:txBody>
          <a:bodyPr/>
          <a:lstStyle/>
          <a:p>
            <a:r>
              <a:rPr lang="en-US" dirty="0" err="1"/>
              <a:t>Nhibernate</a:t>
            </a:r>
            <a:r>
              <a:rPr lang="en-US" dirty="0"/>
              <a:t> is the biggest example of where we run into proxies. You may not see it, but under the hood, </a:t>
            </a:r>
            <a:r>
              <a:rPr lang="en-US" dirty="0" err="1"/>
              <a:t>nhibernate</a:t>
            </a:r>
            <a:r>
              <a:rPr lang="en-US" dirty="0"/>
              <a:t> is substituting proxies for our Business Models, which is why they have to have ‘virtual’ keywords</a:t>
            </a:r>
          </a:p>
          <a:p>
            <a:r>
              <a:rPr lang="en-US" dirty="0"/>
              <a:t>When </a:t>
            </a:r>
            <a:r>
              <a:rPr lang="en-US" dirty="0" err="1"/>
              <a:t>Nhibernate</a:t>
            </a:r>
            <a:r>
              <a:rPr lang="en-US" dirty="0"/>
              <a:t> first grabs an entity with lazy loaded parents (think license and it’s license code) it doesn’t immediately fetch the license code. </a:t>
            </a:r>
          </a:p>
          <a:p>
            <a:r>
              <a:rPr lang="en-US" dirty="0"/>
              <a:t>Once you reference the </a:t>
            </a:r>
            <a:r>
              <a:rPr lang="en-US" dirty="0" err="1"/>
              <a:t>LicenseCode</a:t>
            </a:r>
            <a:r>
              <a:rPr lang="en-US" dirty="0"/>
              <a:t> proxy, </a:t>
            </a:r>
            <a:r>
              <a:rPr lang="en-US" dirty="0" err="1"/>
              <a:t>nhibernate</a:t>
            </a:r>
            <a:r>
              <a:rPr lang="en-US" dirty="0"/>
              <a:t> will fetch the row from the database and create the </a:t>
            </a:r>
            <a:r>
              <a:rPr lang="en-US" dirty="0" err="1"/>
              <a:t>LicenseCode</a:t>
            </a:r>
            <a:endParaRPr lang="en-US" dirty="0"/>
          </a:p>
          <a:p>
            <a:r>
              <a:rPr lang="en-US" dirty="0" err="1"/>
              <a:t>Nhibernate</a:t>
            </a:r>
            <a:r>
              <a:rPr lang="en-US" dirty="0"/>
              <a:t> uses Castle Proxies as do our </a:t>
            </a:r>
            <a:r>
              <a:rPr lang="en-US" dirty="0" err="1"/>
              <a:t>ApiFactory</a:t>
            </a:r>
            <a:endParaRPr lang="en-US" dirty="0"/>
          </a:p>
          <a:p>
            <a:pPr marL="0" indent="0">
              <a:buNone/>
            </a:pPr>
            <a:endParaRPr lang="en-US" dirty="0"/>
          </a:p>
        </p:txBody>
      </p:sp>
    </p:spTree>
    <p:extLst>
      <p:ext uri="{BB962C8B-B14F-4D97-AF65-F5344CB8AC3E}">
        <p14:creationId xmlns:p14="http://schemas.microsoft.com/office/powerpoint/2010/main" val="2274898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CF32-3D10-4B53-AF0C-90E51CCEB8DF}"/>
              </a:ext>
            </a:extLst>
          </p:cNvPr>
          <p:cNvSpPr>
            <a:spLocks noGrp="1"/>
          </p:cNvSpPr>
          <p:nvPr>
            <p:ph type="title"/>
          </p:nvPr>
        </p:nvSpPr>
        <p:spPr/>
        <p:txBody>
          <a:bodyPr/>
          <a:lstStyle/>
          <a:p>
            <a:r>
              <a:rPr lang="en-US" dirty="0"/>
              <a:t>Castle Proxies</a:t>
            </a:r>
          </a:p>
        </p:txBody>
      </p:sp>
      <p:sp>
        <p:nvSpPr>
          <p:cNvPr id="3" name="Content Placeholder 2">
            <a:extLst>
              <a:ext uri="{FF2B5EF4-FFF2-40B4-BE49-F238E27FC236}">
                <a16:creationId xmlns:a16="http://schemas.microsoft.com/office/drawing/2014/main" id="{9848D662-FBB8-4F2C-B197-82353F5E6D01}"/>
              </a:ext>
            </a:extLst>
          </p:cNvPr>
          <p:cNvSpPr>
            <a:spLocks noGrp="1"/>
          </p:cNvSpPr>
          <p:nvPr>
            <p:ph idx="1"/>
          </p:nvPr>
        </p:nvSpPr>
        <p:spPr/>
        <p:txBody>
          <a:bodyPr/>
          <a:lstStyle/>
          <a:p>
            <a:r>
              <a:rPr lang="en-US" dirty="0"/>
              <a:t>Castle Project is an open source </a:t>
            </a:r>
            <a:r>
              <a:rPr lang="en-US" dirty="0" err="1"/>
              <a:t>.net</a:t>
            </a:r>
            <a:r>
              <a:rPr lang="en-US" dirty="0"/>
              <a:t> framework</a:t>
            </a:r>
          </a:p>
          <a:p>
            <a:r>
              <a:rPr lang="en-US" dirty="0"/>
              <a:t>Allows for dynamic proxy generation and creating proxies at runtime</a:t>
            </a:r>
          </a:p>
          <a:p>
            <a:r>
              <a:rPr lang="en-US" dirty="0" err="1"/>
              <a:t>ApiFactory</a:t>
            </a:r>
            <a:r>
              <a:rPr lang="en-US" dirty="0"/>
              <a:t> uses proxies</a:t>
            </a:r>
          </a:p>
          <a:p>
            <a:pPr lvl="1"/>
            <a:r>
              <a:rPr lang="en-US" dirty="0" err="1"/>
              <a:t>ApiFactory.Lookup</a:t>
            </a:r>
            <a:r>
              <a:rPr lang="en-US" dirty="0"/>
              <a:t>&lt;T&gt; instantiates a proxy for a type T</a:t>
            </a:r>
          </a:p>
        </p:txBody>
      </p:sp>
    </p:spTree>
    <p:extLst>
      <p:ext uri="{BB962C8B-B14F-4D97-AF65-F5344CB8AC3E}">
        <p14:creationId xmlns:p14="http://schemas.microsoft.com/office/powerpoint/2010/main" val="3681100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DD270-FACC-4F36-BE00-9FD249AE7418}"/>
              </a:ext>
            </a:extLst>
          </p:cNvPr>
          <p:cNvSpPr>
            <a:spLocks noGrp="1"/>
          </p:cNvSpPr>
          <p:nvPr>
            <p:ph type="title"/>
          </p:nvPr>
        </p:nvSpPr>
        <p:spPr/>
        <p:txBody>
          <a:bodyPr/>
          <a:lstStyle/>
          <a:p>
            <a:r>
              <a:rPr lang="en-US" dirty="0"/>
              <a:t>Consequences</a:t>
            </a:r>
          </a:p>
        </p:txBody>
      </p:sp>
      <p:sp>
        <p:nvSpPr>
          <p:cNvPr id="3" name="Content Placeholder 2">
            <a:extLst>
              <a:ext uri="{FF2B5EF4-FFF2-40B4-BE49-F238E27FC236}">
                <a16:creationId xmlns:a16="http://schemas.microsoft.com/office/drawing/2014/main" id="{381AE115-5FC6-4B16-BFEE-56C5A918191A}"/>
              </a:ext>
            </a:extLst>
          </p:cNvPr>
          <p:cNvSpPr>
            <a:spLocks noGrp="1"/>
          </p:cNvSpPr>
          <p:nvPr>
            <p:ph idx="1"/>
          </p:nvPr>
        </p:nvSpPr>
        <p:spPr/>
        <p:txBody>
          <a:bodyPr/>
          <a:lstStyle/>
          <a:p>
            <a:r>
              <a:rPr lang="en-US" dirty="0"/>
              <a:t>Proxies offer a level of abstraction that allows for a intercepting certain behavior</a:t>
            </a:r>
          </a:p>
          <a:p>
            <a:pPr lvl="1"/>
            <a:r>
              <a:rPr lang="en-US" dirty="0"/>
              <a:t>Remote proxies can hide the fact that an object resides in a different address space</a:t>
            </a:r>
          </a:p>
          <a:p>
            <a:pPr lvl="1"/>
            <a:r>
              <a:rPr lang="en-US" dirty="0"/>
              <a:t>Virtual proxies can optimize creating object and only when the client needs them</a:t>
            </a:r>
          </a:p>
          <a:p>
            <a:pPr lvl="1"/>
            <a:r>
              <a:rPr lang="en-US" dirty="0"/>
              <a:t>Protection proxies and Smart proxies allow additional housekeeping tasks when an object is accessed (and potentially destroyed by maintaining a count of references).</a:t>
            </a:r>
          </a:p>
          <a:p>
            <a:endParaRPr lang="en-US" dirty="0"/>
          </a:p>
          <a:p>
            <a:endParaRPr lang="en-US" dirty="0"/>
          </a:p>
        </p:txBody>
      </p:sp>
    </p:spTree>
    <p:extLst>
      <p:ext uri="{BB962C8B-B14F-4D97-AF65-F5344CB8AC3E}">
        <p14:creationId xmlns:p14="http://schemas.microsoft.com/office/powerpoint/2010/main" val="31391508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207</TotalTime>
  <Words>373</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When you were a kid, what did you want to be when you grew up?  </vt:lpstr>
      <vt:lpstr>Design Patterns</vt:lpstr>
      <vt:lpstr>Parts of the Pattern </vt:lpstr>
      <vt:lpstr>Nhibernate </vt:lpstr>
      <vt:lpstr>Castle Proxies</vt:lpstr>
      <vt:lpstr>Consequences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Cory Melendez</dc:creator>
  <cp:lastModifiedBy>Cory Melendez</cp:lastModifiedBy>
  <cp:revision>6</cp:revision>
  <dcterms:created xsi:type="dcterms:W3CDTF">2019-05-17T18:12:33Z</dcterms:created>
  <dcterms:modified xsi:type="dcterms:W3CDTF">2019-10-24T19:57:58Z</dcterms:modified>
</cp:coreProperties>
</file>