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9ACBB-FC75-48D6-B700-9CE0C13EBADA}" v="10" dt="2019-05-24T20:08:17.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0" d="100"/>
          <a:sy n="90"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endez, Cory" userId="6d3e901a-8604-460e-b419-46d12b5ab316" providerId="ADAL" clId="{AC19ACBB-FC75-48D6-B700-9CE0C13EBADA}"/>
    <pc:docChg chg="undo custSel addSld delSld modSld">
      <pc:chgData name="Melendez, Cory" userId="6d3e901a-8604-460e-b419-46d12b5ab316" providerId="ADAL" clId="{AC19ACBB-FC75-48D6-B700-9CE0C13EBADA}" dt="2019-05-24T20:09:51.448" v="2600" actId="20577"/>
      <pc:docMkLst>
        <pc:docMk/>
      </pc:docMkLst>
      <pc:sldChg chg="modSp">
        <pc:chgData name="Melendez, Cory" userId="6d3e901a-8604-460e-b419-46d12b5ab316" providerId="ADAL" clId="{AC19ACBB-FC75-48D6-B700-9CE0C13EBADA}" dt="2019-05-24T18:27:16.088" v="11" actId="20577"/>
        <pc:sldMkLst>
          <pc:docMk/>
          <pc:sldMk cId="3276895302" sldId="256"/>
        </pc:sldMkLst>
        <pc:spChg chg="mod">
          <ac:chgData name="Melendez, Cory" userId="6d3e901a-8604-460e-b419-46d12b5ab316" providerId="ADAL" clId="{AC19ACBB-FC75-48D6-B700-9CE0C13EBADA}" dt="2019-05-24T18:27:16.088" v="11" actId="20577"/>
          <ac:spMkLst>
            <pc:docMk/>
            <pc:sldMk cId="3276895302" sldId="256"/>
            <ac:spMk id="3" creationId="{EB069580-9515-4CA1-99E8-D9604888B24F}"/>
          </ac:spMkLst>
        </pc:spChg>
      </pc:sldChg>
      <pc:sldChg chg="addSp delSp modSp">
        <pc:chgData name="Melendez, Cory" userId="6d3e901a-8604-460e-b419-46d12b5ab316" providerId="ADAL" clId="{AC19ACBB-FC75-48D6-B700-9CE0C13EBADA}" dt="2019-05-24T18:42:21.536" v="338" actId="20577"/>
        <pc:sldMkLst>
          <pc:docMk/>
          <pc:sldMk cId="2107916926" sldId="258"/>
        </pc:sldMkLst>
        <pc:spChg chg="mod">
          <ac:chgData name="Melendez, Cory" userId="6d3e901a-8604-460e-b419-46d12b5ab316" providerId="ADAL" clId="{AC19ACBB-FC75-48D6-B700-9CE0C13EBADA}" dt="2019-05-24T18:42:21.536" v="338" actId="20577"/>
          <ac:spMkLst>
            <pc:docMk/>
            <pc:sldMk cId="2107916926" sldId="258"/>
            <ac:spMk id="3" creationId="{90753FE7-C125-47BF-A574-43D69C7586C9}"/>
          </ac:spMkLst>
        </pc:spChg>
        <pc:graphicFrameChg chg="add del mod">
          <ac:chgData name="Melendez, Cory" userId="6d3e901a-8604-460e-b419-46d12b5ab316" providerId="ADAL" clId="{AC19ACBB-FC75-48D6-B700-9CE0C13EBADA}" dt="2019-05-24T18:27:41.002" v="41"/>
          <ac:graphicFrameMkLst>
            <pc:docMk/>
            <pc:sldMk cId="2107916926" sldId="258"/>
            <ac:graphicFrameMk id="4" creationId="{2A01BCDA-3A8D-46C1-95E1-5DD84D90834D}"/>
          </ac:graphicFrameMkLst>
        </pc:graphicFrameChg>
        <pc:graphicFrameChg chg="add del mod">
          <ac:chgData name="Melendez, Cory" userId="6d3e901a-8604-460e-b419-46d12b5ab316" providerId="ADAL" clId="{AC19ACBB-FC75-48D6-B700-9CE0C13EBADA}" dt="2019-05-24T18:27:48.880" v="45"/>
          <ac:graphicFrameMkLst>
            <pc:docMk/>
            <pc:sldMk cId="2107916926" sldId="258"/>
            <ac:graphicFrameMk id="5" creationId="{56035658-1260-4096-B650-0B2B9D5A33AC}"/>
          </ac:graphicFrameMkLst>
        </pc:graphicFrameChg>
      </pc:sldChg>
      <pc:sldChg chg="modSp add">
        <pc:chgData name="Melendez, Cory" userId="6d3e901a-8604-460e-b419-46d12b5ab316" providerId="ADAL" clId="{AC19ACBB-FC75-48D6-B700-9CE0C13EBADA}" dt="2019-05-24T20:09:51.448" v="2600" actId="20577"/>
        <pc:sldMkLst>
          <pc:docMk/>
          <pc:sldMk cId="2437177120" sldId="259"/>
        </pc:sldMkLst>
        <pc:spChg chg="mod">
          <ac:chgData name="Melendez, Cory" userId="6d3e901a-8604-460e-b419-46d12b5ab316" providerId="ADAL" clId="{AC19ACBB-FC75-48D6-B700-9CE0C13EBADA}" dt="2019-05-24T18:31:25.387" v="180" actId="6549"/>
          <ac:spMkLst>
            <pc:docMk/>
            <pc:sldMk cId="2437177120" sldId="259"/>
            <ac:spMk id="2" creationId="{536BCFCE-F123-476E-B04A-A7593CBB209E}"/>
          </ac:spMkLst>
        </pc:spChg>
        <pc:spChg chg="mod">
          <ac:chgData name="Melendez, Cory" userId="6d3e901a-8604-460e-b419-46d12b5ab316" providerId="ADAL" clId="{AC19ACBB-FC75-48D6-B700-9CE0C13EBADA}" dt="2019-05-24T20:09:51.448" v="2600" actId="20577"/>
          <ac:spMkLst>
            <pc:docMk/>
            <pc:sldMk cId="2437177120" sldId="259"/>
            <ac:spMk id="3" creationId="{A12E803B-1703-4ECD-BAC5-B646A2BA5FB3}"/>
          </ac:spMkLst>
        </pc:spChg>
      </pc:sldChg>
      <pc:sldChg chg="modSp add">
        <pc:chgData name="Melendez, Cory" userId="6d3e901a-8604-460e-b419-46d12b5ab316" providerId="ADAL" clId="{AC19ACBB-FC75-48D6-B700-9CE0C13EBADA}" dt="2019-05-24T19:09:54.207" v="1488" actId="20577"/>
        <pc:sldMkLst>
          <pc:docMk/>
          <pc:sldMk cId="1439058824" sldId="260"/>
        </pc:sldMkLst>
        <pc:spChg chg="mod">
          <ac:chgData name="Melendez, Cory" userId="6d3e901a-8604-460e-b419-46d12b5ab316" providerId="ADAL" clId="{AC19ACBB-FC75-48D6-B700-9CE0C13EBADA}" dt="2019-05-24T18:48:28.217" v="959" actId="20577"/>
          <ac:spMkLst>
            <pc:docMk/>
            <pc:sldMk cId="1439058824" sldId="260"/>
            <ac:spMk id="2" creationId="{5D17350A-C8EB-46C9-83F6-B0757B59296A}"/>
          </ac:spMkLst>
        </pc:spChg>
        <pc:spChg chg="mod">
          <ac:chgData name="Melendez, Cory" userId="6d3e901a-8604-460e-b419-46d12b5ab316" providerId="ADAL" clId="{AC19ACBB-FC75-48D6-B700-9CE0C13EBADA}" dt="2019-05-24T19:09:54.207" v="1488" actId="20577"/>
          <ac:spMkLst>
            <pc:docMk/>
            <pc:sldMk cId="1439058824" sldId="260"/>
            <ac:spMk id="3" creationId="{97B3D5FB-3554-445E-92E9-3AD81913867B}"/>
          </ac:spMkLst>
        </pc:spChg>
      </pc:sldChg>
      <pc:sldChg chg="modSp add">
        <pc:chgData name="Melendez, Cory" userId="6d3e901a-8604-460e-b419-46d12b5ab316" providerId="ADAL" clId="{AC19ACBB-FC75-48D6-B700-9CE0C13EBADA}" dt="2019-05-24T19:12:30.364" v="1883" actId="6549"/>
        <pc:sldMkLst>
          <pc:docMk/>
          <pc:sldMk cId="2851893662" sldId="261"/>
        </pc:sldMkLst>
        <pc:spChg chg="mod">
          <ac:chgData name="Melendez, Cory" userId="6d3e901a-8604-460e-b419-46d12b5ab316" providerId="ADAL" clId="{AC19ACBB-FC75-48D6-B700-9CE0C13EBADA}" dt="2019-05-24T19:11:14.442" v="1657" actId="313"/>
          <ac:spMkLst>
            <pc:docMk/>
            <pc:sldMk cId="2851893662" sldId="261"/>
            <ac:spMk id="2" creationId="{50F35CB0-F1A1-4326-8F50-0601B10A139E}"/>
          </ac:spMkLst>
        </pc:spChg>
        <pc:spChg chg="mod">
          <ac:chgData name="Melendez, Cory" userId="6d3e901a-8604-460e-b419-46d12b5ab316" providerId="ADAL" clId="{AC19ACBB-FC75-48D6-B700-9CE0C13EBADA}" dt="2019-05-24T19:12:30.364" v="1883" actId="6549"/>
          <ac:spMkLst>
            <pc:docMk/>
            <pc:sldMk cId="2851893662" sldId="261"/>
            <ac:spMk id="3" creationId="{03D1C0F4-C72B-4DF0-AE67-4A08BE1CF7C4}"/>
          </ac:spMkLst>
        </pc:spChg>
      </pc:sldChg>
      <pc:sldChg chg="del">
        <pc:chgData name="Melendez, Cory" userId="6d3e901a-8604-460e-b419-46d12b5ab316" providerId="ADAL" clId="{AC19ACBB-FC75-48D6-B700-9CE0C13EBADA}" dt="2019-05-24T18:27:20.307" v="13" actId="2696"/>
        <pc:sldMkLst>
          <pc:docMk/>
          <pc:sldMk cId="3780637663" sldId="261"/>
        </pc:sldMkLst>
      </pc:sldChg>
      <pc:sldChg chg="del">
        <pc:chgData name="Melendez, Cory" userId="6d3e901a-8604-460e-b419-46d12b5ab316" providerId="ADAL" clId="{AC19ACBB-FC75-48D6-B700-9CE0C13EBADA}" dt="2019-05-24T18:27:20.674" v="14" actId="2696"/>
        <pc:sldMkLst>
          <pc:docMk/>
          <pc:sldMk cId="1044701584" sldId="262"/>
        </pc:sldMkLst>
      </pc:sldChg>
      <pc:sldChg chg="modSp add">
        <pc:chgData name="Melendez, Cory" userId="6d3e901a-8604-460e-b419-46d12b5ab316" providerId="ADAL" clId="{AC19ACBB-FC75-48D6-B700-9CE0C13EBADA}" dt="2019-05-24T19:49:29.903" v="2090" actId="20577"/>
        <pc:sldMkLst>
          <pc:docMk/>
          <pc:sldMk cId="3083067641" sldId="262"/>
        </pc:sldMkLst>
        <pc:spChg chg="mod">
          <ac:chgData name="Melendez, Cory" userId="6d3e901a-8604-460e-b419-46d12b5ab316" providerId="ADAL" clId="{AC19ACBB-FC75-48D6-B700-9CE0C13EBADA}" dt="2019-05-24T19:46:17.906" v="1902" actId="20577"/>
          <ac:spMkLst>
            <pc:docMk/>
            <pc:sldMk cId="3083067641" sldId="262"/>
            <ac:spMk id="2" creationId="{B750783C-3E31-45B3-9894-C043FF28509A}"/>
          </ac:spMkLst>
        </pc:spChg>
        <pc:spChg chg="mod">
          <ac:chgData name="Melendez, Cory" userId="6d3e901a-8604-460e-b419-46d12b5ab316" providerId="ADAL" clId="{AC19ACBB-FC75-48D6-B700-9CE0C13EBADA}" dt="2019-05-24T19:49:29.903" v="2090" actId="20577"/>
          <ac:spMkLst>
            <pc:docMk/>
            <pc:sldMk cId="3083067641" sldId="262"/>
            <ac:spMk id="3" creationId="{D853A97B-27D6-49BF-8E1E-356C726CCFF2}"/>
          </ac:spMkLst>
        </pc:spChg>
      </pc:sldChg>
      <pc:sldChg chg="del">
        <pc:chgData name="Melendez, Cory" userId="6d3e901a-8604-460e-b419-46d12b5ab316" providerId="ADAL" clId="{AC19ACBB-FC75-48D6-B700-9CE0C13EBADA}" dt="2019-05-24T18:27:19.925" v="12" actId="2696"/>
        <pc:sldMkLst>
          <pc:docMk/>
          <pc:sldMk cId="1676088841" sldId="263"/>
        </pc:sldMkLst>
      </pc:sldChg>
      <pc:sldChg chg="modSp add">
        <pc:chgData name="Melendez, Cory" userId="6d3e901a-8604-460e-b419-46d12b5ab316" providerId="ADAL" clId="{AC19ACBB-FC75-48D6-B700-9CE0C13EBADA}" dt="2019-05-24T20:08:18.521" v="2515" actId="20577"/>
        <pc:sldMkLst>
          <pc:docMk/>
          <pc:sldMk cId="2763542324" sldId="263"/>
        </pc:sldMkLst>
        <pc:spChg chg="mod">
          <ac:chgData name="Melendez, Cory" userId="6d3e901a-8604-460e-b419-46d12b5ab316" providerId="ADAL" clId="{AC19ACBB-FC75-48D6-B700-9CE0C13EBADA}" dt="2019-05-24T19:57:10.720" v="2102" actId="20577"/>
          <ac:spMkLst>
            <pc:docMk/>
            <pc:sldMk cId="2763542324" sldId="263"/>
            <ac:spMk id="2" creationId="{BAF050A9-47CB-46A6-BA55-FBE4FE275F60}"/>
          </ac:spMkLst>
        </pc:spChg>
        <pc:spChg chg="mod">
          <ac:chgData name="Melendez, Cory" userId="6d3e901a-8604-460e-b419-46d12b5ab316" providerId="ADAL" clId="{AC19ACBB-FC75-48D6-B700-9CE0C13EBADA}" dt="2019-05-24T20:08:18.521" v="2515" actId="20577"/>
          <ac:spMkLst>
            <pc:docMk/>
            <pc:sldMk cId="2763542324" sldId="263"/>
            <ac:spMk id="3" creationId="{518FDF56-4582-4B68-9FD2-EEA8EB399242}"/>
          </ac:spMkLst>
        </pc:spChg>
      </pc:sldChg>
      <pc:sldChg chg="del">
        <pc:chgData name="Melendez, Cory" userId="6d3e901a-8604-460e-b419-46d12b5ab316" providerId="ADAL" clId="{AC19ACBB-FC75-48D6-B700-9CE0C13EBADA}" dt="2019-05-24T18:27:20.864" v="15" actId="2696"/>
        <pc:sldMkLst>
          <pc:docMk/>
          <pc:sldMk cId="3382380493" sldId="264"/>
        </pc:sldMkLst>
      </pc:sldChg>
      <pc:sldChg chg="del">
        <pc:chgData name="Melendez, Cory" userId="6d3e901a-8604-460e-b419-46d12b5ab316" providerId="ADAL" clId="{AC19ACBB-FC75-48D6-B700-9CE0C13EBADA}" dt="2019-05-24T18:27:21.499" v="16" actId="2696"/>
        <pc:sldMkLst>
          <pc:docMk/>
          <pc:sldMk cId="3139150838" sldId="265"/>
        </pc:sldMkLst>
      </pc:sldChg>
    </pc:docChg>
  </pc:docChgLst>
  <pc:docChgLst>
    <pc:chgData name="Cory Melendez" userId="6d3e901a-8604-460e-b419-46d12b5ab316" providerId="ADAL" clId="{578B02CD-0C8E-435E-B478-C4B6D7975939}"/>
    <pc:docChg chg="undo custSel addSld delSld modSld">
      <pc:chgData name="Cory Melendez" userId="6d3e901a-8604-460e-b419-46d12b5ab316" providerId="ADAL" clId="{578B02CD-0C8E-435E-B478-C4B6D7975939}" dt="2019-05-17T20:32:08.414" v="1471" actId="2696"/>
      <pc:docMkLst>
        <pc:docMk/>
      </pc:docMkLst>
      <pc:sldChg chg="modSp">
        <pc:chgData name="Cory Melendez" userId="6d3e901a-8604-460e-b419-46d12b5ab316" providerId="ADAL" clId="{578B02CD-0C8E-435E-B478-C4B6D7975939}" dt="2019-05-17T18:29:34.308" v="149" actId="20577"/>
        <pc:sldMkLst>
          <pc:docMk/>
          <pc:sldMk cId="3276895302" sldId="256"/>
        </pc:sldMkLst>
        <pc:spChg chg="mod">
          <ac:chgData name="Cory Melendez" userId="6d3e901a-8604-460e-b419-46d12b5ab316" providerId="ADAL" clId="{578B02CD-0C8E-435E-B478-C4B6D7975939}" dt="2019-05-17T18:18:24.174" v="74" actId="20577"/>
          <ac:spMkLst>
            <pc:docMk/>
            <pc:sldMk cId="3276895302" sldId="256"/>
            <ac:spMk id="2" creationId="{1F0E3005-E7D0-471D-8EBA-5DADA2960E16}"/>
          </ac:spMkLst>
        </pc:spChg>
        <pc:spChg chg="mod">
          <ac:chgData name="Cory Melendez" userId="6d3e901a-8604-460e-b419-46d12b5ab316" providerId="ADAL" clId="{578B02CD-0C8E-435E-B478-C4B6D7975939}" dt="2019-05-17T18:29:34.308" v="149" actId="20577"/>
          <ac:spMkLst>
            <pc:docMk/>
            <pc:sldMk cId="3276895302" sldId="256"/>
            <ac:spMk id="3" creationId="{EB069580-9515-4CA1-99E8-D9604888B24F}"/>
          </ac:spMkLst>
        </pc:spChg>
      </pc:sldChg>
      <pc:sldChg chg="modSp add">
        <pc:chgData name="Cory Melendez" userId="6d3e901a-8604-460e-b419-46d12b5ab316" providerId="ADAL" clId="{578B02CD-0C8E-435E-B478-C4B6D7975939}" dt="2019-05-17T19:20:30.923" v="699" actId="20577"/>
        <pc:sldMkLst>
          <pc:docMk/>
          <pc:sldMk cId="2107916926" sldId="258"/>
        </pc:sldMkLst>
        <pc:spChg chg="mod">
          <ac:chgData name="Cory Melendez" userId="6d3e901a-8604-460e-b419-46d12b5ab316" providerId="ADAL" clId="{578B02CD-0C8E-435E-B478-C4B6D7975939}" dt="2019-05-17T19:17:31.881" v="171" actId="20577"/>
          <ac:spMkLst>
            <pc:docMk/>
            <pc:sldMk cId="2107916926" sldId="258"/>
            <ac:spMk id="2" creationId="{2ECBD130-1D48-4AF3-A3A8-C5133E2A75A3}"/>
          </ac:spMkLst>
        </pc:spChg>
        <pc:spChg chg="mod">
          <ac:chgData name="Cory Melendez" userId="6d3e901a-8604-460e-b419-46d12b5ab316" providerId="ADAL" clId="{578B02CD-0C8E-435E-B478-C4B6D7975939}" dt="2019-05-17T19:20:30.923" v="699" actId="20577"/>
          <ac:spMkLst>
            <pc:docMk/>
            <pc:sldMk cId="2107916926" sldId="258"/>
            <ac:spMk id="3" creationId="{90753FE7-C125-47BF-A574-43D69C7586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3862226/how-to-dynamically-create-a-class-in-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005-E7D0-471D-8EBA-5DADA2960E16}"/>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EB069580-9515-4CA1-99E8-D9604888B24F}"/>
              </a:ext>
            </a:extLst>
          </p:cNvPr>
          <p:cNvSpPr>
            <a:spLocks noGrp="1"/>
          </p:cNvSpPr>
          <p:nvPr>
            <p:ph type="subTitle" idx="1"/>
          </p:nvPr>
        </p:nvSpPr>
        <p:spPr/>
        <p:txBody>
          <a:bodyPr/>
          <a:lstStyle/>
          <a:p>
            <a:r>
              <a:rPr lang="en-US" dirty="0"/>
              <a:t>Prototype</a:t>
            </a:r>
          </a:p>
          <a:p>
            <a:endParaRPr lang="en-US" dirty="0"/>
          </a:p>
        </p:txBody>
      </p:sp>
    </p:spTree>
    <p:extLst>
      <p:ext uri="{BB962C8B-B14F-4D97-AF65-F5344CB8AC3E}">
        <p14:creationId xmlns:p14="http://schemas.microsoft.com/office/powerpoint/2010/main" val="327689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D130-1D48-4AF3-A3A8-C5133E2A75A3}"/>
              </a:ext>
            </a:extLst>
          </p:cNvPr>
          <p:cNvSpPr>
            <a:spLocks noGrp="1"/>
          </p:cNvSpPr>
          <p:nvPr>
            <p:ph type="title"/>
          </p:nvPr>
        </p:nvSpPr>
        <p:spPr/>
        <p:txBody>
          <a:bodyPr/>
          <a:lstStyle/>
          <a:p>
            <a:r>
              <a:rPr lang="en-US" dirty="0"/>
              <a:t>Parts of the Pattern	</a:t>
            </a:r>
          </a:p>
        </p:txBody>
      </p:sp>
      <p:sp>
        <p:nvSpPr>
          <p:cNvPr id="3" name="Content Placeholder 2">
            <a:extLst>
              <a:ext uri="{FF2B5EF4-FFF2-40B4-BE49-F238E27FC236}">
                <a16:creationId xmlns:a16="http://schemas.microsoft.com/office/drawing/2014/main" id="{90753FE7-C125-47BF-A574-43D69C7586C9}"/>
              </a:ext>
            </a:extLst>
          </p:cNvPr>
          <p:cNvSpPr>
            <a:spLocks noGrp="1"/>
          </p:cNvSpPr>
          <p:nvPr>
            <p:ph idx="1"/>
          </p:nvPr>
        </p:nvSpPr>
        <p:spPr/>
        <p:txBody>
          <a:bodyPr/>
          <a:lstStyle/>
          <a:p>
            <a:r>
              <a:rPr lang="en-US" dirty="0"/>
              <a:t>The </a:t>
            </a:r>
            <a:r>
              <a:rPr lang="en-US" b="1" dirty="0"/>
              <a:t>Prototype </a:t>
            </a:r>
            <a:r>
              <a:rPr lang="en-US" dirty="0"/>
              <a:t>declares an interface for cloning itself</a:t>
            </a:r>
          </a:p>
          <a:p>
            <a:r>
              <a:rPr lang="en-US" dirty="0"/>
              <a:t>The </a:t>
            </a:r>
            <a:r>
              <a:rPr lang="en-US" b="1" dirty="0"/>
              <a:t>Concrete Prototype </a:t>
            </a:r>
            <a:r>
              <a:rPr lang="en-US" dirty="0"/>
              <a:t>implements an operation for cloning itself</a:t>
            </a:r>
          </a:p>
          <a:p>
            <a:r>
              <a:rPr lang="en-US" dirty="0"/>
              <a:t>The </a:t>
            </a:r>
            <a:r>
              <a:rPr lang="en-US" b="1" dirty="0"/>
              <a:t>Client </a:t>
            </a:r>
            <a:r>
              <a:rPr lang="en-US" dirty="0"/>
              <a:t>creates a new object by asking a prototype to clone itself</a:t>
            </a:r>
          </a:p>
          <a:p>
            <a:endParaRPr lang="en-US" dirty="0"/>
          </a:p>
          <a:p>
            <a:endParaRPr lang="en-US" dirty="0"/>
          </a:p>
        </p:txBody>
      </p:sp>
    </p:spTree>
    <p:extLst>
      <p:ext uri="{BB962C8B-B14F-4D97-AF65-F5344CB8AC3E}">
        <p14:creationId xmlns:p14="http://schemas.microsoft.com/office/powerpoint/2010/main" val="21079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350A-C8EB-46C9-83F6-B0757B59296A}"/>
              </a:ext>
            </a:extLst>
          </p:cNvPr>
          <p:cNvSpPr>
            <a:spLocks noGrp="1"/>
          </p:cNvSpPr>
          <p:nvPr>
            <p:ph type="title"/>
          </p:nvPr>
        </p:nvSpPr>
        <p:spPr/>
        <p:txBody>
          <a:bodyPr/>
          <a:lstStyle/>
          <a:p>
            <a:r>
              <a:rPr lang="en-US" dirty="0"/>
              <a:t>Prototype Manger </a:t>
            </a:r>
          </a:p>
        </p:txBody>
      </p:sp>
      <p:sp>
        <p:nvSpPr>
          <p:cNvPr id="3" name="Content Placeholder 2">
            <a:extLst>
              <a:ext uri="{FF2B5EF4-FFF2-40B4-BE49-F238E27FC236}">
                <a16:creationId xmlns:a16="http://schemas.microsoft.com/office/drawing/2014/main" id="{97B3D5FB-3554-445E-92E9-3AD81913867B}"/>
              </a:ext>
            </a:extLst>
          </p:cNvPr>
          <p:cNvSpPr>
            <a:spLocks noGrp="1"/>
          </p:cNvSpPr>
          <p:nvPr>
            <p:ph idx="1"/>
          </p:nvPr>
        </p:nvSpPr>
        <p:spPr/>
        <p:txBody>
          <a:bodyPr/>
          <a:lstStyle/>
          <a:p>
            <a:r>
              <a:rPr lang="en-US" dirty="0"/>
              <a:t>You can use a prototype manager if you don’t want the user to be able to create prototypes themselves. The client asks the registry for a prototype before cloning it. </a:t>
            </a:r>
          </a:p>
          <a:p>
            <a:r>
              <a:rPr lang="en-US" dirty="0" err="1"/>
              <a:t>Ex:ColorManager</a:t>
            </a:r>
            <a:r>
              <a:rPr lang="en-US" dirty="0"/>
              <a:t> in the repo allows the registration of colors (such as at startup) but the example also allows the user to define and create one themselves (Prototype Example)</a:t>
            </a:r>
          </a:p>
        </p:txBody>
      </p:sp>
    </p:spTree>
    <p:extLst>
      <p:ext uri="{BB962C8B-B14F-4D97-AF65-F5344CB8AC3E}">
        <p14:creationId xmlns:p14="http://schemas.microsoft.com/office/powerpoint/2010/main" val="143905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CFCE-F123-476E-B04A-A7593CBB209E}"/>
              </a:ext>
            </a:extLst>
          </p:cNvPr>
          <p:cNvSpPr>
            <a:spLocks noGrp="1"/>
          </p:cNvSpPr>
          <p:nvPr>
            <p:ph type="title"/>
          </p:nvPr>
        </p:nvSpPr>
        <p:spPr/>
        <p:txBody>
          <a:bodyPr/>
          <a:lstStyle/>
          <a:p>
            <a:r>
              <a:rPr lang="en-US" dirty="0"/>
              <a:t>Deep Copy vs Shallow Copy</a:t>
            </a:r>
          </a:p>
        </p:txBody>
      </p:sp>
      <p:sp>
        <p:nvSpPr>
          <p:cNvPr id="3" name="Content Placeholder 2">
            <a:extLst>
              <a:ext uri="{FF2B5EF4-FFF2-40B4-BE49-F238E27FC236}">
                <a16:creationId xmlns:a16="http://schemas.microsoft.com/office/drawing/2014/main" id="{A12E803B-1703-4ECD-BAC5-B646A2BA5FB3}"/>
              </a:ext>
            </a:extLst>
          </p:cNvPr>
          <p:cNvSpPr>
            <a:spLocks noGrp="1"/>
          </p:cNvSpPr>
          <p:nvPr>
            <p:ph idx="1"/>
          </p:nvPr>
        </p:nvSpPr>
        <p:spPr/>
        <p:txBody>
          <a:bodyPr/>
          <a:lstStyle/>
          <a:p>
            <a:r>
              <a:rPr lang="en-US" dirty="0"/>
              <a:t>Shallow Copy AKA </a:t>
            </a:r>
            <a:r>
              <a:rPr lang="en-US" dirty="0" err="1"/>
              <a:t>Memberwise</a:t>
            </a:r>
            <a:r>
              <a:rPr lang="en-US" dirty="0"/>
              <a:t> Copy only copies the fields that are value type. Reference type fields’ references are copied but the referred object is not. C# provides this functionality in </a:t>
            </a:r>
            <a:r>
              <a:rPr lang="en-US" dirty="0" err="1"/>
              <a:t>Object.MemberwiseCopy</a:t>
            </a:r>
            <a:r>
              <a:rPr lang="en-US" dirty="0"/>
              <a:t>()</a:t>
            </a:r>
          </a:p>
          <a:p>
            <a:r>
              <a:rPr lang="en-US" dirty="0"/>
              <a:t>Deep Copy copies all of the fields when copying the object, this is needed when the two objects should be independent of each other and changing the reference type fields of one does not affect the other.</a:t>
            </a:r>
          </a:p>
          <a:p>
            <a:r>
              <a:rPr lang="en-US" dirty="0"/>
              <a:t>Be careful with Deep Copy because it has its drawbacks such as </a:t>
            </a:r>
            <a:r>
              <a:rPr lang="en-US"/>
              <a:t>execution speed</a:t>
            </a:r>
            <a:endParaRPr lang="en-US" dirty="0"/>
          </a:p>
        </p:txBody>
      </p:sp>
    </p:spTree>
    <p:extLst>
      <p:ext uri="{BB962C8B-B14F-4D97-AF65-F5344CB8AC3E}">
        <p14:creationId xmlns:p14="http://schemas.microsoft.com/office/powerpoint/2010/main" val="243717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5CB0-F1A1-4326-8F50-0601B10A139E}"/>
              </a:ext>
            </a:extLst>
          </p:cNvPr>
          <p:cNvSpPr>
            <a:spLocks noGrp="1"/>
          </p:cNvSpPr>
          <p:nvPr>
            <p:ph type="title"/>
          </p:nvPr>
        </p:nvSpPr>
        <p:spPr/>
        <p:txBody>
          <a:bodyPr/>
          <a:lstStyle/>
          <a:p>
            <a:r>
              <a:rPr lang="en-US" dirty="0"/>
              <a:t>Initialization </a:t>
            </a:r>
          </a:p>
        </p:txBody>
      </p:sp>
      <p:sp>
        <p:nvSpPr>
          <p:cNvPr id="3" name="Content Placeholder 2">
            <a:extLst>
              <a:ext uri="{FF2B5EF4-FFF2-40B4-BE49-F238E27FC236}">
                <a16:creationId xmlns:a16="http://schemas.microsoft.com/office/drawing/2014/main" id="{03D1C0F4-C72B-4DF0-AE67-4A08BE1CF7C4}"/>
              </a:ext>
            </a:extLst>
          </p:cNvPr>
          <p:cNvSpPr>
            <a:spLocks noGrp="1"/>
          </p:cNvSpPr>
          <p:nvPr>
            <p:ph idx="1"/>
          </p:nvPr>
        </p:nvSpPr>
        <p:spPr/>
        <p:txBody>
          <a:bodyPr/>
          <a:lstStyle/>
          <a:p>
            <a:r>
              <a:rPr lang="en-US" dirty="0"/>
              <a:t>Although some clients will be content with the Clone() operation, some wont and will require some of the internal state to be changed. To get around this, we can add an initialization() method that allows the client to call it right after cloning. </a:t>
            </a:r>
          </a:p>
        </p:txBody>
      </p:sp>
    </p:spTree>
    <p:extLst>
      <p:ext uri="{BB962C8B-B14F-4D97-AF65-F5344CB8AC3E}">
        <p14:creationId xmlns:p14="http://schemas.microsoft.com/office/powerpoint/2010/main" val="285189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783C-3E31-45B3-9894-C043FF28509A}"/>
              </a:ext>
            </a:extLst>
          </p:cNvPr>
          <p:cNvSpPr>
            <a:spLocks noGrp="1"/>
          </p:cNvSpPr>
          <p:nvPr>
            <p:ph type="title"/>
          </p:nvPr>
        </p:nvSpPr>
        <p:spPr/>
        <p:txBody>
          <a:bodyPr/>
          <a:lstStyle/>
          <a:p>
            <a:r>
              <a:rPr lang="en-US" dirty="0" err="1"/>
              <a:t>ICloneable</a:t>
            </a:r>
            <a:endParaRPr lang="en-US" dirty="0"/>
          </a:p>
        </p:txBody>
      </p:sp>
      <p:sp>
        <p:nvSpPr>
          <p:cNvPr id="3" name="Content Placeholder 2">
            <a:extLst>
              <a:ext uri="{FF2B5EF4-FFF2-40B4-BE49-F238E27FC236}">
                <a16:creationId xmlns:a16="http://schemas.microsoft.com/office/drawing/2014/main" id="{D853A97B-27D6-49BF-8E1E-356C726CCFF2}"/>
              </a:ext>
            </a:extLst>
          </p:cNvPr>
          <p:cNvSpPr>
            <a:spLocks noGrp="1"/>
          </p:cNvSpPr>
          <p:nvPr>
            <p:ph idx="1"/>
          </p:nvPr>
        </p:nvSpPr>
        <p:spPr/>
        <p:txBody>
          <a:bodyPr/>
          <a:lstStyle/>
          <a:p>
            <a:r>
              <a:rPr lang="en-US" dirty="0"/>
              <a:t>There is an interface baked into C# called </a:t>
            </a:r>
            <a:r>
              <a:rPr lang="en-US" dirty="0" err="1"/>
              <a:t>ICloneable</a:t>
            </a:r>
            <a:r>
              <a:rPr lang="en-US" dirty="0"/>
              <a:t> which allows you to define how Clone() works</a:t>
            </a:r>
          </a:p>
          <a:p>
            <a:r>
              <a:rPr lang="en-US" dirty="0"/>
              <a:t>Allows us to not have to create a Product interface</a:t>
            </a:r>
          </a:p>
          <a:p>
            <a:endParaRPr lang="en-US" dirty="0"/>
          </a:p>
          <a:p>
            <a:endParaRPr lang="en-US" dirty="0"/>
          </a:p>
        </p:txBody>
      </p:sp>
    </p:spTree>
    <p:extLst>
      <p:ext uri="{BB962C8B-B14F-4D97-AF65-F5344CB8AC3E}">
        <p14:creationId xmlns:p14="http://schemas.microsoft.com/office/powerpoint/2010/main" val="308306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50A9-47CB-46A6-BA55-FBE4FE275F60}"/>
              </a:ext>
            </a:extLst>
          </p:cNvPr>
          <p:cNvSpPr>
            <a:spLocks noGrp="1"/>
          </p:cNvSpPr>
          <p:nvPr>
            <p:ph type="title"/>
          </p:nvPr>
        </p:nvSpPr>
        <p:spPr/>
        <p:txBody>
          <a:bodyPr/>
          <a:lstStyle/>
          <a:p>
            <a:r>
              <a:rPr lang="en-US" dirty="0" err="1"/>
              <a:t>Consquences</a:t>
            </a:r>
            <a:endParaRPr lang="en-US" dirty="0"/>
          </a:p>
        </p:txBody>
      </p:sp>
      <p:sp>
        <p:nvSpPr>
          <p:cNvPr id="3" name="Content Placeholder 2">
            <a:extLst>
              <a:ext uri="{FF2B5EF4-FFF2-40B4-BE49-F238E27FC236}">
                <a16:creationId xmlns:a16="http://schemas.microsoft.com/office/drawing/2014/main" id="{518FDF56-4582-4B68-9FD2-EEA8EB399242}"/>
              </a:ext>
            </a:extLst>
          </p:cNvPr>
          <p:cNvSpPr>
            <a:spLocks noGrp="1"/>
          </p:cNvSpPr>
          <p:nvPr>
            <p:ph idx="1"/>
          </p:nvPr>
        </p:nvSpPr>
        <p:spPr/>
        <p:txBody>
          <a:bodyPr/>
          <a:lstStyle/>
          <a:p>
            <a:r>
              <a:rPr lang="en-US" dirty="0"/>
              <a:t>Allows the adding or removing of products at run time</a:t>
            </a:r>
          </a:p>
          <a:p>
            <a:r>
              <a:rPr lang="en-US" dirty="0"/>
              <a:t>Allows for a variety of objects of the same type, in our example Color, we did not have to create a new class for each color. Rather we modified the composition of each object and stored that for later cloning</a:t>
            </a:r>
          </a:p>
          <a:p>
            <a:r>
              <a:rPr lang="en-US" dirty="0"/>
              <a:t>Allows the user to add classes dynamically – Yes, </a:t>
            </a:r>
            <a:r>
              <a:rPr lang="en-US" dirty="0" err="1"/>
              <a:t>c#</a:t>
            </a:r>
            <a:r>
              <a:rPr lang="en-US" dirty="0"/>
              <a:t> does allow you to create classes dynamically! (</a:t>
            </a:r>
            <a:r>
              <a:rPr lang="en-US" dirty="0">
                <a:hlinkClick r:id="rId2"/>
              </a:rPr>
              <a:t>https://stackoverflow.com/questions/3862226/how-to-dynamically-create-a-class-in-c</a:t>
            </a:r>
            <a:r>
              <a:rPr lang="en-US" dirty="0"/>
              <a:t>)</a:t>
            </a:r>
          </a:p>
        </p:txBody>
      </p:sp>
    </p:spTree>
    <p:extLst>
      <p:ext uri="{BB962C8B-B14F-4D97-AF65-F5344CB8AC3E}">
        <p14:creationId xmlns:p14="http://schemas.microsoft.com/office/powerpoint/2010/main" val="27635423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241</TotalTime>
  <Words>368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Design Patterns</vt:lpstr>
      <vt:lpstr>Parts of the Pattern </vt:lpstr>
      <vt:lpstr>Prototype Manger </vt:lpstr>
      <vt:lpstr>Deep Copy vs Shallow Copy</vt:lpstr>
      <vt:lpstr>Initialization </vt:lpstr>
      <vt:lpstr>ICloneable</vt:lpstr>
      <vt:lpstr>Consquences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Melendez</dc:creator>
  <cp:lastModifiedBy>Melendez, Cory</cp:lastModifiedBy>
  <cp:revision>1</cp:revision>
  <dcterms:created xsi:type="dcterms:W3CDTF">2019-05-17T18:12:33Z</dcterms:created>
  <dcterms:modified xsi:type="dcterms:W3CDTF">2019-05-24T20:09:55Z</dcterms:modified>
</cp:coreProperties>
</file>