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B02CD-0C8E-435E-B478-C4B6D7975939}" v="91" dt="2019-05-17T20:19:3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Melendez" userId="6d3e901a-8604-460e-b419-46d12b5ab316" providerId="ADAL" clId="{578B02CD-0C8E-435E-B478-C4B6D7975939}"/>
    <pc:docChg chg="undo custSel addSld delSld modSld">
      <pc:chgData name="Cory Melendez" userId="6d3e901a-8604-460e-b419-46d12b5ab316" providerId="ADAL" clId="{578B02CD-0C8E-435E-B478-C4B6D7975939}" dt="2019-05-17T20:32:08.414" v="1471" actId="2696"/>
      <pc:docMkLst>
        <pc:docMk/>
      </pc:docMkLst>
      <pc:sldChg chg="modSp">
        <pc:chgData name="Cory Melendez" userId="6d3e901a-8604-460e-b419-46d12b5ab316" providerId="ADAL" clId="{578B02CD-0C8E-435E-B478-C4B6D7975939}" dt="2019-05-17T18:29:34.308" v="149" actId="20577"/>
        <pc:sldMkLst>
          <pc:docMk/>
          <pc:sldMk cId="3276895302" sldId="256"/>
        </pc:sldMkLst>
        <pc:spChg chg="mod">
          <ac:chgData name="Cory Melendez" userId="6d3e901a-8604-460e-b419-46d12b5ab316" providerId="ADAL" clId="{578B02CD-0C8E-435E-B478-C4B6D7975939}" dt="2019-05-17T18:18:24.174" v="74" actId="20577"/>
          <ac:spMkLst>
            <pc:docMk/>
            <pc:sldMk cId="3276895302" sldId="256"/>
            <ac:spMk id="2" creationId="{1F0E3005-E7D0-471D-8EBA-5DADA2960E16}"/>
          </ac:spMkLst>
        </pc:spChg>
        <pc:spChg chg="mod">
          <ac:chgData name="Cory Melendez" userId="6d3e901a-8604-460e-b419-46d12b5ab316" providerId="ADAL" clId="{578B02CD-0C8E-435E-B478-C4B6D7975939}" dt="2019-05-17T18:29:34.308" v="149" actId="20577"/>
          <ac:spMkLst>
            <pc:docMk/>
            <pc:sldMk cId="3276895302" sldId="256"/>
            <ac:spMk id="3" creationId="{EB069580-9515-4CA1-99E8-D9604888B24F}"/>
          </ac:spMkLst>
        </pc:spChg>
      </pc:sldChg>
      <pc:sldChg chg="modSp add del">
        <pc:chgData name="Cory Melendez" userId="6d3e901a-8604-460e-b419-46d12b5ab316" providerId="ADAL" clId="{578B02CD-0C8E-435E-B478-C4B6D7975939}" dt="2019-05-17T20:32:08.414" v="1471" actId="2696"/>
        <pc:sldMkLst>
          <pc:docMk/>
          <pc:sldMk cId="3273322578" sldId="257"/>
        </pc:sldMkLst>
        <pc:spChg chg="mod">
          <ac:chgData name="Cory Melendez" userId="6d3e901a-8604-460e-b419-46d12b5ab316" providerId="ADAL" clId="{578B02CD-0C8E-435E-B478-C4B6D7975939}" dt="2019-05-17T18:19:09.509" v="142" actId="20577"/>
          <ac:spMkLst>
            <pc:docMk/>
            <pc:sldMk cId="3273322578" sldId="257"/>
            <ac:spMk id="2" creationId="{98D1B187-2CCE-4957-BDE6-9609ED777DD5}"/>
          </ac:spMkLst>
        </pc:spChg>
      </pc:sldChg>
      <pc:sldChg chg="modSp add">
        <pc:chgData name="Cory Melendez" userId="6d3e901a-8604-460e-b419-46d12b5ab316" providerId="ADAL" clId="{578B02CD-0C8E-435E-B478-C4B6D7975939}" dt="2019-05-17T19:20:30.923" v="699" actId="20577"/>
        <pc:sldMkLst>
          <pc:docMk/>
          <pc:sldMk cId="2107916926" sldId="258"/>
        </pc:sldMkLst>
        <pc:spChg chg="mod">
          <ac:chgData name="Cory Melendez" userId="6d3e901a-8604-460e-b419-46d12b5ab316" providerId="ADAL" clId="{578B02CD-0C8E-435E-B478-C4B6D7975939}" dt="2019-05-17T19:17:31.881" v="171" actId="20577"/>
          <ac:spMkLst>
            <pc:docMk/>
            <pc:sldMk cId="2107916926" sldId="258"/>
            <ac:spMk id="2" creationId="{2ECBD130-1D48-4AF3-A3A8-C5133E2A75A3}"/>
          </ac:spMkLst>
        </pc:spChg>
        <pc:spChg chg="mod">
          <ac:chgData name="Cory Melendez" userId="6d3e901a-8604-460e-b419-46d12b5ab316" providerId="ADAL" clId="{578B02CD-0C8E-435E-B478-C4B6D7975939}" dt="2019-05-17T19:20:30.923" v="699" actId="20577"/>
          <ac:spMkLst>
            <pc:docMk/>
            <pc:sldMk cId="2107916926" sldId="258"/>
            <ac:spMk id="3" creationId="{90753FE7-C125-47BF-A574-43D69C7586C9}"/>
          </ac:spMkLst>
        </pc:spChg>
      </pc:sldChg>
      <pc:sldChg chg="addSp delSp modSp add del">
        <pc:chgData name="Cory Melendez" userId="6d3e901a-8604-460e-b419-46d12b5ab316" providerId="ADAL" clId="{578B02CD-0C8E-435E-B478-C4B6D7975939}" dt="2019-05-17T19:30:53.919" v="962" actId="2696"/>
        <pc:sldMkLst>
          <pc:docMk/>
          <pc:sldMk cId="2806804998" sldId="259"/>
        </pc:sldMkLst>
        <pc:spChg chg="mod">
          <ac:chgData name="Cory Melendez" userId="6d3e901a-8604-460e-b419-46d12b5ab316" providerId="ADAL" clId="{578B02CD-0C8E-435E-B478-C4B6D7975939}" dt="2019-05-17T19:27:14.571" v="834" actId="1076"/>
          <ac:spMkLst>
            <pc:docMk/>
            <pc:sldMk cId="2806804998" sldId="259"/>
            <ac:spMk id="2" creationId="{48FFAD65-22BC-4431-9C46-9817701F9C66}"/>
          </ac:spMkLst>
        </pc:spChg>
        <pc:spChg chg="add del mod">
          <ac:chgData name="Cory Melendez" userId="6d3e901a-8604-460e-b419-46d12b5ab316" providerId="ADAL" clId="{578B02CD-0C8E-435E-B478-C4B6D7975939}" dt="2019-05-17T19:24:53.399" v="765"/>
          <ac:spMkLst>
            <pc:docMk/>
            <pc:sldMk cId="2806804998" sldId="259"/>
            <ac:spMk id="3" creationId="{9ABAAA74-138E-48CC-8CDE-EA3CC170EA5C}"/>
          </ac:spMkLst>
        </pc:spChg>
        <pc:spChg chg="add del">
          <ac:chgData name="Cory Melendez" userId="6d3e901a-8604-460e-b419-46d12b5ab316" providerId="ADAL" clId="{578B02CD-0C8E-435E-B478-C4B6D7975939}" dt="2019-05-17T19:21:14.539" v="739"/>
          <ac:spMkLst>
            <pc:docMk/>
            <pc:sldMk cId="2806804998" sldId="259"/>
            <ac:spMk id="4" creationId="{11A52634-21B6-43A9-B25A-FB305D61564B}"/>
          </ac:spMkLst>
        </pc:spChg>
        <pc:spChg chg="add del">
          <ac:chgData name="Cory Melendez" userId="6d3e901a-8604-460e-b419-46d12b5ab316" providerId="ADAL" clId="{578B02CD-0C8E-435E-B478-C4B6D7975939}" dt="2019-05-17T19:22:20.271" v="743"/>
          <ac:spMkLst>
            <pc:docMk/>
            <pc:sldMk cId="2806804998" sldId="259"/>
            <ac:spMk id="5" creationId="{6285177D-5C9F-49F1-8448-FCB39FDDF9B1}"/>
          </ac:spMkLst>
        </pc:spChg>
        <pc:spChg chg="add del">
          <ac:chgData name="Cory Melendez" userId="6d3e901a-8604-460e-b419-46d12b5ab316" providerId="ADAL" clId="{578B02CD-0C8E-435E-B478-C4B6D7975939}" dt="2019-05-17T19:22:26.587" v="745"/>
          <ac:spMkLst>
            <pc:docMk/>
            <pc:sldMk cId="2806804998" sldId="259"/>
            <ac:spMk id="6" creationId="{527A5656-E14F-4EFF-8D1E-1B816137ABBD}"/>
          </ac:spMkLst>
        </pc:spChg>
        <pc:spChg chg="add del mod">
          <ac:chgData name="Cory Melendez" userId="6d3e901a-8604-460e-b419-46d12b5ab316" providerId="ADAL" clId="{578B02CD-0C8E-435E-B478-C4B6D7975939}" dt="2019-05-17T19:28:10.003" v="886"/>
          <ac:spMkLst>
            <pc:docMk/>
            <pc:sldMk cId="2806804998" sldId="259"/>
            <ac:spMk id="7" creationId="{B0759578-607A-4AC5-9C8E-E760B9857753}"/>
          </ac:spMkLst>
        </pc:spChg>
        <pc:spChg chg="add del mod">
          <ac:chgData name="Cory Melendez" userId="6d3e901a-8604-460e-b419-46d12b5ab316" providerId="ADAL" clId="{578B02CD-0C8E-435E-B478-C4B6D7975939}" dt="2019-05-17T19:29:51.787" v="946"/>
          <ac:spMkLst>
            <pc:docMk/>
            <pc:sldMk cId="2806804998" sldId="259"/>
            <ac:spMk id="8" creationId="{87099C7A-7AE2-4493-9910-FBE49085E735}"/>
          </ac:spMkLst>
        </pc:spChg>
        <pc:spChg chg="add del mod">
          <ac:chgData name="Cory Melendez" userId="6d3e901a-8604-460e-b419-46d12b5ab316" providerId="ADAL" clId="{578B02CD-0C8E-435E-B478-C4B6D7975939}" dt="2019-05-17T19:28:55.854" v="921"/>
          <ac:spMkLst>
            <pc:docMk/>
            <pc:sldMk cId="2806804998" sldId="259"/>
            <ac:spMk id="9" creationId="{37E5FA88-8684-4A55-BC62-B4B51292ACCD}"/>
          </ac:spMkLst>
        </pc:spChg>
        <pc:spChg chg="add del mod">
          <ac:chgData name="Cory Melendez" userId="6d3e901a-8604-460e-b419-46d12b5ab316" providerId="ADAL" clId="{578B02CD-0C8E-435E-B478-C4B6D7975939}" dt="2019-05-17T19:29:06.308" v="924"/>
          <ac:spMkLst>
            <pc:docMk/>
            <pc:sldMk cId="2806804998" sldId="259"/>
            <ac:spMk id="10" creationId="{78DF0E4D-113C-481B-9A21-EF981512CFEA}"/>
          </ac:spMkLst>
        </pc:spChg>
        <pc:spChg chg="add del mod">
          <ac:chgData name="Cory Melendez" userId="6d3e901a-8604-460e-b419-46d12b5ab316" providerId="ADAL" clId="{578B02CD-0C8E-435E-B478-C4B6D7975939}" dt="2019-05-17T19:30:02.409" v="947"/>
          <ac:spMkLst>
            <pc:docMk/>
            <pc:sldMk cId="2806804998" sldId="259"/>
            <ac:spMk id="11" creationId="{C9AC9BE8-39AE-486B-8E73-C2A5E859D927}"/>
          </ac:spMkLst>
        </pc:spChg>
      </pc:sldChg>
      <pc:sldChg chg="modSp add del">
        <pc:chgData name="Cory Melendez" userId="6d3e901a-8604-460e-b419-46d12b5ab316" providerId="ADAL" clId="{578B02CD-0C8E-435E-B478-C4B6D7975939}" dt="2019-05-17T19:30:55.571" v="963" actId="2696"/>
        <pc:sldMkLst>
          <pc:docMk/>
          <pc:sldMk cId="896576896" sldId="260"/>
        </pc:sldMkLst>
        <pc:spChg chg="mod">
          <ac:chgData name="Cory Melendez" userId="6d3e901a-8604-460e-b419-46d12b5ab316" providerId="ADAL" clId="{578B02CD-0C8E-435E-B478-C4B6D7975939}" dt="2019-05-17T19:27:56.970" v="885" actId="20577"/>
          <ac:spMkLst>
            <pc:docMk/>
            <pc:sldMk cId="896576896" sldId="260"/>
            <ac:spMk id="2" creationId="{0549EDE2-A9B9-4C31-933B-AE0388C733B4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29:00.666" v="923" actId="1076"/>
        <pc:sldMkLst>
          <pc:docMk/>
          <pc:sldMk cId="3780637663" sldId="261"/>
        </pc:sldMkLst>
        <pc:spChg chg="mod">
          <ac:chgData name="Cory Melendez" userId="6d3e901a-8604-460e-b419-46d12b5ab316" providerId="ADAL" clId="{578B02CD-0C8E-435E-B478-C4B6D7975939}" dt="2019-05-17T19:28:13.836" v="894" actId="20577"/>
          <ac:spMkLst>
            <pc:docMk/>
            <pc:sldMk cId="3780637663" sldId="261"/>
            <ac:spMk id="2" creationId="{5CD4ECB1-E32F-4033-A109-06678DF49492}"/>
          </ac:spMkLst>
        </pc:spChg>
        <pc:spChg chg="add del">
          <ac:chgData name="Cory Melendez" userId="6d3e901a-8604-460e-b419-46d12b5ab316" providerId="ADAL" clId="{578B02CD-0C8E-435E-B478-C4B6D7975939}" dt="2019-05-17T19:28:21.762" v="897" actId="478"/>
          <ac:spMkLst>
            <pc:docMk/>
            <pc:sldMk cId="3780637663" sldId="261"/>
            <ac:spMk id="3" creationId="{31B110C9-6A05-4008-9E1E-C2758E0171D3}"/>
          </ac:spMkLst>
        </pc:spChg>
        <pc:spChg chg="add del mod">
          <ac:chgData name="Cory Melendez" userId="6d3e901a-8604-460e-b419-46d12b5ab316" providerId="ADAL" clId="{578B02CD-0C8E-435E-B478-C4B6D7975939}" dt="2019-05-17T19:28:17.610" v="896"/>
          <ac:spMkLst>
            <pc:docMk/>
            <pc:sldMk cId="3780637663" sldId="261"/>
            <ac:spMk id="4" creationId="{9474CB47-8018-4674-93ED-5F7412B6353F}"/>
          </ac:spMkLst>
        </pc:spChg>
        <pc:spChg chg="add mod">
          <ac:chgData name="Cory Melendez" userId="6d3e901a-8604-460e-b419-46d12b5ab316" providerId="ADAL" clId="{578B02CD-0C8E-435E-B478-C4B6D7975939}" dt="2019-05-17T19:28:28.241" v="899" actId="1076"/>
          <ac:spMkLst>
            <pc:docMk/>
            <pc:sldMk cId="3780637663" sldId="261"/>
            <ac:spMk id="5" creationId="{FA0EEF4E-F1F0-4BF4-99A7-97D799661DBE}"/>
          </ac:spMkLst>
        </pc:spChg>
        <pc:spChg chg="add mod">
          <ac:chgData name="Cory Melendez" userId="6d3e901a-8604-460e-b419-46d12b5ab316" providerId="ADAL" clId="{578B02CD-0C8E-435E-B478-C4B6D7975939}" dt="2019-05-17T19:28:42.946" v="918" actId="20577"/>
          <ac:spMkLst>
            <pc:docMk/>
            <pc:sldMk cId="3780637663" sldId="261"/>
            <ac:spMk id="6" creationId="{10A35956-B797-4B07-B9DA-FF38E98310C4}"/>
          </ac:spMkLst>
        </pc:spChg>
        <pc:spChg chg="add mod">
          <ac:chgData name="Cory Melendez" userId="6d3e901a-8604-460e-b419-46d12b5ab316" providerId="ADAL" clId="{578B02CD-0C8E-435E-B478-C4B6D7975939}" dt="2019-05-17T19:28:52.453" v="920" actId="1076"/>
          <ac:spMkLst>
            <pc:docMk/>
            <pc:sldMk cId="3780637663" sldId="261"/>
            <ac:spMk id="7" creationId="{BD18365E-E16A-417B-9160-2333A5145FD8}"/>
          </ac:spMkLst>
        </pc:spChg>
        <pc:spChg chg="add mod">
          <ac:chgData name="Cory Melendez" userId="6d3e901a-8604-460e-b419-46d12b5ab316" providerId="ADAL" clId="{578B02CD-0C8E-435E-B478-C4B6D7975939}" dt="2019-05-17T19:29:00.666" v="923" actId="1076"/>
          <ac:spMkLst>
            <pc:docMk/>
            <pc:sldMk cId="3780637663" sldId="261"/>
            <ac:spMk id="8" creationId="{CE2417FB-A5A4-4E79-96DD-8B9E68DD5729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30:36.320" v="961"/>
        <pc:sldMkLst>
          <pc:docMk/>
          <pc:sldMk cId="1044701584" sldId="262"/>
        </pc:sldMkLst>
        <pc:spChg chg="mod">
          <ac:chgData name="Cory Melendez" userId="6d3e901a-8604-460e-b419-46d12b5ab316" providerId="ADAL" clId="{578B02CD-0C8E-435E-B478-C4B6D7975939}" dt="2019-05-17T19:29:26.700" v="938" actId="20577"/>
          <ac:spMkLst>
            <pc:docMk/>
            <pc:sldMk cId="1044701584" sldId="262"/>
            <ac:spMk id="2" creationId="{29BC308A-E147-4A73-A74D-60369C79EE8B}"/>
          </ac:spMkLst>
        </pc:spChg>
        <pc:spChg chg="del">
          <ac:chgData name="Cory Melendez" userId="6d3e901a-8604-460e-b419-46d12b5ab316" providerId="ADAL" clId="{578B02CD-0C8E-435E-B478-C4B6D7975939}" dt="2019-05-17T19:29:31.138" v="939" actId="478"/>
          <ac:spMkLst>
            <pc:docMk/>
            <pc:sldMk cId="1044701584" sldId="262"/>
            <ac:spMk id="3" creationId="{2AB67AE0-173E-4543-B50D-25D89E0B3F94}"/>
          </ac:spMkLst>
        </pc:spChg>
        <pc:spChg chg="add mod">
          <ac:chgData name="Cory Melendez" userId="6d3e901a-8604-460e-b419-46d12b5ab316" providerId="ADAL" clId="{578B02CD-0C8E-435E-B478-C4B6D7975939}" dt="2019-05-17T19:29:44.015" v="945" actId="1076"/>
          <ac:spMkLst>
            <pc:docMk/>
            <pc:sldMk cId="1044701584" sldId="262"/>
            <ac:spMk id="4" creationId="{78EFD95D-58CD-407C-83B9-6B58A90AAC07}"/>
          </ac:spMkLst>
        </pc:spChg>
        <pc:spChg chg="add del mod">
          <ac:chgData name="Cory Melendez" userId="6d3e901a-8604-460e-b419-46d12b5ab316" providerId="ADAL" clId="{578B02CD-0C8E-435E-B478-C4B6D7975939}" dt="2019-05-17T19:29:39.724" v="944" actId="478"/>
          <ac:spMkLst>
            <pc:docMk/>
            <pc:sldMk cId="1044701584" sldId="262"/>
            <ac:spMk id="5" creationId="{42FDBDC6-4424-4D88-A4B6-3CAB893B5B69}"/>
          </ac:spMkLst>
        </pc:spChg>
        <pc:spChg chg="add mod">
          <ac:chgData name="Cory Melendez" userId="6d3e901a-8604-460e-b419-46d12b5ab316" providerId="ADAL" clId="{578B02CD-0C8E-435E-B478-C4B6D7975939}" dt="2019-05-17T19:30:36.320" v="961"/>
          <ac:spMkLst>
            <pc:docMk/>
            <pc:sldMk cId="1044701584" sldId="262"/>
            <ac:spMk id="6" creationId="{3A6336D4-A7F5-4E5E-BF8E-130C7310CBD4}"/>
          </ac:spMkLst>
        </pc:spChg>
      </pc:sldChg>
      <pc:sldChg chg="delSp modSp add">
        <pc:chgData name="Cory Melendez" userId="6d3e901a-8604-460e-b419-46d12b5ab316" providerId="ADAL" clId="{578B02CD-0C8E-435E-B478-C4B6D7975939}" dt="2019-05-17T19:50:47.753" v="1055" actId="255"/>
        <pc:sldMkLst>
          <pc:docMk/>
          <pc:sldMk cId="1676088841" sldId="263"/>
        </pc:sldMkLst>
        <pc:spChg chg="mod">
          <ac:chgData name="Cory Melendez" userId="6d3e901a-8604-460e-b419-46d12b5ab316" providerId="ADAL" clId="{578B02CD-0C8E-435E-B478-C4B6D7975939}" dt="2019-05-17T19:50:47.753" v="1055" actId="255"/>
          <ac:spMkLst>
            <pc:docMk/>
            <pc:sldMk cId="1676088841" sldId="263"/>
            <ac:spMk id="2" creationId="{71E5143A-F61E-4CDD-AF88-7647B7B0AA90}"/>
          </ac:spMkLst>
        </pc:spChg>
        <pc:spChg chg="del">
          <ac:chgData name="Cory Melendez" userId="6d3e901a-8604-460e-b419-46d12b5ab316" providerId="ADAL" clId="{578B02CD-0C8E-435E-B478-C4B6D7975939}" dt="2019-05-17T19:31:19.678" v="965" actId="478"/>
          <ac:spMkLst>
            <pc:docMk/>
            <pc:sldMk cId="1676088841" sldId="263"/>
            <ac:spMk id="3" creationId="{7A7CC874-3FD9-47C8-8E54-74B7ED682FCC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57:45.389" v="1285" actId="1076"/>
        <pc:sldMkLst>
          <pc:docMk/>
          <pc:sldMk cId="3382380493" sldId="264"/>
        </pc:sldMkLst>
        <pc:spChg chg="mod">
          <ac:chgData name="Cory Melendez" userId="6d3e901a-8604-460e-b419-46d12b5ab316" providerId="ADAL" clId="{578B02CD-0C8E-435E-B478-C4B6D7975939}" dt="2019-05-17T19:57:45.389" v="1285" actId="1076"/>
          <ac:spMkLst>
            <pc:docMk/>
            <pc:sldMk cId="3382380493" sldId="264"/>
            <ac:spMk id="2" creationId="{836DDFBA-C31F-4CA3-9E23-9F12880CB8A3}"/>
          </ac:spMkLst>
        </pc:spChg>
        <pc:spChg chg="add del">
          <ac:chgData name="Cory Melendez" userId="6d3e901a-8604-460e-b419-46d12b5ab316" providerId="ADAL" clId="{578B02CD-0C8E-435E-B478-C4B6D7975939}" dt="2019-05-17T19:51:40.856" v="1115" actId="478"/>
          <ac:spMkLst>
            <pc:docMk/>
            <pc:sldMk cId="3382380493" sldId="264"/>
            <ac:spMk id="3" creationId="{42DD25EA-31CD-4334-A276-24E9AAC2402B}"/>
          </ac:spMkLst>
        </pc:spChg>
        <pc:spChg chg="add del mod">
          <ac:chgData name="Cory Melendez" userId="6d3e901a-8604-460e-b419-46d12b5ab316" providerId="ADAL" clId="{578B02CD-0C8E-435E-B478-C4B6D7975939}" dt="2019-05-17T19:51:36.621" v="1113"/>
          <ac:spMkLst>
            <pc:docMk/>
            <pc:sldMk cId="3382380493" sldId="264"/>
            <ac:spMk id="4" creationId="{58D3EE1D-C28F-40D5-8549-5E3FF06A9108}"/>
          </ac:spMkLst>
        </pc:spChg>
        <pc:spChg chg="add del mod">
          <ac:chgData name="Cory Melendez" userId="6d3e901a-8604-460e-b419-46d12b5ab316" providerId="ADAL" clId="{578B02CD-0C8E-435E-B478-C4B6D7975939}" dt="2019-05-17T19:54:33.866" v="1206" actId="478"/>
          <ac:spMkLst>
            <pc:docMk/>
            <pc:sldMk cId="3382380493" sldId="264"/>
            <ac:spMk id="5" creationId="{D0718E8D-4613-4483-8CB9-05EC6B86CDF2}"/>
          </ac:spMkLst>
        </pc:spChg>
        <pc:spChg chg="add mod">
          <ac:chgData name="Cory Melendez" userId="6d3e901a-8604-460e-b419-46d12b5ab316" providerId="ADAL" clId="{578B02CD-0C8E-435E-B478-C4B6D7975939}" dt="2019-05-17T19:56:05.994" v="1279"/>
          <ac:spMkLst>
            <pc:docMk/>
            <pc:sldMk cId="3382380493" sldId="264"/>
            <ac:spMk id="6" creationId="{59E405FF-B149-42BA-9820-1D9538799AEB}"/>
          </ac:spMkLst>
        </pc:spChg>
      </pc:sldChg>
      <pc:sldChg chg="modSp add">
        <pc:chgData name="Cory Melendez" userId="6d3e901a-8604-460e-b419-46d12b5ab316" providerId="ADAL" clId="{578B02CD-0C8E-435E-B478-C4B6D7975939}" dt="2019-05-17T20:20:58.348" v="1470" actId="20577"/>
        <pc:sldMkLst>
          <pc:docMk/>
          <pc:sldMk cId="3139150838" sldId="265"/>
        </pc:sldMkLst>
        <pc:spChg chg="mod">
          <ac:chgData name="Cory Melendez" userId="6d3e901a-8604-460e-b419-46d12b5ab316" providerId="ADAL" clId="{578B02CD-0C8E-435E-B478-C4B6D7975939}" dt="2019-05-17T20:10:48.944" v="1302" actId="20577"/>
          <ac:spMkLst>
            <pc:docMk/>
            <pc:sldMk cId="3139150838" sldId="265"/>
            <ac:spMk id="2" creationId="{E78DD270-FACC-4F36-BE00-9FD249AE7418}"/>
          </ac:spMkLst>
        </pc:spChg>
        <pc:spChg chg="mod">
          <ac:chgData name="Cory Melendez" userId="6d3e901a-8604-460e-b419-46d12b5ab316" providerId="ADAL" clId="{578B02CD-0C8E-435E-B478-C4B6D7975939}" dt="2019-05-17T20:20:58.348" v="1470" actId="20577"/>
          <ac:spMkLst>
            <pc:docMk/>
            <pc:sldMk cId="3139150838" sldId="265"/>
            <ac:spMk id="3" creationId="{381AE115-5FC6-4B16-BFEE-56C5A9181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9580-9515-4CA1-99E8-D9604888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9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130-1D48-4AF3-A3A8-C5133E2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3FE7-C125-47BF-A574-43D69C75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Product</a:t>
            </a:r>
            <a:r>
              <a:rPr lang="en-US" dirty="0"/>
              <a:t> defines the interface of objects the factory method creates</a:t>
            </a:r>
          </a:p>
          <a:p>
            <a:r>
              <a:rPr lang="en-US" dirty="0"/>
              <a:t>The </a:t>
            </a:r>
            <a:r>
              <a:rPr lang="en-US" b="1" dirty="0" err="1"/>
              <a:t>ConcreteProduct</a:t>
            </a:r>
            <a:r>
              <a:rPr lang="en-US" b="1" dirty="0"/>
              <a:t> </a:t>
            </a:r>
            <a:r>
              <a:rPr lang="en-US" dirty="0"/>
              <a:t>implements the product interface</a:t>
            </a:r>
          </a:p>
          <a:p>
            <a:r>
              <a:rPr lang="en-US" dirty="0"/>
              <a:t>The </a:t>
            </a:r>
            <a:r>
              <a:rPr lang="en-US" b="1" dirty="0"/>
              <a:t>Creator </a:t>
            </a:r>
            <a:r>
              <a:rPr lang="en-US" dirty="0"/>
              <a:t>declares the factory method, which returns an object of the type </a:t>
            </a:r>
            <a:r>
              <a:rPr lang="en-US" b="1" dirty="0"/>
              <a:t>Product</a:t>
            </a:r>
            <a:r>
              <a:rPr lang="en-US" dirty="0"/>
              <a:t>. May provide a default implementation that returns a default </a:t>
            </a:r>
            <a:r>
              <a:rPr lang="en-US" b="1" dirty="0" err="1"/>
              <a:t>ConcreteProduct</a:t>
            </a:r>
            <a:r>
              <a:rPr lang="en-US" b="1" dirty="0"/>
              <a:t> </a:t>
            </a:r>
            <a:r>
              <a:rPr lang="en-US" dirty="0"/>
              <a:t>object</a:t>
            </a:r>
          </a:p>
          <a:p>
            <a:r>
              <a:rPr lang="en-US" dirty="0"/>
              <a:t>The </a:t>
            </a:r>
            <a:r>
              <a:rPr lang="en-US" b="1" dirty="0" err="1"/>
              <a:t>ConcreteCreator</a:t>
            </a:r>
            <a:r>
              <a:rPr lang="en-US" b="1" dirty="0"/>
              <a:t> </a:t>
            </a:r>
            <a:r>
              <a:rPr lang="en-US" dirty="0"/>
              <a:t>overrides the factory method to return an instance of a </a:t>
            </a:r>
            <a:r>
              <a:rPr lang="en-US" b="1" dirty="0" err="1"/>
              <a:t>ConcreteProduct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1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143A-F61E-4CDD-AF88-7647B7B0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60" y="2768600"/>
            <a:ext cx="8596668" cy="1320800"/>
          </a:xfrm>
        </p:spPr>
        <p:txBody>
          <a:bodyPr>
            <a:noAutofit/>
          </a:bodyPr>
          <a:lstStyle/>
          <a:p>
            <a:r>
              <a:rPr lang="en-US" sz="6600" dirty="0"/>
              <a:t>A simple example…</a:t>
            </a:r>
            <a:br>
              <a:rPr lang="en-US" sz="6600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7608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ECB1-E32F-4033-A109-06678DF4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EEF4E-F1F0-4BF4-99A7-97D799661DBE}"/>
              </a:ext>
            </a:extLst>
          </p:cNvPr>
          <p:cNvSpPr txBox="1"/>
          <p:nvPr/>
        </p:nvSpPr>
        <p:spPr>
          <a:xfrm>
            <a:off x="677334" y="1393746"/>
            <a:ext cx="4170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A35956-B797-4B07-B9DA-FF38E98310C4}"/>
              </a:ext>
            </a:extLst>
          </p:cNvPr>
          <p:cNvSpPr txBox="1">
            <a:spLocks/>
          </p:cNvSpPr>
          <p:nvPr/>
        </p:nvSpPr>
        <p:spPr>
          <a:xfrm>
            <a:off x="677334" y="283143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Concrete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8365E-E16A-417B-9160-2333A5145FD8}"/>
              </a:ext>
            </a:extLst>
          </p:cNvPr>
          <p:cNvSpPr txBox="1"/>
          <p:nvPr/>
        </p:nvSpPr>
        <p:spPr>
          <a:xfrm>
            <a:off x="677334" y="3491831"/>
            <a:ext cx="5021179" cy="20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Villager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"Village Person"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417FB-A5A4-4E79-96DD-8B9E68DD5729}"/>
              </a:ext>
            </a:extLst>
          </p:cNvPr>
          <p:cNvSpPr txBox="1"/>
          <p:nvPr/>
        </p:nvSpPr>
        <p:spPr>
          <a:xfrm>
            <a:off x="5244373" y="3429000"/>
            <a:ext cx="4483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CityPerson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"City Person"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3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308A-E147-4A73-A74D-60369C79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253"/>
            <a:ext cx="8596668" cy="1320800"/>
          </a:xfrm>
        </p:spPr>
        <p:txBody>
          <a:bodyPr/>
          <a:lstStyle/>
          <a:p>
            <a:r>
              <a:rPr lang="en-US" dirty="0"/>
              <a:t>Creator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FD95D-58CD-407C-83B9-6B58A90AAC07}"/>
              </a:ext>
            </a:extLst>
          </p:cNvPr>
          <p:cNvSpPr txBox="1"/>
          <p:nvPr/>
        </p:nvSpPr>
        <p:spPr>
          <a:xfrm>
            <a:off x="677334" y="862778"/>
            <a:ext cx="4483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PersonType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Rural,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Urban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336D4-A7F5-4E5E-BF8E-130C7310CBD4}"/>
              </a:ext>
            </a:extLst>
          </p:cNvPr>
          <p:cNvSpPr txBox="1"/>
          <p:nvPr/>
        </p:nvSpPr>
        <p:spPr>
          <a:xfrm>
            <a:off x="677334" y="2394236"/>
            <a:ext cx="89033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Factory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(type)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PersonType.Rural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Villager();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PersonType.Urban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CityPerson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NotSupportedException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0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DFBA-C31F-4CA3-9E23-9F12880C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3137"/>
            <a:ext cx="8596668" cy="721895"/>
          </a:xfrm>
        </p:spPr>
        <p:txBody>
          <a:bodyPr/>
          <a:lstStyle/>
          <a:p>
            <a:r>
              <a:rPr lang="en-US" dirty="0"/>
              <a:t>Wait this looks familiar…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405FF-B149-42BA-9820-1D9538799AEB}"/>
              </a:ext>
            </a:extLst>
          </p:cNvPr>
          <p:cNvSpPr/>
          <p:nvPr/>
        </p:nvSpPr>
        <p:spPr>
          <a:xfrm>
            <a:off x="677333" y="1331495"/>
            <a:ext cx="110815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PersonProviderFactory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_providers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	{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.Rural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Villager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	{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.Urban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CityPerson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	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GetPerson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_providers[type];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270-FACC-4F36-BE00-9FD249AE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E115-5FC6-4B16-BFEE-56C5A918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hooks for subclasses: Creating objects within a class’ factory method is easier than creating than directly</a:t>
            </a:r>
          </a:p>
          <a:p>
            <a:endParaRPr lang="en-US" dirty="0"/>
          </a:p>
          <a:p>
            <a:r>
              <a:rPr lang="en-US" dirty="0"/>
              <a:t>Connects parallel class hierarchies: </a:t>
            </a:r>
            <a:r>
              <a:rPr lang="en-US" i="1" dirty="0"/>
              <a:t>see figure ex in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50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232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Trebuchet MS</vt:lpstr>
      <vt:lpstr>Wingdings 3</vt:lpstr>
      <vt:lpstr>Facet</vt:lpstr>
      <vt:lpstr>Design Patterns</vt:lpstr>
      <vt:lpstr>Parts of the Pattern </vt:lpstr>
      <vt:lpstr>A simple example… </vt:lpstr>
      <vt:lpstr>Product</vt:lpstr>
      <vt:lpstr>Creator </vt:lpstr>
      <vt:lpstr>Wait this looks familiar…</vt:lpstr>
      <vt:lpstr>Consequences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Melendez</dc:creator>
  <cp:lastModifiedBy>Melendez, Cory</cp:lastModifiedBy>
  <cp:revision>1</cp:revision>
  <dcterms:created xsi:type="dcterms:W3CDTF">2019-05-17T18:12:33Z</dcterms:created>
  <dcterms:modified xsi:type="dcterms:W3CDTF">2019-05-17T20:32:19Z</dcterms:modified>
</cp:coreProperties>
</file>