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56" r:id="rId3"/>
    <p:sldId id="258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8B02CD-0C8E-435E-B478-C4B6D7975939}" v="91" dt="2019-05-17T20:19:36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y Melendez" userId="6d3e901a-8604-460e-b419-46d12b5ab316" providerId="ADAL" clId="{578B02CD-0C8E-435E-B478-C4B6D7975939}"/>
    <pc:docChg chg="undo custSel addSld delSld modSld">
      <pc:chgData name="Cory Melendez" userId="6d3e901a-8604-460e-b419-46d12b5ab316" providerId="ADAL" clId="{578B02CD-0C8E-435E-B478-C4B6D7975939}" dt="2019-05-17T20:32:08.414" v="1471" actId="2696"/>
      <pc:docMkLst>
        <pc:docMk/>
      </pc:docMkLst>
      <pc:sldChg chg="modSp">
        <pc:chgData name="Cory Melendez" userId="6d3e901a-8604-460e-b419-46d12b5ab316" providerId="ADAL" clId="{578B02CD-0C8E-435E-B478-C4B6D7975939}" dt="2019-05-17T18:29:34.308" v="149" actId="20577"/>
        <pc:sldMkLst>
          <pc:docMk/>
          <pc:sldMk cId="3276895302" sldId="256"/>
        </pc:sldMkLst>
        <pc:spChg chg="mod">
          <ac:chgData name="Cory Melendez" userId="6d3e901a-8604-460e-b419-46d12b5ab316" providerId="ADAL" clId="{578B02CD-0C8E-435E-B478-C4B6D7975939}" dt="2019-05-17T18:18:24.174" v="74" actId="20577"/>
          <ac:spMkLst>
            <pc:docMk/>
            <pc:sldMk cId="3276895302" sldId="256"/>
            <ac:spMk id="2" creationId="{1F0E3005-E7D0-471D-8EBA-5DADA2960E16}"/>
          </ac:spMkLst>
        </pc:spChg>
        <pc:spChg chg="mod">
          <ac:chgData name="Cory Melendez" userId="6d3e901a-8604-460e-b419-46d12b5ab316" providerId="ADAL" clId="{578B02CD-0C8E-435E-B478-C4B6D7975939}" dt="2019-05-17T18:29:34.308" v="149" actId="20577"/>
          <ac:spMkLst>
            <pc:docMk/>
            <pc:sldMk cId="3276895302" sldId="256"/>
            <ac:spMk id="3" creationId="{EB069580-9515-4CA1-99E8-D9604888B24F}"/>
          </ac:spMkLst>
        </pc:spChg>
      </pc:sldChg>
      <pc:sldChg chg="modSp add del">
        <pc:chgData name="Cory Melendez" userId="6d3e901a-8604-460e-b419-46d12b5ab316" providerId="ADAL" clId="{578B02CD-0C8E-435E-B478-C4B6D7975939}" dt="2019-05-17T20:32:08.414" v="1471" actId="2696"/>
        <pc:sldMkLst>
          <pc:docMk/>
          <pc:sldMk cId="3273322578" sldId="257"/>
        </pc:sldMkLst>
        <pc:spChg chg="mod">
          <ac:chgData name="Cory Melendez" userId="6d3e901a-8604-460e-b419-46d12b5ab316" providerId="ADAL" clId="{578B02CD-0C8E-435E-B478-C4B6D7975939}" dt="2019-05-17T18:19:09.509" v="142" actId="20577"/>
          <ac:spMkLst>
            <pc:docMk/>
            <pc:sldMk cId="3273322578" sldId="257"/>
            <ac:spMk id="2" creationId="{98D1B187-2CCE-4957-BDE6-9609ED777DD5}"/>
          </ac:spMkLst>
        </pc:spChg>
      </pc:sldChg>
      <pc:sldChg chg="modSp add">
        <pc:chgData name="Cory Melendez" userId="6d3e901a-8604-460e-b419-46d12b5ab316" providerId="ADAL" clId="{578B02CD-0C8E-435E-B478-C4B6D7975939}" dt="2019-05-17T19:20:30.923" v="699" actId="20577"/>
        <pc:sldMkLst>
          <pc:docMk/>
          <pc:sldMk cId="2107916926" sldId="258"/>
        </pc:sldMkLst>
        <pc:spChg chg="mod">
          <ac:chgData name="Cory Melendez" userId="6d3e901a-8604-460e-b419-46d12b5ab316" providerId="ADAL" clId="{578B02CD-0C8E-435E-B478-C4B6D7975939}" dt="2019-05-17T19:17:31.881" v="171" actId="20577"/>
          <ac:spMkLst>
            <pc:docMk/>
            <pc:sldMk cId="2107916926" sldId="258"/>
            <ac:spMk id="2" creationId="{2ECBD130-1D48-4AF3-A3A8-C5133E2A75A3}"/>
          </ac:spMkLst>
        </pc:spChg>
        <pc:spChg chg="mod">
          <ac:chgData name="Cory Melendez" userId="6d3e901a-8604-460e-b419-46d12b5ab316" providerId="ADAL" clId="{578B02CD-0C8E-435E-B478-C4B6D7975939}" dt="2019-05-17T19:20:30.923" v="699" actId="20577"/>
          <ac:spMkLst>
            <pc:docMk/>
            <pc:sldMk cId="2107916926" sldId="258"/>
            <ac:spMk id="3" creationId="{90753FE7-C125-47BF-A574-43D69C7586C9}"/>
          </ac:spMkLst>
        </pc:spChg>
      </pc:sldChg>
      <pc:sldChg chg="addSp delSp modSp add del">
        <pc:chgData name="Cory Melendez" userId="6d3e901a-8604-460e-b419-46d12b5ab316" providerId="ADAL" clId="{578B02CD-0C8E-435E-B478-C4B6D7975939}" dt="2019-05-17T19:30:53.919" v="962" actId="2696"/>
        <pc:sldMkLst>
          <pc:docMk/>
          <pc:sldMk cId="2806804998" sldId="259"/>
        </pc:sldMkLst>
        <pc:spChg chg="mod">
          <ac:chgData name="Cory Melendez" userId="6d3e901a-8604-460e-b419-46d12b5ab316" providerId="ADAL" clId="{578B02CD-0C8E-435E-B478-C4B6D7975939}" dt="2019-05-17T19:27:14.571" v="834" actId="1076"/>
          <ac:spMkLst>
            <pc:docMk/>
            <pc:sldMk cId="2806804998" sldId="259"/>
            <ac:spMk id="2" creationId="{48FFAD65-22BC-4431-9C46-9817701F9C66}"/>
          </ac:spMkLst>
        </pc:spChg>
        <pc:spChg chg="add del mod">
          <ac:chgData name="Cory Melendez" userId="6d3e901a-8604-460e-b419-46d12b5ab316" providerId="ADAL" clId="{578B02CD-0C8E-435E-B478-C4B6D7975939}" dt="2019-05-17T19:24:53.399" v="765"/>
          <ac:spMkLst>
            <pc:docMk/>
            <pc:sldMk cId="2806804998" sldId="259"/>
            <ac:spMk id="3" creationId="{9ABAAA74-138E-48CC-8CDE-EA3CC170EA5C}"/>
          </ac:spMkLst>
        </pc:spChg>
        <pc:spChg chg="add del">
          <ac:chgData name="Cory Melendez" userId="6d3e901a-8604-460e-b419-46d12b5ab316" providerId="ADAL" clId="{578B02CD-0C8E-435E-B478-C4B6D7975939}" dt="2019-05-17T19:21:14.539" v="739"/>
          <ac:spMkLst>
            <pc:docMk/>
            <pc:sldMk cId="2806804998" sldId="259"/>
            <ac:spMk id="4" creationId="{11A52634-21B6-43A9-B25A-FB305D61564B}"/>
          </ac:spMkLst>
        </pc:spChg>
        <pc:spChg chg="add del">
          <ac:chgData name="Cory Melendez" userId="6d3e901a-8604-460e-b419-46d12b5ab316" providerId="ADAL" clId="{578B02CD-0C8E-435E-B478-C4B6D7975939}" dt="2019-05-17T19:22:20.271" v="743"/>
          <ac:spMkLst>
            <pc:docMk/>
            <pc:sldMk cId="2806804998" sldId="259"/>
            <ac:spMk id="5" creationId="{6285177D-5C9F-49F1-8448-FCB39FDDF9B1}"/>
          </ac:spMkLst>
        </pc:spChg>
        <pc:spChg chg="add del">
          <ac:chgData name="Cory Melendez" userId="6d3e901a-8604-460e-b419-46d12b5ab316" providerId="ADAL" clId="{578B02CD-0C8E-435E-B478-C4B6D7975939}" dt="2019-05-17T19:22:26.587" v="745"/>
          <ac:spMkLst>
            <pc:docMk/>
            <pc:sldMk cId="2806804998" sldId="259"/>
            <ac:spMk id="6" creationId="{527A5656-E14F-4EFF-8D1E-1B816137ABBD}"/>
          </ac:spMkLst>
        </pc:spChg>
        <pc:spChg chg="add del mod">
          <ac:chgData name="Cory Melendez" userId="6d3e901a-8604-460e-b419-46d12b5ab316" providerId="ADAL" clId="{578B02CD-0C8E-435E-B478-C4B6D7975939}" dt="2019-05-17T19:28:10.003" v="886"/>
          <ac:spMkLst>
            <pc:docMk/>
            <pc:sldMk cId="2806804998" sldId="259"/>
            <ac:spMk id="7" creationId="{B0759578-607A-4AC5-9C8E-E760B9857753}"/>
          </ac:spMkLst>
        </pc:spChg>
        <pc:spChg chg="add del mod">
          <ac:chgData name="Cory Melendez" userId="6d3e901a-8604-460e-b419-46d12b5ab316" providerId="ADAL" clId="{578B02CD-0C8E-435E-B478-C4B6D7975939}" dt="2019-05-17T19:29:51.787" v="946"/>
          <ac:spMkLst>
            <pc:docMk/>
            <pc:sldMk cId="2806804998" sldId="259"/>
            <ac:spMk id="8" creationId="{87099C7A-7AE2-4493-9910-FBE49085E735}"/>
          </ac:spMkLst>
        </pc:spChg>
        <pc:spChg chg="add del mod">
          <ac:chgData name="Cory Melendez" userId="6d3e901a-8604-460e-b419-46d12b5ab316" providerId="ADAL" clId="{578B02CD-0C8E-435E-B478-C4B6D7975939}" dt="2019-05-17T19:28:55.854" v="921"/>
          <ac:spMkLst>
            <pc:docMk/>
            <pc:sldMk cId="2806804998" sldId="259"/>
            <ac:spMk id="9" creationId="{37E5FA88-8684-4A55-BC62-B4B51292ACCD}"/>
          </ac:spMkLst>
        </pc:spChg>
        <pc:spChg chg="add del mod">
          <ac:chgData name="Cory Melendez" userId="6d3e901a-8604-460e-b419-46d12b5ab316" providerId="ADAL" clId="{578B02CD-0C8E-435E-B478-C4B6D7975939}" dt="2019-05-17T19:29:06.308" v="924"/>
          <ac:spMkLst>
            <pc:docMk/>
            <pc:sldMk cId="2806804998" sldId="259"/>
            <ac:spMk id="10" creationId="{78DF0E4D-113C-481B-9A21-EF981512CFEA}"/>
          </ac:spMkLst>
        </pc:spChg>
        <pc:spChg chg="add del mod">
          <ac:chgData name="Cory Melendez" userId="6d3e901a-8604-460e-b419-46d12b5ab316" providerId="ADAL" clId="{578B02CD-0C8E-435E-B478-C4B6D7975939}" dt="2019-05-17T19:30:02.409" v="947"/>
          <ac:spMkLst>
            <pc:docMk/>
            <pc:sldMk cId="2806804998" sldId="259"/>
            <ac:spMk id="11" creationId="{C9AC9BE8-39AE-486B-8E73-C2A5E859D927}"/>
          </ac:spMkLst>
        </pc:spChg>
      </pc:sldChg>
      <pc:sldChg chg="modSp add del">
        <pc:chgData name="Cory Melendez" userId="6d3e901a-8604-460e-b419-46d12b5ab316" providerId="ADAL" clId="{578B02CD-0C8E-435E-B478-C4B6D7975939}" dt="2019-05-17T19:30:55.571" v="963" actId="2696"/>
        <pc:sldMkLst>
          <pc:docMk/>
          <pc:sldMk cId="896576896" sldId="260"/>
        </pc:sldMkLst>
        <pc:spChg chg="mod">
          <ac:chgData name="Cory Melendez" userId="6d3e901a-8604-460e-b419-46d12b5ab316" providerId="ADAL" clId="{578B02CD-0C8E-435E-B478-C4B6D7975939}" dt="2019-05-17T19:27:56.970" v="885" actId="20577"/>
          <ac:spMkLst>
            <pc:docMk/>
            <pc:sldMk cId="896576896" sldId="260"/>
            <ac:spMk id="2" creationId="{0549EDE2-A9B9-4C31-933B-AE0388C733B4}"/>
          </ac:spMkLst>
        </pc:spChg>
      </pc:sldChg>
      <pc:sldChg chg="addSp delSp modSp add">
        <pc:chgData name="Cory Melendez" userId="6d3e901a-8604-460e-b419-46d12b5ab316" providerId="ADAL" clId="{578B02CD-0C8E-435E-B478-C4B6D7975939}" dt="2019-05-17T19:29:00.666" v="923" actId="1076"/>
        <pc:sldMkLst>
          <pc:docMk/>
          <pc:sldMk cId="3780637663" sldId="261"/>
        </pc:sldMkLst>
        <pc:spChg chg="mod">
          <ac:chgData name="Cory Melendez" userId="6d3e901a-8604-460e-b419-46d12b5ab316" providerId="ADAL" clId="{578B02CD-0C8E-435E-B478-C4B6D7975939}" dt="2019-05-17T19:28:13.836" v="894" actId="20577"/>
          <ac:spMkLst>
            <pc:docMk/>
            <pc:sldMk cId="3780637663" sldId="261"/>
            <ac:spMk id="2" creationId="{5CD4ECB1-E32F-4033-A109-06678DF49492}"/>
          </ac:spMkLst>
        </pc:spChg>
        <pc:spChg chg="add del">
          <ac:chgData name="Cory Melendez" userId="6d3e901a-8604-460e-b419-46d12b5ab316" providerId="ADAL" clId="{578B02CD-0C8E-435E-B478-C4B6D7975939}" dt="2019-05-17T19:28:21.762" v="897" actId="478"/>
          <ac:spMkLst>
            <pc:docMk/>
            <pc:sldMk cId="3780637663" sldId="261"/>
            <ac:spMk id="3" creationId="{31B110C9-6A05-4008-9E1E-C2758E0171D3}"/>
          </ac:spMkLst>
        </pc:spChg>
        <pc:spChg chg="add del mod">
          <ac:chgData name="Cory Melendez" userId="6d3e901a-8604-460e-b419-46d12b5ab316" providerId="ADAL" clId="{578B02CD-0C8E-435E-B478-C4B6D7975939}" dt="2019-05-17T19:28:17.610" v="896"/>
          <ac:spMkLst>
            <pc:docMk/>
            <pc:sldMk cId="3780637663" sldId="261"/>
            <ac:spMk id="4" creationId="{9474CB47-8018-4674-93ED-5F7412B6353F}"/>
          </ac:spMkLst>
        </pc:spChg>
        <pc:spChg chg="add mod">
          <ac:chgData name="Cory Melendez" userId="6d3e901a-8604-460e-b419-46d12b5ab316" providerId="ADAL" clId="{578B02CD-0C8E-435E-B478-C4B6D7975939}" dt="2019-05-17T19:28:28.241" v="899" actId="1076"/>
          <ac:spMkLst>
            <pc:docMk/>
            <pc:sldMk cId="3780637663" sldId="261"/>
            <ac:spMk id="5" creationId="{FA0EEF4E-F1F0-4BF4-99A7-97D799661DBE}"/>
          </ac:spMkLst>
        </pc:spChg>
        <pc:spChg chg="add mod">
          <ac:chgData name="Cory Melendez" userId="6d3e901a-8604-460e-b419-46d12b5ab316" providerId="ADAL" clId="{578B02CD-0C8E-435E-B478-C4B6D7975939}" dt="2019-05-17T19:28:42.946" v="918" actId="20577"/>
          <ac:spMkLst>
            <pc:docMk/>
            <pc:sldMk cId="3780637663" sldId="261"/>
            <ac:spMk id="6" creationId="{10A35956-B797-4B07-B9DA-FF38E98310C4}"/>
          </ac:spMkLst>
        </pc:spChg>
        <pc:spChg chg="add mod">
          <ac:chgData name="Cory Melendez" userId="6d3e901a-8604-460e-b419-46d12b5ab316" providerId="ADAL" clId="{578B02CD-0C8E-435E-B478-C4B6D7975939}" dt="2019-05-17T19:28:52.453" v="920" actId="1076"/>
          <ac:spMkLst>
            <pc:docMk/>
            <pc:sldMk cId="3780637663" sldId="261"/>
            <ac:spMk id="7" creationId="{BD18365E-E16A-417B-9160-2333A5145FD8}"/>
          </ac:spMkLst>
        </pc:spChg>
        <pc:spChg chg="add mod">
          <ac:chgData name="Cory Melendez" userId="6d3e901a-8604-460e-b419-46d12b5ab316" providerId="ADAL" clId="{578B02CD-0C8E-435E-B478-C4B6D7975939}" dt="2019-05-17T19:29:00.666" v="923" actId="1076"/>
          <ac:spMkLst>
            <pc:docMk/>
            <pc:sldMk cId="3780637663" sldId="261"/>
            <ac:spMk id="8" creationId="{CE2417FB-A5A4-4E79-96DD-8B9E68DD5729}"/>
          </ac:spMkLst>
        </pc:spChg>
      </pc:sldChg>
      <pc:sldChg chg="addSp delSp modSp add">
        <pc:chgData name="Cory Melendez" userId="6d3e901a-8604-460e-b419-46d12b5ab316" providerId="ADAL" clId="{578B02CD-0C8E-435E-B478-C4B6D7975939}" dt="2019-05-17T19:30:36.320" v="961"/>
        <pc:sldMkLst>
          <pc:docMk/>
          <pc:sldMk cId="1044701584" sldId="262"/>
        </pc:sldMkLst>
        <pc:spChg chg="mod">
          <ac:chgData name="Cory Melendez" userId="6d3e901a-8604-460e-b419-46d12b5ab316" providerId="ADAL" clId="{578B02CD-0C8E-435E-B478-C4B6D7975939}" dt="2019-05-17T19:29:26.700" v="938" actId="20577"/>
          <ac:spMkLst>
            <pc:docMk/>
            <pc:sldMk cId="1044701584" sldId="262"/>
            <ac:spMk id="2" creationId="{29BC308A-E147-4A73-A74D-60369C79EE8B}"/>
          </ac:spMkLst>
        </pc:spChg>
        <pc:spChg chg="del">
          <ac:chgData name="Cory Melendez" userId="6d3e901a-8604-460e-b419-46d12b5ab316" providerId="ADAL" clId="{578B02CD-0C8E-435E-B478-C4B6D7975939}" dt="2019-05-17T19:29:31.138" v="939" actId="478"/>
          <ac:spMkLst>
            <pc:docMk/>
            <pc:sldMk cId="1044701584" sldId="262"/>
            <ac:spMk id="3" creationId="{2AB67AE0-173E-4543-B50D-25D89E0B3F94}"/>
          </ac:spMkLst>
        </pc:spChg>
        <pc:spChg chg="add mod">
          <ac:chgData name="Cory Melendez" userId="6d3e901a-8604-460e-b419-46d12b5ab316" providerId="ADAL" clId="{578B02CD-0C8E-435E-B478-C4B6D7975939}" dt="2019-05-17T19:29:44.015" v="945" actId="1076"/>
          <ac:spMkLst>
            <pc:docMk/>
            <pc:sldMk cId="1044701584" sldId="262"/>
            <ac:spMk id="4" creationId="{78EFD95D-58CD-407C-83B9-6B58A90AAC07}"/>
          </ac:spMkLst>
        </pc:spChg>
        <pc:spChg chg="add del mod">
          <ac:chgData name="Cory Melendez" userId="6d3e901a-8604-460e-b419-46d12b5ab316" providerId="ADAL" clId="{578B02CD-0C8E-435E-B478-C4B6D7975939}" dt="2019-05-17T19:29:39.724" v="944" actId="478"/>
          <ac:spMkLst>
            <pc:docMk/>
            <pc:sldMk cId="1044701584" sldId="262"/>
            <ac:spMk id="5" creationId="{42FDBDC6-4424-4D88-A4B6-3CAB893B5B69}"/>
          </ac:spMkLst>
        </pc:spChg>
        <pc:spChg chg="add mod">
          <ac:chgData name="Cory Melendez" userId="6d3e901a-8604-460e-b419-46d12b5ab316" providerId="ADAL" clId="{578B02CD-0C8E-435E-B478-C4B6D7975939}" dt="2019-05-17T19:30:36.320" v="961"/>
          <ac:spMkLst>
            <pc:docMk/>
            <pc:sldMk cId="1044701584" sldId="262"/>
            <ac:spMk id="6" creationId="{3A6336D4-A7F5-4E5E-BF8E-130C7310CBD4}"/>
          </ac:spMkLst>
        </pc:spChg>
      </pc:sldChg>
      <pc:sldChg chg="delSp modSp add">
        <pc:chgData name="Cory Melendez" userId="6d3e901a-8604-460e-b419-46d12b5ab316" providerId="ADAL" clId="{578B02CD-0C8E-435E-B478-C4B6D7975939}" dt="2019-05-17T19:50:47.753" v="1055" actId="255"/>
        <pc:sldMkLst>
          <pc:docMk/>
          <pc:sldMk cId="1676088841" sldId="263"/>
        </pc:sldMkLst>
        <pc:spChg chg="mod">
          <ac:chgData name="Cory Melendez" userId="6d3e901a-8604-460e-b419-46d12b5ab316" providerId="ADAL" clId="{578B02CD-0C8E-435E-B478-C4B6D7975939}" dt="2019-05-17T19:50:47.753" v="1055" actId="255"/>
          <ac:spMkLst>
            <pc:docMk/>
            <pc:sldMk cId="1676088841" sldId="263"/>
            <ac:spMk id="2" creationId="{71E5143A-F61E-4CDD-AF88-7647B7B0AA90}"/>
          </ac:spMkLst>
        </pc:spChg>
        <pc:spChg chg="del">
          <ac:chgData name="Cory Melendez" userId="6d3e901a-8604-460e-b419-46d12b5ab316" providerId="ADAL" clId="{578B02CD-0C8E-435E-B478-C4B6D7975939}" dt="2019-05-17T19:31:19.678" v="965" actId="478"/>
          <ac:spMkLst>
            <pc:docMk/>
            <pc:sldMk cId="1676088841" sldId="263"/>
            <ac:spMk id="3" creationId="{7A7CC874-3FD9-47C8-8E54-74B7ED682FCC}"/>
          </ac:spMkLst>
        </pc:spChg>
      </pc:sldChg>
      <pc:sldChg chg="addSp delSp modSp add">
        <pc:chgData name="Cory Melendez" userId="6d3e901a-8604-460e-b419-46d12b5ab316" providerId="ADAL" clId="{578B02CD-0C8E-435E-B478-C4B6D7975939}" dt="2019-05-17T19:57:45.389" v="1285" actId="1076"/>
        <pc:sldMkLst>
          <pc:docMk/>
          <pc:sldMk cId="3382380493" sldId="264"/>
        </pc:sldMkLst>
        <pc:spChg chg="mod">
          <ac:chgData name="Cory Melendez" userId="6d3e901a-8604-460e-b419-46d12b5ab316" providerId="ADAL" clId="{578B02CD-0C8E-435E-B478-C4B6D7975939}" dt="2019-05-17T19:57:45.389" v="1285" actId="1076"/>
          <ac:spMkLst>
            <pc:docMk/>
            <pc:sldMk cId="3382380493" sldId="264"/>
            <ac:spMk id="2" creationId="{836DDFBA-C31F-4CA3-9E23-9F12880CB8A3}"/>
          </ac:spMkLst>
        </pc:spChg>
        <pc:spChg chg="add del">
          <ac:chgData name="Cory Melendez" userId="6d3e901a-8604-460e-b419-46d12b5ab316" providerId="ADAL" clId="{578B02CD-0C8E-435E-B478-C4B6D7975939}" dt="2019-05-17T19:51:40.856" v="1115" actId="478"/>
          <ac:spMkLst>
            <pc:docMk/>
            <pc:sldMk cId="3382380493" sldId="264"/>
            <ac:spMk id="3" creationId="{42DD25EA-31CD-4334-A276-24E9AAC2402B}"/>
          </ac:spMkLst>
        </pc:spChg>
        <pc:spChg chg="add del mod">
          <ac:chgData name="Cory Melendez" userId="6d3e901a-8604-460e-b419-46d12b5ab316" providerId="ADAL" clId="{578B02CD-0C8E-435E-B478-C4B6D7975939}" dt="2019-05-17T19:51:36.621" v="1113"/>
          <ac:spMkLst>
            <pc:docMk/>
            <pc:sldMk cId="3382380493" sldId="264"/>
            <ac:spMk id="4" creationId="{58D3EE1D-C28F-40D5-8549-5E3FF06A9108}"/>
          </ac:spMkLst>
        </pc:spChg>
        <pc:spChg chg="add del mod">
          <ac:chgData name="Cory Melendez" userId="6d3e901a-8604-460e-b419-46d12b5ab316" providerId="ADAL" clId="{578B02CD-0C8E-435E-B478-C4B6D7975939}" dt="2019-05-17T19:54:33.866" v="1206" actId="478"/>
          <ac:spMkLst>
            <pc:docMk/>
            <pc:sldMk cId="3382380493" sldId="264"/>
            <ac:spMk id="5" creationId="{D0718E8D-4613-4483-8CB9-05EC6B86CDF2}"/>
          </ac:spMkLst>
        </pc:spChg>
        <pc:spChg chg="add mod">
          <ac:chgData name="Cory Melendez" userId="6d3e901a-8604-460e-b419-46d12b5ab316" providerId="ADAL" clId="{578B02CD-0C8E-435E-B478-C4B6D7975939}" dt="2019-05-17T19:56:05.994" v="1279"/>
          <ac:spMkLst>
            <pc:docMk/>
            <pc:sldMk cId="3382380493" sldId="264"/>
            <ac:spMk id="6" creationId="{59E405FF-B149-42BA-9820-1D9538799AEB}"/>
          </ac:spMkLst>
        </pc:spChg>
      </pc:sldChg>
      <pc:sldChg chg="modSp add">
        <pc:chgData name="Cory Melendez" userId="6d3e901a-8604-460e-b419-46d12b5ab316" providerId="ADAL" clId="{578B02CD-0C8E-435E-B478-C4B6D7975939}" dt="2019-05-17T20:20:58.348" v="1470" actId="20577"/>
        <pc:sldMkLst>
          <pc:docMk/>
          <pc:sldMk cId="3139150838" sldId="265"/>
        </pc:sldMkLst>
        <pc:spChg chg="mod">
          <ac:chgData name="Cory Melendez" userId="6d3e901a-8604-460e-b419-46d12b5ab316" providerId="ADAL" clId="{578B02CD-0C8E-435E-B478-C4B6D7975939}" dt="2019-05-17T20:10:48.944" v="1302" actId="20577"/>
          <ac:spMkLst>
            <pc:docMk/>
            <pc:sldMk cId="3139150838" sldId="265"/>
            <ac:spMk id="2" creationId="{E78DD270-FACC-4F36-BE00-9FD249AE7418}"/>
          </ac:spMkLst>
        </pc:spChg>
        <pc:spChg chg="mod">
          <ac:chgData name="Cory Melendez" userId="6d3e901a-8604-460e-b419-46d12b5ab316" providerId="ADAL" clId="{578B02CD-0C8E-435E-B478-C4B6D7975939}" dt="2019-05-17T20:20:58.348" v="1470" actId="20577"/>
          <ac:spMkLst>
            <pc:docMk/>
            <pc:sldMk cId="3139150838" sldId="265"/>
            <ac:spMk id="3" creationId="{381AE115-5FC6-4B16-BFEE-56C5A91819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7708-6B15-4CE6-A0CA-F957AD8F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Question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4A47E-3B5B-4A24-8517-DA330B2B3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your favorite video game/board game?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3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3005-E7D0-471D-8EBA-5DADA2960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69580-9515-4CA1-99E8-D9604888B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9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D130-1D48-4AF3-A3A8-C5133E2A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the Pattern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3FE7-C125-47BF-A574-43D69C758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Component</a:t>
            </a:r>
            <a:r>
              <a:rPr lang="en-US" dirty="0"/>
              <a:t> is the interface that is to be implemented by the </a:t>
            </a:r>
            <a:r>
              <a:rPr lang="en-US" b="1" i="1" dirty="0" err="1"/>
              <a:t>ConcreteComponent</a:t>
            </a:r>
            <a:r>
              <a:rPr lang="en-US" dirty="0"/>
              <a:t> and the </a:t>
            </a:r>
            <a:r>
              <a:rPr lang="en-US" b="1" i="1" dirty="0"/>
              <a:t>Decorator</a:t>
            </a:r>
            <a:r>
              <a:rPr lang="en-US" dirty="0"/>
              <a:t>, for the objects that can have responsibilities added to them</a:t>
            </a:r>
          </a:p>
          <a:p>
            <a:r>
              <a:rPr lang="en-US" dirty="0"/>
              <a:t>The </a:t>
            </a:r>
            <a:r>
              <a:rPr lang="en-US" b="1" i="1" dirty="0" err="1"/>
              <a:t>ConcreteComponent</a:t>
            </a:r>
            <a:r>
              <a:rPr lang="en-US" dirty="0"/>
              <a:t> is the object to which additional responsibilities can be attached</a:t>
            </a:r>
          </a:p>
          <a:p>
            <a:r>
              <a:rPr lang="en-US" dirty="0"/>
              <a:t>The </a:t>
            </a:r>
            <a:r>
              <a:rPr lang="en-US" b="1" i="1" dirty="0"/>
              <a:t>Decorator</a:t>
            </a:r>
            <a:r>
              <a:rPr lang="en-US" dirty="0"/>
              <a:t> inherits off the </a:t>
            </a:r>
            <a:r>
              <a:rPr lang="en-US" b="1" dirty="0"/>
              <a:t>Component </a:t>
            </a:r>
            <a:r>
              <a:rPr lang="en-US" dirty="0"/>
              <a:t>interface and maintains a reference to a Component object</a:t>
            </a:r>
          </a:p>
          <a:p>
            <a:r>
              <a:rPr lang="en-US" dirty="0"/>
              <a:t>The </a:t>
            </a:r>
            <a:r>
              <a:rPr lang="en-US" b="1" i="1" dirty="0"/>
              <a:t>Concrete Decorator </a:t>
            </a:r>
            <a:r>
              <a:rPr lang="en-US" dirty="0"/>
              <a:t>adds responsibilities to the component.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1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E292-4E39-4212-A878-A1937AC1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5C36ED-B6ED-495D-8CBC-AC791F547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563" y="2160588"/>
            <a:ext cx="414691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8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BE00-F482-4AB8-966B-C5050C9D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69750-2A06-48AE-8BE0-16F349FDD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Way more flexible than inheritance, can dynamically add features/responsibilities to an object without having multiple complex subclasses</a:t>
            </a:r>
          </a:p>
          <a:p>
            <a:pPr lvl="1"/>
            <a:r>
              <a:rPr lang="en-US" dirty="0"/>
              <a:t>Can have as many decorators as we want, also without having to worry about order that we add them</a:t>
            </a:r>
          </a:p>
          <a:p>
            <a:pPr lvl="1"/>
            <a:r>
              <a:rPr lang="en-US" dirty="0"/>
              <a:t>Gives additional functionality to an object without affecting any other object</a:t>
            </a:r>
          </a:p>
          <a:p>
            <a:pPr lvl="1"/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You can have lots of different decorators which have similar code, makes it harder to maintain and distinguish</a:t>
            </a:r>
          </a:p>
        </p:txBody>
      </p:sp>
    </p:spTree>
    <p:extLst>
      <p:ext uri="{BB962C8B-B14F-4D97-AF65-F5344CB8AC3E}">
        <p14:creationId xmlns:p14="http://schemas.microsoft.com/office/powerpoint/2010/main" val="115586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97523-FB24-481B-A6D8-4DC63FE3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vs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E5C6D-719E-48EC-8857-DBA381F0C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Strategy allows you to change the implementation of a method/object at run time</a:t>
            </a:r>
          </a:p>
          <a:p>
            <a:r>
              <a:rPr lang="en-US" dirty="0"/>
              <a:t>While the Decorator allows you to augment the functionality at run time</a:t>
            </a:r>
          </a:p>
          <a:p>
            <a:endParaRPr lang="en-US" dirty="0"/>
          </a:p>
          <a:p>
            <a:r>
              <a:rPr lang="en-US" dirty="0"/>
              <a:t>Ex: </a:t>
            </a:r>
          </a:p>
          <a:p>
            <a:pPr lvl="1"/>
            <a:r>
              <a:rPr lang="en-US" dirty="0"/>
              <a:t>Sorting strategy: You could build a client that uses some sort of sorting strategy interface, </a:t>
            </a:r>
            <a:r>
              <a:rPr lang="en-US" dirty="0" err="1"/>
              <a:t>ISortingStrategy</a:t>
            </a:r>
            <a:r>
              <a:rPr lang="en-US" dirty="0"/>
              <a:t>, and at runtime your client would choose the appropriate implementation of </a:t>
            </a:r>
            <a:r>
              <a:rPr lang="en-US" dirty="0" err="1"/>
              <a:t>ISortingStraegy</a:t>
            </a:r>
            <a:r>
              <a:rPr lang="en-US" dirty="0"/>
              <a:t>. This would be harder to code with the Decorator pattern.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0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469</TotalTime>
  <Words>233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Intro Question </vt:lpstr>
      <vt:lpstr>Design Patterns</vt:lpstr>
      <vt:lpstr>Parts of the Pattern </vt:lpstr>
      <vt:lpstr>Diagram </vt:lpstr>
      <vt:lpstr>Pros &amp; Cons</vt:lpstr>
      <vt:lpstr>Strategy vs Decorator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Melendez</dc:creator>
  <cp:lastModifiedBy>Cory Melendez</cp:lastModifiedBy>
  <cp:revision>12</cp:revision>
  <dcterms:created xsi:type="dcterms:W3CDTF">2019-05-17T18:12:33Z</dcterms:created>
  <dcterms:modified xsi:type="dcterms:W3CDTF">2019-10-11T21:21:57Z</dcterms:modified>
</cp:coreProperties>
</file>